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44" r:id="rId1"/>
    <p:sldMasterId id="2147483756" r:id="rId2"/>
    <p:sldMasterId id="2147483768" r:id="rId3"/>
    <p:sldMasterId id="2147483804" r:id="rId4"/>
  </p:sldMasterIdLst>
  <p:notesMasterIdLst>
    <p:notesMasterId r:id="rId19"/>
  </p:notesMasterIdLst>
  <p:sldIdLst>
    <p:sldId id="256" r:id="rId5"/>
    <p:sldId id="258" r:id="rId6"/>
    <p:sldId id="284" r:id="rId7"/>
    <p:sldId id="259" r:id="rId8"/>
    <p:sldId id="280" r:id="rId9"/>
    <p:sldId id="286" r:id="rId10"/>
    <p:sldId id="260" r:id="rId11"/>
    <p:sldId id="290" r:id="rId12"/>
    <p:sldId id="263" r:id="rId13"/>
    <p:sldId id="289" r:id="rId14"/>
    <p:sldId id="264" r:id="rId15"/>
    <p:sldId id="265" r:id="rId16"/>
    <p:sldId id="262" r:id="rId17"/>
    <p:sldId id="278" r:id="rId18"/>
  </p:sldIdLst>
  <p:sldSz cx="9144000" cy="6858000" type="screen4x3"/>
  <p:notesSz cx="9144000" cy="6858000"/>
  <p:custShowLst>
    <p:custShow name="عرض مخصص 1" id="0">
      <p:sldLst>
        <p:sld r:id="rId15"/>
        <p:sld r:id="rId16"/>
      </p:sldLst>
    </p:custShow>
  </p:custShow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9900"/>
    <a:srgbClr val="CC0000"/>
    <a:srgbClr val="990000"/>
    <a:srgbClr val="29FF29"/>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3292"/>
    </p:cViewPr>
  </p:outlineViewPr>
  <p:notesTextViewPr>
    <p:cViewPr>
      <p:scale>
        <a:sx n="1" d="1"/>
        <a:sy n="1" d="1"/>
      </p:scale>
      <p:origin x="0" y="0"/>
    </p:cViewPr>
  </p:notesTextViewPr>
  <p:sorterViewPr>
    <p:cViewPr>
      <p:scale>
        <a:sx n="100" d="100"/>
        <a:sy n="100"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2117" y="0"/>
            <a:ext cx="3962400" cy="342900"/>
          </a:xfrm>
          <a:prstGeom prst="rect">
            <a:avLst/>
          </a:prstGeom>
        </p:spPr>
        <p:txBody>
          <a:bodyPr vert="horz" lIns="91440" tIns="45720" rIns="91440" bIns="45720" rtlCol="1"/>
          <a:lstStyle>
            <a:lvl1pPr algn="l">
              <a:defRPr sz="1200"/>
            </a:lvl1pPr>
          </a:lstStyle>
          <a:p>
            <a:fld id="{0DFF9CF0-68A0-4152-92BF-153105DD4040}" type="datetimeFigureOut">
              <a:rPr lang="ar-SA" smtClean="0"/>
              <a:t>07/09/1436</a:t>
            </a:fld>
            <a:endParaRPr lang="ar-S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5181600" y="6513910"/>
            <a:ext cx="3962400" cy="3429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2117" y="6513910"/>
            <a:ext cx="3962400" cy="342900"/>
          </a:xfrm>
          <a:prstGeom prst="rect">
            <a:avLst/>
          </a:prstGeom>
        </p:spPr>
        <p:txBody>
          <a:bodyPr vert="horz" lIns="91440" tIns="45720" rIns="91440" bIns="45720" rtlCol="1" anchor="b"/>
          <a:lstStyle>
            <a:lvl1pPr algn="l">
              <a:defRPr sz="1200"/>
            </a:lvl1pPr>
          </a:lstStyle>
          <a:p>
            <a:fld id="{ABFA4A44-1A00-4C3D-A1E4-05EBFF583EEA}" type="slidenum">
              <a:rPr lang="ar-SA" smtClean="0"/>
              <a:t>‹#›</a:t>
            </a:fld>
            <a:endParaRPr lang="ar-SA"/>
          </a:p>
        </p:txBody>
      </p:sp>
    </p:spTree>
    <p:extLst>
      <p:ext uri="{BB962C8B-B14F-4D97-AF65-F5344CB8AC3E}">
        <p14:creationId xmlns:p14="http://schemas.microsoft.com/office/powerpoint/2010/main" val="7908012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ABFA4A44-1A00-4C3D-A1E4-05EBFF583EEA}" type="slidenum">
              <a:rPr lang="ar-SA" smtClean="0"/>
              <a:t>5</a:t>
            </a:fld>
            <a:endParaRPr lang="ar-SA"/>
          </a:p>
        </p:txBody>
      </p:sp>
    </p:spTree>
    <p:extLst>
      <p:ext uri="{BB962C8B-B14F-4D97-AF65-F5344CB8AC3E}">
        <p14:creationId xmlns:p14="http://schemas.microsoft.com/office/powerpoint/2010/main" val="425093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fld id="{9CE84711-EC75-4DC1-92A6-358E51ADBE57}"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64296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B2AAF7C8-AA5F-4EFC-81DF-BE0E81AECF4C}"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235555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8E750E65-111A-4B0F-AD52-A492C3075388}"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5280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5124"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ar-SA" altLang="ar-IQ" noProof="0" smtClean="0"/>
              <a:t>انقر لتحرير نمط العنوان الرئيسي</a:t>
            </a:r>
            <a:endParaRPr lang="en-GB" altLang="ar-IQ" noProof="0" smtClean="0"/>
          </a:p>
        </p:txBody>
      </p:sp>
      <p:sp>
        <p:nvSpPr>
          <p:cNvPr id="5125"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pPr lvl="0"/>
            <a:r>
              <a:rPr lang="ar-SA" altLang="ar-IQ" noProof="0" smtClean="0"/>
              <a:t>انقر لتحرير نمط العنوان الثانوي الرئيسي</a:t>
            </a:r>
            <a:endParaRPr lang="en-GB" altLang="ar-IQ" noProof="0" smtClean="0"/>
          </a:p>
        </p:txBody>
      </p:sp>
      <p:sp>
        <p:nvSpPr>
          <p:cNvPr id="6" name="Rectangle 6"/>
          <p:cNvSpPr>
            <a:spLocks noGrp="1" noChangeArrowheads="1"/>
          </p:cNvSpPr>
          <p:nvPr>
            <p:ph type="dt" sz="quarter" idx="10"/>
          </p:nvPr>
        </p:nvSpPr>
        <p:spPr>
          <a:extLst>
            <a:ext uri="{909E8E84-426E-40DD-AFC4-6F175D3DCCD1}">
              <a14:hiddenFill xmlns:a14="http://schemas.microsoft.com/office/drawing/2010/main">
                <a:solidFill>
                  <a:schemeClr val="accent2"/>
                </a:solidFill>
              </a14:hiddenFill>
            </a:ext>
          </a:extLst>
        </p:spPr>
        <p:txBody>
          <a:bodyPr/>
          <a:lstStyle>
            <a:lvl1pPr>
              <a:defRPr smtClean="0"/>
            </a:lvl1pPr>
          </a:lstStyle>
          <a:p>
            <a:pPr>
              <a:defRPr/>
            </a:pPr>
            <a:fld id="{E14652FE-0950-42FD-AE9D-0EEB6CFEB5B4}" type="datetime8">
              <a:rPr lang="ar-IQ" altLang="ar-IQ" smtClean="0"/>
              <a:t>23 حزيران، 15</a:t>
            </a:fld>
            <a:endParaRPr lang="en-GB" altLang="ar-IQ"/>
          </a:p>
        </p:txBody>
      </p:sp>
      <p:sp>
        <p:nvSpPr>
          <p:cNvPr id="7" name="Rectangle 7"/>
          <p:cNvSpPr>
            <a:spLocks noGrp="1" noChangeArrowheads="1"/>
          </p:cNvSpPr>
          <p:nvPr>
            <p:ph type="ftr" sz="quarter" idx="11"/>
          </p:nvPr>
        </p:nvSpPr>
        <p:spPr/>
        <p:txBody>
          <a:bodyPr/>
          <a:lstStyle>
            <a:lvl1pPr>
              <a:defRPr smtClean="0"/>
            </a:lvl1pPr>
          </a:lstStyle>
          <a:p>
            <a:pPr>
              <a:defRPr/>
            </a:pPr>
            <a:r>
              <a:rPr lang="ar-IQ" altLang="ar-IQ" smtClean="0"/>
              <a:t>سارة علي مطر</a:t>
            </a:r>
            <a:endParaRPr lang="en-GB" altLang="ar-IQ"/>
          </a:p>
        </p:txBody>
      </p:sp>
      <p:sp>
        <p:nvSpPr>
          <p:cNvPr id="8" name="Rectangle 8"/>
          <p:cNvSpPr>
            <a:spLocks noGrp="1" noChangeArrowheads="1"/>
          </p:cNvSpPr>
          <p:nvPr>
            <p:ph type="sldNum" sz="quarter" idx="12"/>
          </p:nvPr>
        </p:nvSpPr>
        <p:spPr/>
        <p:txBody>
          <a:bodyPr/>
          <a:lstStyle>
            <a:lvl1pPr>
              <a:defRPr smtClean="0"/>
            </a:lvl1pPr>
          </a:lstStyle>
          <a:p>
            <a:pPr>
              <a:defRPr/>
            </a:pPr>
            <a:fld id="{0720B4E2-B2D4-44AB-8B6D-5FED0BF500EA}" type="slidenum">
              <a:rPr lang="en-GB" altLang="ar-IQ"/>
              <a:pPr>
                <a:defRPr/>
              </a:pPr>
              <a:t>‹#›</a:t>
            </a:fld>
            <a:endParaRPr lang="en-GB" altLang="ar-IQ"/>
          </a:p>
        </p:txBody>
      </p:sp>
    </p:spTree>
    <p:extLst>
      <p:ext uri="{BB962C8B-B14F-4D97-AF65-F5344CB8AC3E}">
        <p14:creationId xmlns:p14="http://schemas.microsoft.com/office/powerpoint/2010/main" val="425134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5"/>
          <p:cNvSpPr>
            <a:spLocks noGrp="1" noChangeArrowheads="1"/>
          </p:cNvSpPr>
          <p:nvPr>
            <p:ph type="dt" sz="half" idx="10"/>
          </p:nvPr>
        </p:nvSpPr>
        <p:spPr>
          <a:ln/>
        </p:spPr>
        <p:txBody>
          <a:bodyPr/>
          <a:lstStyle>
            <a:lvl1pPr>
              <a:defRPr/>
            </a:lvl1pPr>
          </a:lstStyle>
          <a:p>
            <a:pPr>
              <a:defRPr/>
            </a:pPr>
            <a:fld id="{C705225B-2ED8-4B07-8B7C-B6209EC3897B}" type="datetime8">
              <a:rPr lang="ar-IQ" altLang="ar-IQ" smtClean="0"/>
              <a:t>23 حزيران، 15</a:t>
            </a:fld>
            <a:endParaRPr lang="en-GB" altLang="ar-IQ"/>
          </a:p>
        </p:txBody>
      </p:sp>
      <p:sp>
        <p:nvSpPr>
          <p:cNvPr id="5"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6" name="Rectangle 7"/>
          <p:cNvSpPr>
            <a:spLocks noGrp="1" noChangeArrowheads="1"/>
          </p:cNvSpPr>
          <p:nvPr>
            <p:ph type="sldNum" sz="quarter" idx="12"/>
          </p:nvPr>
        </p:nvSpPr>
        <p:spPr>
          <a:ln/>
        </p:spPr>
        <p:txBody>
          <a:bodyPr/>
          <a:lstStyle>
            <a:lvl1pPr>
              <a:defRPr/>
            </a:lvl1pPr>
          </a:lstStyle>
          <a:p>
            <a:pPr>
              <a:defRPr/>
            </a:pPr>
            <a:fld id="{CA888339-8E54-4E70-A716-DE1E8CDA659E}" type="slidenum">
              <a:rPr lang="en-GB" altLang="ar-IQ"/>
              <a:pPr>
                <a:defRPr/>
              </a:pPr>
              <a:t>‹#›</a:t>
            </a:fld>
            <a:endParaRPr lang="en-GB" altLang="ar-IQ"/>
          </a:p>
        </p:txBody>
      </p:sp>
    </p:spTree>
    <p:extLst>
      <p:ext uri="{BB962C8B-B14F-4D97-AF65-F5344CB8AC3E}">
        <p14:creationId xmlns:p14="http://schemas.microsoft.com/office/powerpoint/2010/main" val="289973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5"/>
          <p:cNvSpPr>
            <a:spLocks noGrp="1" noChangeArrowheads="1"/>
          </p:cNvSpPr>
          <p:nvPr>
            <p:ph type="dt" sz="half" idx="10"/>
          </p:nvPr>
        </p:nvSpPr>
        <p:spPr>
          <a:ln/>
        </p:spPr>
        <p:txBody>
          <a:bodyPr/>
          <a:lstStyle>
            <a:lvl1pPr>
              <a:defRPr/>
            </a:lvl1pPr>
          </a:lstStyle>
          <a:p>
            <a:pPr>
              <a:defRPr/>
            </a:pPr>
            <a:fld id="{0C3263E2-22A0-4ABF-89B2-30DE2A15B70D}" type="datetime8">
              <a:rPr lang="ar-IQ" altLang="ar-IQ" smtClean="0"/>
              <a:t>23 حزيران، 15</a:t>
            </a:fld>
            <a:endParaRPr lang="en-GB" altLang="ar-IQ"/>
          </a:p>
        </p:txBody>
      </p:sp>
      <p:sp>
        <p:nvSpPr>
          <p:cNvPr id="5"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6" name="Rectangle 7"/>
          <p:cNvSpPr>
            <a:spLocks noGrp="1" noChangeArrowheads="1"/>
          </p:cNvSpPr>
          <p:nvPr>
            <p:ph type="sldNum" sz="quarter" idx="12"/>
          </p:nvPr>
        </p:nvSpPr>
        <p:spPr>
          <a:ln/>
        </p:spPr>
        <p:txBody>
          <a:bodyPr/>
          <a:lstStyle>
            <a:lvl1pPr>
              <a:defRPr/>
            </a:lvl1pPr>
          </a:lstStyle>
          <a:p>
            <a:pPr>
              <a:defRPr/>
            </a:pPr>
            <a:fld id="{CFBE1B4C-18E9-4CD8-AEF0-463F7911CBBF}" type="slidenum">
              <a:rPr lang="en-GB" altLang="ar-IQ"/>
              <a:pPr>
                <a:defRPr/>
              </a:pPr>
              <a:t>‹#›</a:t>
            </a:fld>
            <a:endParaRPr lang="en-GB" altLang="ar-IQ"/>
          </a:p>
        </p:txBody>
      </p:sp>
    </p:spTree>
    <p:extLst>
      <p:ext uri="{BB962C8B-B14F-4D97-AF65-F5344CB8AC3E}">
        <p14:creationId xmlns:p14="http://schemas.microsoft.com/office/powerpoint/2010/main" val="199302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5"/>
          <p:cNvSpPr>
            <a:spLocks noGrp="1" noChangeArrowheads="1"/>
          </p:cNvSpPr>
          <p:nvPr>
            <p:ph type="dt" sz="half" idx="10"/>
          </p:nvPr>
        </p:nvSpPr>
        <p:spPr>
          <a:ln/>
        </p:spPr>
        <p:txBody>
          <a:bodyPr/>
          <a:lstStyle>
            <a:lvl1pPr>
              <a:defRPr/>
            </a:lvl1pPr>
          </a:lstStyle>
          <a:p>
            <a:pPr>
              <a:defRPr/>
            </a:pPr>
            <a:fld id="{493DBD68-ECC3-4DC9-BD4B-78EE405C68AD}" type="datetime8">
              <a:rPr lang="ar-IQ" altLang="ar-IQ" smtClean="0"/>
              <a:t>23 حزيران، 15</a:t>
            </a:fld>
            <a:endParaRPr lang="en-GB" altLang="ar-IQ"/>
          </a:p>
        </p:txBody>
      </p:sp>
      <p:sp>
        <p:nvSpPr>
          <p:cNvPr id="6"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7" name="Rectangle 7"/>
          <p:cNvSpPr>
            <a:spLocks noGrp="1" noChangeArrowheads="1"/>
          </p:cNvSpPr>
          <p:nvPr>
            <p:ph type="sldNum" sz="quarter" idx="12"/>
          </p:nvPr>
        </p:nvSpPr>
        <p:spPr>
          <a:ln/>
        </p:spPr>
        <p:txBody>
          <a:bodyPr/>
          <a:lstStyle>
            <a:lvl1pPr>
              <a:defRPr/>
            </a:lvl1pPr>
          </a:lstStyle>
          <a:p>
            <a:pPr>
              <a:defRPr/>
            </a:pPr>
            <a:fld id="{82B85221-36E4-4C6E-9F1B-2FFED46DB8E2}" type="slidenum">
              <a:rPr lang="en-GB" altLang="ar-IQ"/>
              <a:pPr>
                <a:defRPr/>
              </a:pPr>
              <a:t>‹#›</a:t>
            </a:fld>
            <a:endParaRPr lang="en-GB" altLang="ar-IQ"/>
          </a:p>
        </p:txBody>
      </p:sp>
    </p:spTree>
    <p:extLst>
      <p:ext uri="{BB962C8B-B14F-4D97-AF65-F5344CB8AC3E}">
        <p14:creationId xmlns:p14="http://schemas.microsoft.com/office/powerpoint/2010/main" val="417637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5"/>
          <p:cNvSpPr>
            <a:spLocks noGrp="1" noChangeArrowheads="1"/>
          </p:cNvSpPr>
          <p:nvPr>
            <p:ph type="dt" sz="half" idx="10"/>
          </p:nvPr>
        </p:nvSpPr>
        <p:spPr>
          <a:ln/>
        </p:spPr>
        <p:txBody>
          <a:bodyPr/>
          <a:lstStyle>
            <a:lvl1pPr>
              <a:defRPr/>
            </a:lvl1pPr>
          </a:lstStyle>
          <a:p>
            <a:pPr>
              <a:defRPr/>
            </a:pPr>
            <a:fld id="{5C289997-0A28-4702-99FC-5157491A6432}" type="datetime8">
              <a:rPr lang="ar-IQ" altLang="ar-IQ" smtClean="0"/>
              <a:t>23 حزيران، 15</a:t>
            </a:fld>
            <a:endParaRPr lang="en-GB" altLang="ar-IQ"/>
          </a:p>
        </p:txBody>
      </p:sp>
      <p:sp>
        <p:nvSpPr>
          <p:cNvPr id="8"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9" name="Rectangle 7"/>
          <p:cNvSpPr>
            <a:spLocks noGrp="1" noChangeArrowheads="1"/>
          </p:cNvSpPr>
          <p:nvPr>
            <p:ph type="sldNum" sz="quarter" idx="12"/>
          </p:nvPr>
        </p:nvSpPr>
        <p:spPr>
          <a:ln/>
        </p:spPr>
        <p:txBody>
          <a:bodyPr/>
          <a:lstStyle>
            <a:lvl1pPr>
              <a:defRPr/>
            </a:lvl1pPr>
          </a:lstStyle>
          <a:p>
            <a:pPr>
              <a:defRPr/>
            </a:pPr>
            <a:fld id="{F52DA3B2-679C-43EE-BC1C-BC4020F469FA}" type="slidenum">
              <a:rPr lang="en-GB" altLang="ar-IQ"/>
              <a:pPr>
                <a:defRPr/>
              </a:pPr>
              <a:t>‹#›</a:t>
            </a:fld>
            <a:endParaRPr lang="en-GB" altLang="ar-IQ"/>
          </a:p>
        </p:txBody>
      </p:sp>
    </p:spTree>
    <p:extLst>
      <p:ext uri="{BB962C8B-B14F-4D97-AF65-F5344CB8AC3E}">
        <p14:creationId xmlns:p14="http://schemas.microsoft.com/office/powerpoint/2010/main" val="112022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5"/>
          <p:cNvSpPr>
            <a:spLocks noGrp="1" noChangeArrowheads="1"/>
          </p:cNvSpPr>
          <p:nvPr>
            <p:ph type="dt" sz="half" idx="10"/>
          </p:nvPr>
        </p:nvSpPr>
        <p:spPr>
          <a:ln/>
        </p:spPr>
        <p:txBody>
          <a:bodyPr/>
          <a:lstStyle>
            <a:lvl1pPr>
              <a:defRPr/>
            </a:lvl1pPr>
          </a:lstStyle>
          <a:p>
            <a:pPr>
              <a:defRPr/>
            </a:pPr>
            <a:fld id="{47B37515-C5CF-4B87-9537-E6D3F3C63643}" type="datetime8">
              <a:rPr lang="ar-IQ" altLang="ar-IQ" smtClean="0"/>
              <a:t>23 حزيران، 15</a:t>
            </a:fld>
            <a:endParaRPr lang="en-GB" altLang="ar-IQ"/>
          </a:p>
        </p:txBody>
      </p:sp>
      <p:sp>
        <p:nvSpPr>
          <p:cNvPr id="4"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5" name="Rectangle 7"/>
          <p:cNvSpPr>
            <a:spLocks noGrp="1" noChangeArrowheads="1"/>
          </p:cNvSpPr>
          <p:nvPr>
            <p:ph type="sldNum" sz="quarter" idx="12"/>
          </p:nvPr>
        </p:nvSpPr>
        <p:spPr>
          <a:ln/>
        </p:spPr>
        <p:txBody>
          <a:bodyPr/>
          <a:lstStyle>
            <a:lvl1pPr>
              <a:defRPr/>
            </a:lvl1pPr>
          </a:lstStyle>
          <a:p>
            <a:pPr>
              <a:defRPr/>
            </a:pPr>
            <a:fld id="{4C376133-FAE1-43E7-8276-F96EC7FD8A7B}" type="slidenum">
              <a:rPr lang="en-GB" altLang="ar-IQ"/>
              <a:pPr>
                <a:defRPr/>
              </a:pPr>
              <a:t>‹#›</a:t>
            </a:fld>
            <a:endParaRPr lang="en-GB" altLang="ar-IQ"/>
          </a:p>
        </p:txBody>
      </p:sp>
    </p:spTree>
    <p:extLst>
      <p:ext uri="{BB962C8B-B14F-4D97-AF65-F5344CB8AC3E}">
        <p14:creationId xmlns:p14="http://schemas.microsoft.com/office/powerpoint/2010/main" val="196176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AB7DF87-1934-414F-B5D1-66A8CB7D7B11}" type="datetime8">
              <a:rPr lang="ar-IQ" altLang="ar-IQ" smtClean="0"/>
              <a:t>23 حزيران، 15</a:t>
            </a:fld>
            <a:endParaRPr lang="en-GB" altLang="ar-IQ"/>
          </a:p>
        </p:txBody>
      </p:sp>
      <p:sp>
        <p:nvSpPr>
          <p:cNvPr id="3"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4" name="Rectangle 7"/>
          <p:cNvSpPr>
            <a:spLocks noGrp="1" noChangeArrowheads="1"/>
          </p:cNvSpPr>
          <p:nvPr>
            <p:ph type="sldNum" sz="quarter" idx="12"/>
          </p:nvPr>
        </p:nvSpPr>
        <p:spPr>
          <a:ln/>
        </p:spPr>
        <p:txBody>
          <a:bodyPr/>
          <a:lstStyle>
            <a:lvl1pPr>
              <a:defRPr/>
            </a:lvl1pPr>
          </a:lstStyle>
          <a:p>
            <a:pPr>
              <a:defRPr/>
            </a:pPr>
            <a:fld id="{AF8424E5-6980-448C-A2EE-FFF0B0769211}" type="slidenum">
              <a:rPr lang="en-GB" altLang="ar-IQ"/>
              <a:pPr>
                <a:defRPr/>
              </a:pPr>
              <a:t>‹#›</a:t>
            </a:fld>
            <a:endParaRPr lang="en-GB" altLang="ar-IQ"/>
          </a:p>
        </p:txBody>
      </p:sp>
    </p:spTree>
    <p:extLst>
      <p:ext uri="{BB962C8B-B14F-4D97-AF65-F5344CB8AC3E}">
        <p14:creationId xmlns:p14="http://schemas.microsoft.com/office/powerpoint/2010/main" val="388457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sz="half" idx="10"/>
          </p:nvPr>
        </p:nvSpPr>
        <p:spPr>
          <a:ln/>
        </p:spPr>
        <p:txBody>
          <a:bodyPr/>
          <a:lstStyle>
            <a:lvl1pPr>
              <a:defRPr/>
            </a:lvl1pPr>
          </a:lstStyle>
          <a:p>
            <a:pPr>
              <a:defRPr/>
            </a:pPr>
            <a:fld id="{E64E9A93-9AB6-43FF-A5F8-0A3230B36D36}" type="datetime8">
              <a:rPr lang="ar-IQ" altLang="ar-IQ" smtClean="0"/>
              <a:t>23 حزيران، 15</a:t>
            </a:fld>
            <a:endParaRPr lang="en-GB" altLang="ar-IQ"/>
          </a:p>
        </p:txBody>
      </p:sp>
      <p:sp>
        <p:nvSpPr>
          <p:cNvPr id="6"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7" name="Rectangle 7"/>
          <p:cNvSpPr>
            <a:spLocks noGrp="1" noChangeArrowheads="1"/>
          </p:cNvSpPr>
          <p:nvPr>
            <p:ph type="sldNum" sz="quarter" idx="12"/>
          </p:nvPr>
        </p:nvSpPr>
        <p:spPr>
          <a:ln/>
        </p:spPr>
        <p:txBody>
          <a:bodyPr/>
          <a:lstStyle>
            <a:lvl1pPr>
              <a:defRPr/>
            </a:lvl1pPr>
          </a:lstStyle>
          <a:p>
            <a:pPr>
              <a:defRPr/>
            </a:pPr>
            <a:fld id="{8DAAD9DE-377E-4F15-8408-569BDC84F440}" type="slidenum">
              <a:rPr lang="en-GB" altLang="ar-IQ"/>
              <a:pPr>
                <a:defRPr/>
              </a:pPr>
              <a:t>‹#›</a:t>
            </a:fld>
            <a:endParaRPr lang="en-GB" altLang="ar-IQ"/>
          </a:p>
        </p:txBody>
      </p:sp>
    </p:spTree>
    <p:extLst>
      <p:ext uri="{BB962C8B-B14F-4D97-AF65-F5344CB8AC3E}">
        <p14:creationId xmlns:p14="http://schemas.microsoft.com/office/powerpoint/2010/main" val="7133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CF6D16A6-05B1-4874-A65E-5EE92F3BD777}"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1277746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sz="half" idx="10"/>
          </p:nvPr>
        </p:nvSpPr>
        <p:spPr>
          <a:ln/>
        </p:spPr>
        <p:txBody>
          <a:bodyPr/>
          <a:lstStyle>
            <a:lvl1pPr>
              <a:defRPr/>
            </a:lvl1pPr>
          </a:lstStyle>
          <a:p>
            <a:pPr>
              <a:defRPr/>
            </a:pPr>
            <a:fld id="{3E154DB2-9E48-4DCE-8FAA-851751A2FB00}" type="datetime8">
              <a:rPr lang="ar-IQ" altLang="ar-IQ" smtClean="0"/>
              <a:t>23 حزيران، 15</a:t>
            </a:fld>
            <a:endParaRPr lang="en-GB" altLang="ar-IQ"/>
          </a:p>
        </p:txBody>
      </p:sp>
      <p:sp>
        <p:nvSpPr>
          <p:cNvPr id="6"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7" name="Rectangle 7"/>
          <p:cNvSpPr>
            <a:spLocks noGrp="1" noChangeArrowheads="1"/>
          </p:cNvSpPr>
          <p:nvPr>
            <p:ph type="sldNum" sz="quarter" idx="12"/>
          </p:nvPr>
        </p:nvSpPr>
        <p:spPr>
          <a:ln/>
        </p:spPr>
        <p:txBody>
          <a:bodyPr/>
          <a:lstStyle>
            <a:lvl1pPr>
              <a:defRPr/>
            </a:lvl1pPr>
          </a:lstStyle>
          <a:p>
            <a:pPr>
              <a:defRPr/>
            </a:pPr>
            <a:fld id="{D10106AF-7031-4351-803B-66470FA60580}" type="slidenum">
              <a:rPr lang="en-GB" altLang="ar-IQ"/>
              <a:pPr>
                <a:defRPr/>
              </a:pPr>
              <a:t>‹#›</a:t>
            </a:fld>
            <a:endParaRPr lang="en-GB" altLang="ar-IQ"/>
          </a:p>
        </p:txBody>
      </p:sp>
    </p:spTree>
    <p:extLst>
      <p:ext uri="{BB962C8B-B14F-4D97-AF65-F5344CB8AC3E}">
        <p14:creationId xmlns:p14="http://schemas.microsoft.com/office/powerpoint/2010/main" val="71180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5"/>
          <p:cNvSpPr>
            <a:spLocks noGrp="1" noChangeArrowheads="1"/>
          </p:cNvSpPr>
          <p:nvPr>
            <p:ph type="dt" sz="half" idx="10"/>
          </p:nvPr>
        </p:nvSpPr>
        <p:spPr>
          <a:ln/>
        </p:spPr>
        <p:txBody>
          <a:bodyPr/>
          <a:lstStyle>
            <a:lvl1pPr>
              <a:defRPr/>
            </a:lvl1pPr>
          </a:lstStyle>
          <a:p>
            <a:pPr>
              <a:defRPr/>
            </a:pPr>
            <a:fld id="{2BCB9B98-0510-407C-8FED-632BD77B3E68}" type="datetime8">
              <a:rPr lang="ar-IQ" altLang="ar-IQ" smtClean="0"/>
              <a:t>23 حزيران، 15</a:t>
            </a:fld>
            <a:endParaRPr lang="en-GB" altLang="ar-IQ"/>
          </a:p>
        </p:txBody>
      </p:sp>
      <p:sp>
        <p:nvSpPr>
          <p:cNvPr id="5"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6" name="Rectangle 7"/>
          <p:cNvSpPr>
            <a:spLocks noGrp="1" noChangeArrowheads="1"/>
          </p:cNvSpPr>
          <p:nvPr>
            <p:ph type="sldNum" sz="quarter" idx="12"/>
          </p:nvPr>
        </p:nvSpPr>
        <p:spPr>
          <a:ln/>
        </p:spPr>
        <p:txBody>
          <a:bodyPr/>
          <a:lstStyle>
            <a:lvl1pPr>
              <a:defRPr/>
            </a:lvl1pPr>
          </a:lstStyle>
          <a:p>
            <a:pPr>
              <a:defRPr/>
            </a:pPr>
            <a:fld id="{38232B42-DC86-47D5-B8C2-4F4F47FE7CE8}" type="slidenum">
              <a:rPr lang="en-GB" altLang="ar-IQ"/>
              <a:pPr>
                <a:defRPr/>
              </a:pPr>
              <a:t>‹#›</a:t>
            </a:fld>
            <a:endParaRPr lang="en-GB" altLang="ar-IQ"/>
          </a:p>
        </p:txBody>
      </p:sp>
    </p:spTree>
    <p:extLst>
      <p:ext uri="{BB962C8B-B14F-4D97-AF65-F5344CB8AC3E}">
        <p14:creationId xmlns:p14="http://schemas.microsoft.com/office/powerpoint/2010/main" val="286263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391400" y="609600"/>
            <a:ext cx="1524000" cy="54864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2819400" y="609600"/>
            <a:ext cx="44196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5"/>
          <p:cNvSpPr>
            <a:spLocks noGrp="1" noChangeArrowheads="1"/>
          </p:cNvSpPr>
          <p:nvPr>
            <p:ph type="dt" sz="half" idx="10"/>
          </p:nvPr>
        </p:nvSpPr>
        <p:spPr>
          <a:ln/>
        </p:spPr>
        <p:txBody>
          <a:bodyPr/>
          <a:lstStyle>
            <a:lvl1pPr>
              <a:defRPr/>
            </a:lvl1pPr>
          </a:lstStyle>
          <a:p>
            <a:pPr>
              <a:defRPr/>
            </a:pPr>
            <a:fld id="{ABB75F20-64B2-4021-9E02-B7B9E8FD23DC}" type="datetime8">
              <a:rPr lang="ar-IQ" altLang="ar-IQ" smtClean="0"/>
              <a:t>23 حزيران، 15</a:t>
            </a:fld>
            <a:endParaRPr lang="en-GB" altLang="ar-IQ"/>
          </a:p>
        </p:txBody>
      </p:sp>
      <p:sp>
        <p:nvSpPr>
          <p:cNvPr id="5" name="Rectangle 6"/>
          <p:cNvSpPr>
            <a:spLocks noGrp="1" noChangeArrowheads="1"/>
          </p:cNvSpPr>
          <p:nvPr>
            <p:ph type="ftr" sz="quarter" idx="11"/>
          </p:nvPr>
        </p:nvSpPr>
        <p:spPr>
          <a:ln/>
        </p:spPr>
        <p:txBody>
          <a:bodyPr/>
          <a:lstStyle>
            <a:lvl1pPr>
              <a:defRPr/>
            </a:lvl1pPr>
          </a:lstStyle>
          <a:p>
            <a:pPr>
              <a:defRPr/>
            </a:pPr>
            <a:r>
              <a:rPr lang="ar-IQ" altLang="ar-IQ" smtClean="0"/>
              <a:t>سارة علي مطر</a:t>
            </a:r>
            <a:endParaRPr lang="en-GB" altLang="ar-IQ"/>
          </a:p>
        </p:txBody>
      </p:sp>
      <p:sp>
        <p:nvSpPr>
          <p:cNvPr id="6" name="Rectangle 7"/>
          <p:cNvSpPr>
            <a:spLocks noGrp="1" noChangeArrowheads="1"/>
          </p:cNvSpPr>
          <p:nvPr>
            <p:ph type="sldNum" sz="quarter" idx="12"/>
          </p:nvPr>
        </p:nvSpPr>
        <p:spPr>
          <a:ln/>
        </p:spPr>
        <p:txBody>
          <a:bodyPr/>
          <a:lstStyle>
            <a:lvl1pPr>
              <a:defRPr/>
            </a:lvl1pPr>
          </a:lstStyle>
          <a:p>
            <a:pPr>
              <a:defRPr/>
            </a:pPr>
            <a:fld id="{C69B6CBA-167E-4876-A033-E55793BCDEE9}" type="slidenum">
              <a:rPr lang="en-GB" altLang="ar-IQ"/>
              <a:pPr>
                <a:defRPr/>
              </a:pPr>
              <a:t>‹#›</a:t>
            </a:fld>
            <a:endParaRPr lang="en-GB" altLang="ar-IQ"/>
          </a:p>
        </p:txBody>
      </p:sp>
    </p:spTree>
    <p:extLst>
      <p:ext uri="{BB962C8B-B14F-4D97-AF65-F5344CB8AC3E}">
        <p14:creationId xmlns:p14="http://schemas.microsoft.com/office/powerpoint/2010/main" val="349409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ctrTitle"/>
          </p:nvPr>
        </p:nvSpPr>
        <p:spPr>
          <a:xfrm>
            <a:off x="685800" y="1801813"/>
            <a:ext cx="7772400" cy="1143000"/>
          </a:xfrm>
        </p:spPr>
        <p:txBody>
          <a:bodyPr/>
          <a:lstStyle>
            <a:lvl1pPr>
              <a:defRPr/>
            </a:lvl1pPr>
          </a:lstStyle>
          <a:p>
            <a:pPr lvl="0"/>
            <a:r>
              <a:rPr lang="ar-SA" altLang="ar-IQ" noProof="0" smtClean="0"/>
              <a:t>انقر لتحرير نمط العنوان الرئيسي</a:t>
            </a:r>
            <a:endParaRPr lang="en-US" altLang="ar-IQ" noProof="0" smtClean="0"/>
          </a:p>
        </p:txBody>
      </p:sp>
      <p:sp>
        <p:nvSpPr>
          <p:cNvPr id="522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pPr lvl="0"/>
            <a:r>
              <a:rPr lang="ar-SA" altLang="ar-IQ" noProof="0" smtClean="0"/>
              <a:t>انقر لتحرير نمط العنوان الثانوي الرئيسي</a:t>
            </a:r>
            <a:endParaRPr lang="en-US" altLang="ar-IQ" noProof="0" smtClean="0"/>
          </a:p>
        </p:txBody>
      </p:sp>
    </p:spTree>
    <p:extLst>
      <p:ext uri="{BB962C8B-B14F-4D97-AF65-F5344CB8AC3E}">
        <p14:creationId xmlns:p14="http://schemas.microsoft.com/office/powerpoint/2010/main" val="2738580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2640242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extLst>
      <p:ext uri="{BB962C8B-B14F-4D97-AF65-F5344CB8AC3E}">
        <p14:creationId xmlns:p14="http://schemas.microsoft.com/office/powerpoint/2010/main" val="293573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1732465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352012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Tree>
    <p:extLst>
      <p:ext uri="{BB962C8B-B14F-4D97-AF65-F5344CB8AC3E}">
        <p14:creationId xmlns:p14="http://schemas.microsoft.com/office/powerpoint/2010/main" val="4040896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56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fld id="{42B05A5D-3609-4564-A897-6F90D1A70EAC}"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1390644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32506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3848380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3671895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05575" y="268288"/>
            <a:ext cx="1947863" cy="60769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61988" y="268288"/>
            <a:ext cx="5691187" cy="60769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3679361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32098"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ar-SA" altLang="ar-IQ" noProof="0" smtClean="0"/>
              <a:t>انقر لتحرير نمط العنوان الرئيسي</a:t>
            </a:r>
            <a:endParaRPr lang="en-US" altLang="ar-IQ" noProof="0" smtClean="0"/>
          </a:p>
        </p:txBody>
      </p:sp>
      <p:sp>
        <p:nvSpPr>
          <p:cNvPr id="132099" name="Rectangle 3"/>
          <p:cNvSpPr>
            <a:spLocks noGrp="1" noChangeArrowheads="1"/>
          </p:cNvSpPr>
          <p:nvPr>
            <p:ph type="subTitle" sz="quarter" idx="1"/>
          </p:nvPr>
        </p:nvSpPr>
        <p:spPr>
          <a:xfrm>
            <a:off x="1371600" y="3886200"/>
            <a:ext cx="6400800" cy="1752600"/>
          </a:xfrm>
          <a:effectLst>
            <a:outerShdw blurRad="68580" dist="25399" dir="2700000" algn="ctr" rotWithShape="0">
              <a:srgbClr val="808080">
                <a:alpha val="75000"/>
              </a:srgbClr>
            </a:outerShdw>
          </a:effectLst>
        </p:spPr>
        <p:txBody>
          <a:bodyPr/>
          <a:lstStyle>
            <a:lvl1pPr marL="0" indent="0" algn="ctr">
              <a:buFontTx/>
              <a:buNone/>
              <a:defRPr/>
            </a:lvl1pPr>
          </a:lstStyle>
          <a:p>
            <a:pPr lvl="0"/>
            <a:r>
              <a:rPr lang="ar-SA" altLang="ar-IQ" noProof="0" smtClean="0"/>
              <a:t>انقر لتحرير نمط العنوان الثانوي الرئيسي</a:t>
            </a:r>
            <a:endParaRPr lang="en-US" altLang="ar-IQ" noProof="0" smtClean="0"/>
          </a:p>
        </p:txBody>
      </p:sp>
      <p:sp>
        <p:nvSpPr>
          <p:cNvPr id="5" name="Rectangle 5"/>
          <p:cNvSpPr>
            <a:spLocks noGrp="1" noChangeArrowheads="1"/>
          </p:cNvSpPr>
          <p:nvPr>
            <p:ph type="ftr" sz="quarter" idx="10"/>
          </p:nvPr>
        </p:nvSpPr>
        <p:spPr>
          <a:effectLst>
            <a:outerShdw blurRad="68580" dist="25399" dir="2700000" algn="ctr" rotWithShape="0">
              <a:srgbClr val="808080">
                <a:alpha val="75000"/>
              </a:srgbClr>
            </a:outerShdw>
          </a:effectLst>
        </p:spPr>
        <p:txBody>
          <a:bodyPr/>
          <a:lstStyle>
            <a:lvl1pPr>
              <a:defRPr smtClean="0">
                <a:effectLst>
                  <a:outerShdw blurRad="38100" dist="38100" dir="2700000" algn="tl">
                    <a:srgbClr val="000000"/>
                  </a:outerShdw>
                </a:effectLst>
              </a:defRPr>
            </a:lvl1pPr>
          </a:lstStyle>
          <a:p>
            <a:r>
              <a:rPr lang="ar-IQ" smtClean="0"/>
              <a:t>سارة علي مطر</a:t>
            </a:r>
            <a:endParaRPr lang="ar-IQ"/>
          </a:p>
        </p:txBody>
      </p:sp>
      <p:sp>
        <p:nvSpPr>
          <p:cNvPr id="6" name="Rectangle 6"/>
          <p:cNvSpPr>
            <a:spLocks noGrp="1" noChangeArrowheads="1"/>
          </p:cNvSpPr>
          <p:nvPr>
            <p:ph type="sldNum" sz="quarter" idx="11"/>
          </p:nvPr>
        </p:nvSpPr>
        <p:spPr>
          <a:effectLst>
            <a:outerShdw blurRad="68580" dist="25399" dir="2700000" algn="ctr" rotWithShape="0">
              <a:srgbClr val="808080">
                <a:alpha val="75000"/>
              </a:srgbClr>
            </a:outerShdw>
          </a:effectLst>
        </p:spPr>
        <p:txBody>
          <a:bodyPr/>
          <a:lstStyle>
            <a:lvl1pPr>
              <a:defRPr smtClean="0">
                <a:effectLst>
                  <a:outerShdw blurRad="38100" dist="38100" dir="2700000" algn="tl">
                    <a:srgbClr val="000000"/>
                  </a:outerShdw>
                </a:effectLst>
              </a:defRPr>
            </a:lvl1pPr>
          </a:lstStyle>
          <a:p>
            <a:fld id="{CC31C523-E01E-4F3A-B4E5-A87599FCDB8C}" type="slidenum">
              <a:rPr lang="ar-IQ" smtClean="0"/>
              <a:pPr/>
              <a:t>‹#›</a:t>
            </a:fld>
            <a:endParaRPr lang="ar-IQ"/>
          </a:p>
        </p:txBody>
      </p:sp>
      <p:sp>
        <p:nvSpPr>
          <p:cNvPr id="7" name="Rectangle 7"/>
          <p:cNvSpPr>
            <a:spLocks noGrp="1" noChangeArrowheads="1"/>
          </p:cNvSpPr>
          <p:nvPr>
            <p:ph type="dt" sz="quarter" idx="12"/>
          </p:nvPr>
        </p:nvSpPr>
        <p:spPr>
          <a:effectLst>
            <a:outerShdw blurRad="68580" dist="25399" dir="2700000" algn="ctr" rotWithShape="0">
              <a:srgbClr val="808080">
                <a:alpha val="75000"/>
              </a:srgbClr>
            </a:outerShdw>
          </a:effectLst>
        </p:spPr>
        <p:txBody>
          <a:bodyPr/>
          <a:lstStyle>
            <a:lvl1pPr>
              <a:defRPr smtClean="0">
                <a:effectLst>
                  <a:outerShdw blurRad="38100" dist="38100" dir="2700000" algn="tl">
                    <a:srgbClr val="000000"/>
                  </a:outerShdw>
                </a:effectLst>
              </a:defRPr>
            </a:lvl1pPr>
          </a:lstStyle>
          <a:p>
            <a:fld id="{CD05C5F6-1DA3-46B7-B956-2E90E6FB033B}" type="datetime8">
              <a:rPr lang="ar-IQ" smtClean="0"/>
              <a:t>23 حزيران، 15</a:t>
            </a:fld>
            <a:endParaRPr lang="ar-IQ"/>
          </a:p>
        </p:txBody>
      </p:sp>
    </p:spTree>
    <p:extLst>
      <p:ext uri="{BB962C8B-B14F-4D97-AF65-F5344CB8AC3E}">
        <p14:creationId xmlns:p14="http://schemas.microsoft.com/office/powerpoint/2010/main" val="87036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804CF238-B0A9-484B-AD54-22D933B67EAA}"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4030888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fld id="{FCD6C2E9-DAE2-4B76-B34C-D174FCBFF952}"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63703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fld id="{D3404E28-DF09-474B-84F1-BEE3AF948FBC}"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2179536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fld id="{175B36E2-F0A8-43C3-8D4C-CA760095A610}" type="datetime8">
              <a:rPr lang="ar-IQ" smtClean="0"/>
              <a:t>23 حزيران، 15</a:t>
            </a:fld>
            <a:endParaRPr lang="ar-IQ"/>
          </a:p>
        </p:txBody>
      </p:sp>
      <p:sp>
        <p:nvSpPr>
          <p:cNvPr id="8"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9"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233741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fld id="{5EFDC418-48AD-424B-9701-F4E9D23669AE}" type="datetime8">
              <a:rPr lang="ar-IQ" smtClean="0"/>
              <a:t>23 حزيران، 15</a:t>
            </a:fld>
            <a:endParaRPr lang="ar-IQ"/>
          </a:p>
        </p:txBody>
      </p:sp>
      <p:sp>
        <p:nvSpPr>
          <p:cNvPr id="4"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5"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44702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fld id="{B111CF31-D5A4-450F-BFC9-D087AE223D4E}"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4273374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D4DDF17-74EC-4DC3-B2BE-02875A4DAD71}" type="datetime8">
              <a:rPr lang="ar-IQ" smtClean="0"/>
              <a:t>23 حزيران، 15</a:t>
            </a:fld>
            <a:endParaRPr lang="ar-IQ"/>
          </a:p>
        </p:txBody>
      </p:sp>
      <p:sp>
        <p:nvSpPr>
          <p:cNvPr id="3"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4"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572329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fld id="{97EAFEBF-A402-4CF3-9AF0-23368A1293E1}"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1916048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fld id="{3A7B4687-1696-4A24-94E8-FFD4BC95B7B4}"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470815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F5633CA9-9F69-4676-AE66-5DAAA9D834C2}"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1332703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92100"/>
            <a:ext cx="2057400" cy="57277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92100"/>
            <a:ext cx="6019800" cy="57277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fld id="{26100AAD-E73B-45EE-BDB1-883668803F09}" type="datetime8">
              <a:rPr lang="ar-IQ" smtClean="0"/>
              <a:t>23 حزيران، 15</a:t>
            </a:fld>
            <a:endParaRPr lang="ar-IQ"/>
          </a:p>
        </p:txBody>
      </p:sp>
      <p:sp>
        <p:nvSpPr>
          <p:cNvPr id="5"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6"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4220615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92100"/>
            <a:ext cx="8229600" cy="1384300"/>
          </a:xfrm>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9050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648200" y="19050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fld id="{B79B4E68-12B8-40B6-9755-957A7ACAFE31}"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84284290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fld id="{50940AF4-640E-4AC9-AFED-C29AF67CCF85}" type="datetime8">
              <a:rPr lang="ar-IQ" smtClean="0"/>
              <a:t>23 حزيران، 15</a:t>
            </a:fld>
            <a:endParaRPr lang="ar-IQ"/>
          </a:p>
        </p:txBody>
      </p:sp>
      <p:sp>
        <p:nvSpPr>
          <p:cNvPr id="8"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9"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72654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fld id="{63506ECB-17AD-4B66-86B4-B396DF820BFD}" type="datetime8">
              <a:rPr lang="ar-IQ" smtClean="0"/>
              <a:t>23 حزيران، 15</a:t>
            </a:fld>
            <a:endParaRPr lang="ar-IQ"/>
          </a:p>
        </p:txBody>
      </p:sp>
      <p:sp>
        <p:nvSpPr>
          <p:cNvPr id="4"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5"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375405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EDFEF5-7AE6-4428-ACA9-7C0C431E36A6}" type="datetime8">
              <a:rPr lang="ar-IQ" smtClean="0"/>
              <a:t>23 حزيران، 15</a:t>
            </a:fld>
            <a:endParaRPr lang="ar-IQ"/>
          </a:p>
        </p:txBody>
      </p:sp>
      <p:sp>
        <p:nvSpPr>
          <p:cNvPr id="3"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4"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6744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fld id="{E64AF1AB-1232-47C0-9954-D109F17E59B2}"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5499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fld id="{81351C19-4804-4F37-A3B8-F2B0B717924E}" type="datetime8">
              <a:rPr lang="ar-IQ" smtClean="0"/>
              <a:t>23 حزيران، 15</a:t>
            </a:fld>
            <a:endParaRPr lang="ar-IQ"/>
          </a:p>
        </p:txBody>
      </p:sp>
      <p:sp>
        <p:nvSpPr>
          <p:cNvPr id="6" name="Rectangle 5"/>
          <p:cNvSpPr>
            <a:spLocks noGrp="1" noChangeArrowheads="1"/>
          </p:cNvSpPr>
          <p:nvPr>
            <p:ph type="ftr" sz="quarter" idx="11"/>
          </p:nvPr>
        </p:nvSpPr>
        <p:spPr>
          <a:ln/>
        </p:spPr>
        <p:txBody>
          <a:bodyPr/>
          <a:lstStyle>
            <a:lvl1pPr>
              <a:defRPr/>
            </a:lvl1pPr>
          </a:lstStyle>
          <a:p>
            <a:r>
              <a:rPr lang="ar-IQ" smtClean="0"/>
              <a:t>سارة علي مطر</a:t>
            </a:r>
            <a:endParaRPr lang="ar-IQ"/>
          </a:p>
        </p:txBody>
      </p:sp>
      <p:sp>
        <p:nvSpPr>
          <p:cNvPr id="7" name="Rectangle 6"/>
          <p:cNvSpPr>
            <a:spLocks noGrp="1" noChangeArrowheads="1"/>
          </p:cNvSpPr>
          <p:nvPr>
            <p:ph type="sldNum" sz="quarter" idx="12"/>
          </p:nvPr>
        </p:nvSpPr>
        <p:spPr>
          <a:ln/>
        </p:spPr>
        <p:txBody>
          <a:bodyPr/>
          <a:lstStyle>
            <a:lvl1pPr>
              <a:defRPr/>
            </a:lvl1pPr>
          </a:lstStyle>
          <a:p>
            <a:fld id="{CC31C523-E01E-4F3A-B4E5-A87599FCDB8C}" type="slidenum">
              <a:rPr lang="ar-IQ" smtClean="0"/>
              <a:pPr/>
              <a:t>‹#›</a:t>
            </a:fld>
            <a:endParaRPr lang="ar-IQ"/>
          </a:p>
        </p:txBody>
      </p:sp>
    </p:spTree>
    <p:extLst>
      <p:ext uri="{BB962C8B-B14F-4D97-AF65-F5344CB8AC3E}">
        <p14:creationId xmlns:p14="http://schemas.microsoft.com/office/powerpoint/2010/main" val="108633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endParaRPr lang="en-US" altLang="ar-IQ"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endParaRPr lang="en-US" altLang="ar-IQ"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EC48E15F-826F-4BB0-8F86-97D1EBA5139F}" type="datetime8">
              <a:rPr lang="ar-IQ" smtClean="0"/>
              <a:t>23 حزيران، 15</a:t>
            </a:fld>
            <a:endParaRPr lang="ar-IQ"/>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r>
              <a:rPr lang="ar-IQ" smtClean="0"/>
              <a:t>سارة علي مطر</a:t>
            </a:r>
            <a:endParaRPr lang="ar-IQ"/>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CC31C523-E01E-4F3A-B4E5-A87599FCDB8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defRPr>
      </a:lvl2pPr>
      <a:lvl3pPr algn="ctr" rtl="1" eaLnBrk="1" fontAlgn="base" hangingPunct="1">
        <a:spcBef>
          <a:spcPct val="0"/>
        </a:spcBef>
        <a:spcAft>
          <a:spcPct val="0"/>
        </a:spcAft>
        <a:defRPr sz="4400">
          <a:solidFill>
            <a:schemeClr val="tx2"/>
          </a:solidFill>
          <a:latin typeface="Arial" pitchFamily="34" charset="0"/>
        </a:defRPr>
      </a:lvl3pPr>
      <a:lvl4pPr algn="ctr" rtl="1" eaLnBrk="1" fontAlgn="base" hangingPunct="1">
        <a:spcBef>
          <a:spcPct val="0"/>
        </a:spcBef>
        <a:spcAft>
          <a:spcPct val="0"/>
        </a:spcAft>
        <a:defRPr sz="4400">
          <a:solidFill>
            <a:schemeClr val="tx2"/>
          </a:solidFill>
          <a:latin typeface="Arial" pitchFamily="34" charset="0"/>
        </a:defRPr>
      </a:lvl4pPr>
      <a:lvl5pPr algn="ctr" rtl="1" eaLnBrk="1" fontAlgn="base" hangingPunct="1">
        <a:spcBef>
          <a:spcPct val="0"/>
        </a:spcBef>
        <a:spcAft>
          <a:spcPct val="0"/>
        </a:spcAft>
        <a:defRPr sz="4400">
          <a:solidFill>
            <a:schemeClr val="tx2"/>
          </a:solidFill>
          <a:latin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99"/>
        </a:solidFill>
        <a:effectLst/>
      </p:bgPr>
    </p:bg>
    <p:spTree>
      <p:nvGrpSpPr>
        <p:cNvPr id="1" name=""/>
        <p:cNvGrpSpPr/>
        <p:nvPr/>
      </p:nvGrpSpPr>
      <p:grpSpPr>
        <a:xfrm>
          <a:off x="0" y="0"/>
          <a:ext cx="0" cy="0"/>
          <a:chOff x="0" y="0"/>
          <a:chExt cx="0" cy="0"/>
        </a:xfrm>
      </p:grpSpPr>
      <p:sp>
        <p:nvSpPr>
          <p:cNvPr id="2050" name="Arc 2"/>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2051" name="Rectangle 3"/>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ar-SA" altLang="ar-IQ" smtClean="0"/>
              <a:t>انقر لتحرير نمط العنوان الرئيسي</a:t>
            </a:r>
            <a:endParaRPr lang="en-GB" altLang="ar-IQ" smtClean="0"/>
          </a:p>
        </p:txBody>
      </p:sp>
      <p:sp>
        <p:nvSpPr>
          <p:cNvPr id="2052" name="Rectangle 4"/>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endParaRPr lang="en-GB" altLang="ar-IQ" smtClean="0"/>
          </a:p>
        </p:txBody>
      </p:sp>
      <p:sp>
        <p:nvSpPr>
          <p:cNvPr id="4101" name="Rectangle 5"/>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smtClean="0"/>
            </a:lvl1pPr>
          </a:lstStyle>
          <a:p>
            <a:pPr>
              <a:defRPr/>
            </a:pPr>
            <a:fld id="{390FA49B-3C96-4D9B-8871-C6B96AA393A6}" type="datetime8">
              <a:rPr lang="ar-IQ" altLang="ar-IQ" smtClean="0"/>
              <a:t>23 حزيران، 15</a:t>
            </a:fld>
            <a:endParaRPr lang="en-GB" altLang="ar-IQ"/>
          </a:p>
        </p:txBody>
      </p:sp>
      <p:sp>
        <p:nvSpPr>
          <p:cNvPr id="4102" name="Rectangle 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smtClean="0"/>
            </a:lvl1pPr>
          </a:lstStyle>
          <a:p>
            <a:pPr>
              <a:defRPr/>
            </a:pPr>
            <a:r>
              <a:rPr lang="ar-IQ" altLang="ar-IQ" smtClean="0"/>
              <a:t>سارة علي مطر</a:t>
            </a:r>
            <a:endParaRPr lang="en-GB" altLang="ar-IQ"/>
          </a:p>
        </p:txBody>
      </p:sp>
      <p:sp>
        <p:nvSpPr>
          <p:cNvPr id="4103"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smtClean="0"/>
            </a:lvl1pPr>
          </a:lstStyle>
          <a:p>
            <a:pPr>
              <a:defRPr/>
            </a:pPr>
            <a:fld id="{2CD67ECD-6D7C-4FC3-8EAB-4E50FE0990BE}" type="slidenum">
              <a:rPr lang="en-GB" altLang="ar-IQ"/>
              <a:pPr>
                <a:defRPr/>
              </a:pPr>
              <a:t>‹#›</a:t>
            </a:fld>
            <a:endParaRPr lang="en-GB" altLang="ar-IQ"/>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1" eaLnBrk="1" fontAlgn="base" hangingPunct="1">
        <a:lnSpc>
          <a:spcPct val="70000"/>
        </a:lnSpc>
        <a:spcBef>
          <a:spcPct val="0"/>
        </a:spcBef>
        <a:spcAft>
          <a:spcPct val="0"/>
        </a:spcAft>
        <a:defRPr sz="4800" b="1">
          <a:solidFill>
            <a:schemeClr val="tx2"/>
          </a:solidFill>
          <a:latin typeface="+mj-lt"/>
          <a:ea typeface="+mj-ea"/>
          <a:cs typeface="+mj-cs"/>
        </a:defRPr>
      </a:lvl1pPr>
      <a:lvl2pPr algn="l" rtl="1" eaLnBrk="1" fontAlgn="base" hangingPunct="1">
        <a:lnSpc>
          <a:spcPct val="70000"/>
        </a:lnSpc>
        <a:spcBef>
          <a:spcPct val="0"/>
        </a:spcBef>
        <a:spcAft>
          <a:spcPct val="0"/>
        </a:spcAft>
        <a:defRPr sz="4800" b="1">
          <a:solidFill>
            <a:schemeClr val="tx2"/>
          </a:solidFill>
          <a:latin typeface="Arial Narrow" pitchFamily="34" charset="0"/>
        </a:defRPr>
      </a:lvl2pPr>
      <a:lvl3pPr algn="l" rtl="1" eaLnBrk="1" fontAlgn="base" hangingPunct="1">
        <a:lnSpc>
          <a:spcPct val="70000"/>
        </a:lnSpc>
        <a:spcBef>
          <a:spcPct val="0"/>
        </a:spcBef>
        <a:spcAft>
          <a:spcPct val="0"/>
        </a:spcAft>
        <a:defRPr sz="4800" b="1">
          <a:solidFill>
            <a:schemeClr val="tx2"/>
          </a:solidFill>
          <a:latin typeface="Arial Narrow" pitchFamily="34" charset="0"/>
        </a:defRPr>
      </a:lvl3pPr>
      <a:lvl4pPr algn="l" rtl="1" eaLnBrk="1" fontAlgn="base" hangingPunct="1">
        <a:lnSpc>
          <a:spcPct val="70000"/>
        </a:lnSpc>
        <a:spcBef>
          <a:spcPct val="0"/>
        </a:spcBef>
        <a:spcAft>
          <a:spcPct val="0"/>
        </a:spcAft>
        <a:defRPr sz="4800" b="1">
          <a:solidFill>
            <a:schemeClr val="tx2"/>
          </a:solidFill>
          <a:latin typeface="Arial Narrow" pitchFamily="34" charset="0"/>
        </a:defRPr>
      </a:lvl4pPr>
      <a:lvl5pPr algn="l" rtl="1" eaLnBrk="1" fontAlgn="base" hangingPunct="1">
        <a:lnSpc>
          <a:spcPct val="70000"/>
        </a:lnSpc>
        <a:spcBef>
          <a:spcPct val="0"/>
        </a:spcBef>
        <a:spcAft>
          <a:spcPct val="0"/>
        </a:spcAft>
        <a:defRPr sz="4800" b="1">
          <a:solidFill>
            <a:schemeClr val="tx2"/>
          </a:solidFill>
          <a:latin typeface="Arial Narrow" pitchFamily="34" charset="0"/>
        </a:defRPr>
      </a:lvl5pPr>
      <a:lvl6pPr marL="457200" algn="l" rtl="1" eaLnBrk="1" fontAlgn="base" hangingPunct="1">
        <a:lnSpc>
          <a:spcPct val="70000"/>
        </a:lnSpc>
        <a:spcBef>
          <a:spcPct val="0"/>
        </a:spcBef>
        <a:spcAft>
          <a:spcPct val="0"/>
        </a:spcAft>
        <a:defRPr sz="4800" b="1">
          <a:solidFill>
            <a:schemeClr val="tx2"/>
          </a:solidFill>
          <a:latin typeface="Arial Narrow" pitchFamily="34" charset="0"/>
        </a:defRPr>
      </a:lvl6pPr>
      <a:lvl7pPr marL="914400" algn="l" rtl="1" eaLnBrk="1" fontAlgn="base" hangingPunct="1">
        <a:lnSpc>
          <a:spcPct val="70000"/>
        </a:lnSpc>
        <a:spcBef>
          <a:spcPct val="0"/>
        </a:spcBef>
        <a:spcAft>
          <a:spcPct val="0"/>
        </a:spcAft>
        <a:defRPr sz="4800" b="1">
          <a:solidFill>
            <a:schemeClr val="tx2"/>
          </a:solidFill>
          <a:latin typeface="Arial Narrow" pitchFamily="34" charset="0"/>
        </a:defRPr>
      </a:lvl7pPr>
      <a:lvl8pPr marL="1371600" algn="l" rtl="1" eaLnBrk="1" fontAlgn="base" hangingPunct="1">
        <a:lnSpc>
          <a:spcPct val="70000"/>
        </a:lnSpc>
        <a:spcBef>
          <a:spcPct val="0"/>
        </a:spcBef>
        <a:spcAft>
          <a:spcPct val="0"/>
        </a:spcAft>
        <a:defRPr sz="4800" b="1">
          <a:solidFill>
            <a:schemeClr val="tx2"/>
          </a:solidFill>
          <a:latin typeface="Arial Narrow" pitchFamily="34" charset="0"/>
        </a:defRPr>
      </a:lvl8pPr>
      <a:lvl9pPr marL="1828800" algn="l" rtl="1" eaLnBrk="1" fontAlgn="base" hangingPunct="1">
        <a:lnSpc>
          <a:spcPct val="70000"/>
        </a:lnSpc>
        <a:spcBef>
          <a:spcPct val="0"/>
        </a:spcBef>
        <a:spcAft>
          <a:spcPct val="0"/>
        </a:spcAft>
        <a:defRPr sz="4800" b="1">
          <a:solidFill>
            <a:schemeClr val="tx2"/>
          </a:solidFill>
          <a:latin typeface="Arial Narrow" pitchFamily="34" charset="0"/>
        </a:defRPr>
      </a:lvl9pPr>
    </p:titleStyle>
    <p:bodyStyle>
      <a:lvl1pPr marL="342900" indent="-342900" algn="r" rtl="1" eaLnBrk="1" fontAlgn="base" hangingPunct="1">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r" rtl="1" eaLnBrk="1" fontAlgn="base" hangingPunct="1">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r" rtl="1" eaLnBrk="1" fontAlgn="base" hangingPunct="1">
        <a:spcBef>
          <a:spcPct val="20000"/>
        </a:spcBef>
        <a:spcAft>
          <a:spcPct val="0"/>
        </a:spcAft>
        <a:buClr>
          <a:schemeClr val="tx2"/>
        </a:buClr>
        <a:buSzPct val="100000"/>
        <a:buChar char="•"/>
        <a:defRPr sz="2000">
          <a:solidFill>
            <a:schemeClr val="tx1"/>
          </a:solidFill>
          <a:latin typeface="+mn-lt"/>
        </a:defRPr>
      </a:lvl4pPr>
      <a:lvl5pPr marL="2057400" indent="-228600" algn="r" rtl="1" eaLnBrk="1" fontAlgn="base" hangingPunct="1">
        <a:spcBef>
          <a:spcPct val="20000"/>
        </a:spcBef>
        <a:spcAft>
          <a:spcPct val="0"/>
        </a:spcAft>
        <a:buClr>
          <a:schemeClr val="hlink"/>
        </a:buClr>
        <a:buSzPct val="100000"/>
        <a:buChar char="–"/>
        <a:defRPr sz="2000">
          <a:solidFill>
            <a:schemeClr val="tx1"/>
          </a:solidFill>
          <a:latin typeface="+mn-lt"/>
        </a:defRPr>
      </a:lvl5pPr>
      <a:lvl6pPr marL="2514600" indent="-228600" algn="r" rtl="1" eaLnBrk="1" fontAlgn="base" hangingPunct="1">
        <a:spcBef>
          <a:spcPct val="20000"/>
        </a:spcBef>
        <a:spcAft>
          <a:spcPct val="0"/>
        </a:spcAft>
        <a:buClr>
          <a:schemeClr val="hlink"/>
        </a:buClr>
        <a:buSzPct val="100000"/>
        <a:buChar char="–"/>
        <a:defRPr sz="2000">
          <a:solidFill>
            <a:schemeClr val="tx1"/>
          </a:solidFill>
          <a:latin typeface="+mn-lt"/>
        </a:defRPr>
      </a:lvl6pPr>
      <a:lvl7pPr marL="2971800" indent="-228600" algn="r" rtl="1" eaLnBrk="1" fontAlgn="base" hangingPunct="1">
        <a:spcBef>
          <a:spcPct val="20000"/>
        </a:spcBef>
        <a:spcAft>
          <a:spcPct val="0"/>
        </a:spcAft>
        <a:buClr>
          <a:schemeClr val="hlink"/>
        </a:buClr>
        <a:buSzPct val="100000"/>
        <a:buChar char="–"/>
        <a:defRPr sz="2000">
          <a:solidFill>
            <a:schemeClr val="tx1"/>
          </a:solidFill>
          <a:latin typeface="+mn-lt"/>
        </a:defRPr>
      </a:lvl7pPr>
      <a:lvl8pPr marL="3429000" indent="-228600" algn="r" rtl="1" eaLnBrk="1" fontAlgn="base" hangingPunct="1">
        <a:spcBef>
          <a:spcPct val="20000"/>
        </a:spcBef>
        <a:spcAft>
          <a:spcPct val="0"/>
        </a:spcAft>
        <a:buClr>
          <a:schemeClr val="hlink"/>
        </a:buClr>
        <a:buSzPct val="100000"/>
        <a:buChar char="–"/>
        <a:defRPr sz="2000">
          <a:solidFill>
            <a:schemeClr val="tx1"/>
          </a:solidFill>
          <a:latin typeface="+mn-lt"/>
        </a:defRPr>
      </a:lvl8pPr>
      <a:lvl9pPr marL="3886200" indent="-228600" algn="r" rtl="1" eaLnBrk="1" fontAlgn="base" hangingPunct="1">
        <a:spcBef>
          <a:spcPct val="20000"/>
        </a:spcBef>
        <a:spcAft>
          <a:spcPct val="0"/>
        </a:spcAft>
        <a:buClr>
          <a:schemeClr val="hlink"/>
        </a:buClr>
        <a:buSzPct val="100000"/>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1038" y="268288"/>
            <a:ext cx="77724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endParaRPr lang="en-US" altLang="ar-IQ" smtClean="0"/>
          </a:p>
        </p:txBody>
      </p:sp>
      <p:sp>
        <p:nvSpPr>
          <p:cNvPr id="3075" name="Rectangle 3"/>
          <p:cNvSpPr>
            <a:spLocks noGrp="1" noChangeArrowheads="1"/>
          </p:cNvSpPr>
          <p:nvPr>
            <p:ph type="body" idx="1"/>
          </p:nvPr>
        </p:nvSpPr>
        <p:spPr bwMode="auto">
          <a:xfrm>
            <a:off x="661988" y="1536700"/>
            <a:ext cx="7772400" cy="48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endParaRPr lang="en-US" altLang="ar-IQ" smtClean="0"/>
          </a:p>
        </p:txBody>
      </p:sp>
      <p:pic>
        <p:nvPicPr>
          <p:cNvPr id="3076" name="Picture 4" desc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ctr" rtl="1" eaLnBrk="1" fontAlgn="base" hangingPunct="1">
        <a:spcBef>
          <a:spcPct val="0"/>
        </a:spcBef>
        <a:spcAft>
          <a:spcPct val="0"/>
        </a:spcAft>
        <a:defRPr sz="3600" b="1">
          <a:solidFill>
            <a:schemeClr val="bg1"/>
          </a:solidFill>
          <a:latin typeface="+mj-lt"/>
          <a:ea typeface="+mj-ea"/>
          <a:cs typeface="+mj-cs"/>
        </a:defRPr>
      </a:lvl1pPr>
      <a:lvl2pPr algn="ctr" rtl="1" eaLnBrk="1" fontAlgn="base" hangingPunct="1">
        <a:spcBef>
          <a:spcPct val="0"/>
        </a:spcBef>
        <a:spcAft>
          <a:spcPct val="0"/>
        </a:spcAft>
        <a:defRPr sz="3600" b="1">
          <a:solidFill>
            <a:schemeClr val="bg1"/>
          </a:solidFill>
          <a:latin typeface="Arial" pitchFamily="34" charset="0"/>
        </a:defRPr>
      </a:lvl2pPr>
      <a:lvl3pPr algn="ctr" rtl="1" eaLnBrk="1" fontAlgn="base" hangingPunct="1">
        <a:spcBef>
          <a:spcPct val="0"/>
        </a:spcBef>
        <a:spcAft>
          <a:spcPct val="0"/>
        </a:spcAft>
        <a:defRPr sz="3600" b="1">
          <a:solidFill>
            <a:schemeClr val="bg1"/>
          </a:solidFill>
          <a:latin typeface="Arial" pitchFamily="34" charset="0"/>
        </a:defRPr>
      </a:lvl3pPr>
      <a:lvl4pPr algn="ctr" rtl="1" eaLnBrk="1" fontAlgn="base" hangingPunct="1">
        <a:spcBef>
          <a:spcPct val="0"/>
        </a:spcBef>
        <a:spcAft>
          <a:spcPct val="0"/>
        </a:spcAft>
        <a:defRPr sz="3600" b="1">
          <a:solidFill>
            <a:schemeClr val="bg1"/>
          </a:solidFill>
          <a:latin typeface="Arial" pitchFamily="34" charset="0"/>
        </a:defRPr>
      </a:lvl4pPr>
      <a:lvl5pPr algn="ctr" rtl="1" eaLnBrk="1" fontAlgn="base" hangingPunct="1">
        <a:spcBef>
          <a:spcPct val="0"/>
        </a:spcBef>
        <a:spcAft>
          <a:spcPct val="0"/>
        </a:spcAft>
        <a:defRPr sz="3600" b="1">
          <a:solidFill>
            <a:schemeClr val="bg1"/>
          </a:solidFill>
          <a:latin typeface="Arial" pitchFamily="34" charset="0"/>
        </a:defRPr>
      </a:lvl5pPr>
      <a:lvl6pPr marL="457200" algn="ctr" rtl="1" eaLnBrk="1" fontAlgn="base" hangingPunct="1">
        <a:spcBef>
          <a:spcPct val="0"/>
        </a:spcBef>
        <a:spcAft>
          <a:spcPct val="0"/>
        </a:spcAft>
        <a:defRPr sz="3600" b="1">
          <a:solidFill>
            <a:schemeClr val="bg1"/>
          </a:solidFill>
          <a:latin typeface="Arial" pitchFamily="34" charset="0"/>
        </a:defRPr>
      </a:lvl6pPr>
      <a:lvl7pPr marL="914400" algn="ctr" rtl="1" eaLnBrk="1" fontAlgn="base" hangingPunct="1">
        <a:spcBef>
          <a:spcPct val="0"/>
        </a:spcBef>
        <a:spcAft>
          <a:spcPct val="0"/>
        </a:spcAft>
        <a:defRPr sz="3600" b="1">
          <a:solidFill>
            <a:schemeClr val="bg1"/>
          </a:solidFill>
          <a:latin typeface="Arial" pitchFamily="34" charset="0"/>
        </a:defRPr>
      </a:lvl7pPr>
      <a:lvl8pPr marL="1371600" algn="ctr" rtl="1" eaLnBrk="1" fontAlgn="base" hangingPunct="1">
        <a:spcBef>
          <a:spcPct val="0"/>
        </a:spcBef>
        <a:spcAft>
          <a:spcPct val="0"/>
        </a:spcAft>
        <a:defRPr sz="3600" b="1">
          <a:solidFill>
            <a:schemeClr val="bg1"/>
          </a:solidFill>
          <a:latin typeface="Arial" pitchFamily="34" charset="0"/>
        </a:defRPr>
      </a:lvl8pPr>
      <a:lvl9pPr marL="1828800" algn="ctr" rtl="1" eaLnBrk="1" fontAlgn="base" hangingPunct="1">
        <a:spcBef>
          <a:spcPct val="0"/>
        </a:spcBef>
        <a:spcAft>
          <a:spcPct val="0"/>
        </a:spcAft>
        <a:defRPr sz="3600" b="1">
          <a:solidFill>
            <a:schemeClr val="bg1"/>
          </a:solidFill>
          <a:latin typeface="Arial" pitchFamily="34" charset="0"/>
        </a:defRPr>
      </a:lvl9pPr>
    </p:titleStyle>
    <p:bodyStyle>
      <a:lvl1pPr marL="342900" indent="-342900" algn="r" rtl="1" eaLnBrk="1" fontAlgn="base" hangingPunct="1">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r" rtl="1" eaLnBrk="1" fontAlgn="base" hangingPunct="1">
        <a:spcBef>
          <a:spcPct val="20000"/>
        </a:spcBef>
        <a:spcAft>
          <a:spcPct val="0"/>
        </a:spcAft>
        <a:buFont typeface="Times" pitchFamily="18" charset="0"/>
        <a:buChar char="•"/>
        <a:defRPr sz="2000" b="1">
          <a:solidFill>
            <a:schemeClr val="bg1"/>
          </a:solidFill>
          <a:latin typeface="+mn-lt"/>
        </a:defRPr>
      </a:lvl2pPr>
      <a:lvl3pPr marL="1143000" indent="-228600" algn="r" rtl="1" eaLnBrk="1" fontAlgn="base" hangingPunct="1">
        <a:spcBef>
          <a:spcPct val="20000"/>
        </a:spcBef>
        <a:spcAft>
          <a:spcPct val="0"/>
        </a:spcAft>
        <a:buFont typeface="Times" pitchFamily="18" charset="0"/>
        <a:buChar char="•"/>
        <a:defRPr sz="2000" b="1">
          <a:solidFill>
            <a:srgbClr val="FFFF00"/>
          </a:solidFill>
          <a:latin typeface="+mn-lt"/>
        </a:defRPr>
      </a:lvl3pPr>
      <a:lvl4pPr marL="1600200" indent="-228600" algn="r" rtl="1" eaLnBrk="1" fontAlgn="base" hangingPunct="1">
        <a:spcBef>
          <a:spcPct val="20000"/>
        </a:spcBef>
        <a:spcAft>
          <a:spcPct val="0"/>
        </a:spcAft>
        <a:buFont typeface="Times" pitchFamily="18" charset="0"/>
        <a:buChar char="•"/>
        <a:defRPr>
          <a:solidFill>
            <a:schemeClr val="bg1"/>
          </a:solidFill>
          <a:latin typeface="+mn-lt"/>
        </a:defRPr>
      </a:lvl4pPr>
      <a:lvl5pPr marL="2057400" indent="-228600" algn="r" rtl="1" eaLnBrk="1" fontAlgn="base" hangingPunct="1">
        <a:spcBef>
          <a:spcPct val="20000"/>
        </a:spcBef>
        <a:spcAft>
          <a:spcPct val="0"/>
        </a:spcAft>
        <a:buFont typeface="Times" pitchFamily="18" charset="0"/>
        <a:buChar char="•"/>
        <a:defRPr>
          <a:solidFill>
            <a:srgbClr val="FFFF00"/>
          </a:solidFill>
          <a:latin typeface="+mn-lt"/>
        </a:defRPr>
      </a:lvl5pPr>
      <a:lvl6pPr marL="2514600" indent="-228600" algn="r" rtl="1" eaLnBrk="1" fontAlgn="base" hangingPunct="1">
        <a:spcBef>
          <a:spcPct val="20000"/>
        </a:spcBef>
        <a:spcAft>
          <a:spcPct val="0"/>
        </a:spcAft>
        <a:buFont typeface="Times" pitchFamily="18" charset="0"/>
        <a:buChar char="•"/>
        <a:defRPr>
          <a:solidFill>
            <a:srgbClr val="FFFF00"/>
          </a:solidFill>
          <a:latin typeface="+mn-lt"/>
        </a:defRPr>
      </a:lvl6pPr>
      <a:lvl7pPr marL="2971800" indent="-228600" algn="r" rtl="1" eaLnBrk="1" fontAlgn="base" hangingPunct="1">
        <a:spcBef>
          <a:spcPct val="20000"/>
        </a:spcBef>
        <a:spcAft>
          <a:spcPct val="0"/>
        </a:spcAft>
        <a:buFont typeface="Times" pitchFamily="18" charset="0"/>
        <a:buChar char="•"/>
        <a:defRPr>
          <a:solidFill>
            <a:srgbClr val="FFFF00"/>
          </a:solidFill>
          <a:latin typeface="+mn-lt"/>
        </a:defRPr>
      </a:lvl7pPr>
      <a:lvl8pPr marL="3429000" indent="-228600" algn="r" rtl="1" eaLnBrk="1" fontAlgn="base" hangingPunct="1">
        <a:spcBef>
          <a:spcPct val="20000"/>
        </a:spcBef>
        <a:spcAft>
          <a:spcPct val="0"/>
        </a:spcAft>
        <a:buFont typeface="Times" pitchFamily="18" charset="0"/>
        <a:buChar char="•"/>
        <a:defRPr>
          <a:solidFill>
            <a:srgbClr val="FFFF00"/>
          </a:solidFill>
          <a:latin typeface="+mn-lt"/>
        </a:defRPr>
      </a:lvl8pPr>
      <a:lvl9pPr marL="3886200" indent="-228600" algn="r" rtl="1" eaLnBrk="1" fontAlgn="base" hangingPunct="1">
        <a:spcBef>
          <a:spcPct val="20000"/>
        </a:spcBef>
        <a:spcAft>
          <a:spcPct val="0"/>
        </a:spcAft>
        <a:buFont typeface="Times" pitchFamily="18" charset="0"/>
        <a:buChar char="•"/>
        <a:defRPr>
          <a:solidFill>
            <a:srgbClr val="FFFF00"/>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92100"/>
            <a:ext cx="8229600" cy="13843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endParaRPr lang="en-US" altLang="ar-IQ" smtClean="0"/>
          </a:p>
        </p:txBody>
      </p:sp>
      <p:sp>
        <p:nvSpPr>
          <p:cNvPr id="1027" name="Rectangle 3"/>
          <p:cNvSpPr>
            <a:spLocks noGrp="1" noChangeArrowheads="1"/>
          </p:cNvSpPr>
          <p:nvPr>
            <p:ph type="body" idx="1"/>
          </p:nvPr>
        </p:nvSpPr>
        <p:spPr bwMode="auto">
          <a:xfrm>
            <a:off x="457200" y="1905000"/>
            <a:ext cx="82296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endParaRPr lang="en-US" altLang="ar-IQ" smtClean="0"/>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400" smtClean="0">
                <a:latin typeface="Arial" charset="0"/>
              </a:defRPr>
            </a:lvl1pPr>
          </a:lstStyle>
          <a:p>
            <a:fld id="{EC48E15F-826F-4BB0-8F86-97D1EBA5139F}" type="datetime8">
              <a:rPr lang="ar-IQ" smtClean="0"/>
              <a:t>23 حزيران، 15</a:t>
            </a:fld>
            <a:endParaRPr lang="ar-IQ"/>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defRPr sz="1400" smtClean="0">
                <a:latin typeface="Arial" charset="0"/>
              </a:defRPr>
            </a:lvl1pPr>
          </a:lstStyle>
          <a:p>
            <a:r>
              <a:rPr lang="ar-IQ" smtClean="0"/>
              <a:t>سارة علي مطر</a:t>
            </a:r>
            <a:endParaRPr lang="ar-IQ"/>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400" smtClean="0">
                <a:latin typeface="Arial" charset="0"/>
              </a:defRPr>
            </a:lvl1pPr>
          </a:lstStyle>
          <a:p>
            <a:fld id="{CC31C523-E01E-4F3A-B4E5-A87599FCDB8C}" type="slidenum">
              <a:rPr lang="ar-IQ" smtClean="0"/>
              <a:pPr/>
              <a:t>‹#›</a:t>
            </a:fld>
            <a:endParaRPr lang="ar-IQ"/>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defRPr>
      </a:lvl2pPr>
      <a:lvl3pPr algn="ctr" rtl="1" eaLnBrk="1" fontAlgn="base" hangingPunct="1">
        <a:spcBef>
          <a:spcPct val="0"/>
        </a:spcBef>
        <a:spcAft>
          <a:spcPct val="0"/>
        </a:spcAft>
        <a:defRPr sz="4400">
          <a:solidFill>
            <a:schemeClr val="tx2"/>
          </a:solidFill>
          <a:latin typeface="Arial" charset="0"/>
        </a:defRPr>
      </a:lvl3pPr>
      <a:lvl4pPr algn="ctr" rtl="1" eaLnBrk="1" fontAlgn="base" hangingPunct="1">
        <a:spcBef>
          <a:spcPct val="0"/>
        </a:spcBef>
        <a:spcAft>
          <a:spcPct val="0"/>
        </a:spcAft>
        <a:defRPr sz="4400">
          <a:solidFill>
            <a:schemeClr val="tx2"/>
          </a:solidFill>
          <a:latin typeface="Arial" charset="0"/>
        </a:defRPr>
      </a:lvl4pPr>
      <a:lvl5pPr algn="ctr" rtl="1" eaLnBrk="1" fontAlgn="base" hangingPunct="1">
        <a:spcBef>
          <a:spcPct val="0"/>
        </a:spcBef>
        <a:spcAft>
          <a:spcPct val="0"/>
        </a:spcAft>
        <a:defRPr sz="4400">
          <a:solidFill>
            <a:schemeClr val="tx2"/>
          </a:solidFill>
          <a:latin typeface="Arial" charset="0"/>
        </a:defRPr>
      </a:lvl5pPr>
      <a:lvl6pPr marL="457200" algn="ctr" rtl="1" eaLnBrk="1" fontAlgn="base" hangingPunct="1">
        <a:spcBef>
          <a:spcPct val="0"/>
        </a:spcBef>
        <a:spcAft>
          <a:spcPct val="0"/>
        </a:spcAft>
        <a:defRPr sz="4400">
          <a:solidFill>
            <a:schemeClr val="tx2"/>
          </a:solidFill>
          <a:latin typeface="Arial" charset="0"/>
        </a:defRPr>
      </a:lvl6pPr>
      <a:lvl7pPr marL="914400" algn="ctr" rtl="1" eaLnBrk="1" fontAlgn="base" hangingPunct="1">
        <a:spcBef>
          <a:spcPct val="0"/>
        </a:spcBef>
        <a:spcAft>
          <a:spcPct val="0"/>
        </a:spcAft>
        <a:defRPr sz="4400">
          <a:solidFill>
            <a:schemeClr val="tx2"/>
          </a:solidFill>
          <a:latin typeface="Arial" charset="0"/>
        </a:defRPr>
      </a:lvl7pPr>
      <a:lvl8pPr marL="1371600" algn="ctr" rtl="1" eaLnBrk="1" fontAlgn="base" hangingPunct="1">
        <a:spcBef>
          <a:spcPct val="0"/>
        </a:spcBef>
        <a:spcAft>
          <a:spcPct val="0"/>
        </a:spcAft>
        <a:defRPr sz="4400">
          <a:solidFill>
            <a:schemeClr val="tx2"/>
          </a:solidFill>
          <a:latin typeface="Arial" charset="0"/>
        </a:defRPr>
      </a:lvl8pPr>
      <a:lvl9pPr marL="1828800" algn="ctr" rtl="1" eaLnBrk="1" fontAlgn="base" hangingPunct="1">
        <a:spcBef>
          <a:spcPct val="0"/>
        </a:spcBef>
        <a:spcAft>
          <a:spcPct val="0"/>
        </a:spcAft>
        <a:defRPr sz="4400">
          <a:solidFill>
            <a:schemeClr val="tx2"/>
          </a:solidFill>
          <a:latin typeface="Arial" charset="0"/>
        </a:defRPr>
      </a:lvl9pPr>
    </p:titleStyle>
    <p:bodyStyle>
      <a:lvl1pPr marL="342900" indent="-342900" algn="r" rtl="1" eaLnBrk="1" fontAlgn="base" hangingPunct="1">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a:solidFill>
            <a:schemeClr val="tx1"/>
          </a:solidFill>
          <a:latin typeface="+mn-lt"/>
        </a:defRPr>
      </a:lvl2pPr>
      <a:lvl3pPr marL="1143000" indent="-228600" algn="r" rtl="1" eaLnBrk="1" fontAlgn="base" hangingPunct="1">
        <a:spcBef>
          <a:spcPct val="20000"/>
        </a:spcBef>
        <a:spcAft>
          <a:spcPct val="0"/>
        </a:spcAft>
        <a:buClr>
          <a:schemeClr val="hlink"/>
        </a:buClr>
        <a:buSzPct val="120000"/>
        <a:buChar char="•"/>
        <a:defRPr sz="2400">
          <a:solidFill>
            <a:schemeClr val="tx1"/>
          </a:solidFill>
          <a:latin typeface="+mn-lt"/>
        </a:defRPr>
      </a:lvl3pPr>
      <a:lvl4pPr marL="1600200" indent="-228600" algn="r" rtl="1" eaLnBrk="1" fontAlgn="base" hangingPunct="1">
        <a:spcBef>
          <a:spcPct val="20000"/>
        </a:spcBef>
        <a:spcAft>
          <a:spcPct val="0"/>
        </a:spcAft>
        <a:buFont typeface="Arial" pitchFamily="34" charset="0"/>
        <a:buChar char="–"/>
        <a:defRPr sz="2000">
          <a:solidFill>
            <a:schemeClr val="tx1"/>
          </a:solidFill>
          <a:latin typeface="+mn-lt"/>
        </a:defRPr>
      </a:lvl4pPr>
      <a:lvl5pPr marL="2057400" indent="-228600" algn="r" rtl="1" eaLnBrk="1" fontAlgn="base" hangingPunct="1">
        <a:spcBef>
          <a:spcPct val="20000"/>
        </a:spcBef>
        <a:spcAft>
          <a:spcPct val="0"/>
        </a:spcAft>
        <a:buClr>
          <a:schemeClr val="hlink"/>
        </a:buClr>
        <a:buSzPct val="80000"/>
        <a:buFont typeface="Wingdings" pitchFamily="2" charset="2"/>
        <a:buChar char="v"/>
        <a:defRPr sz="2000">
          <a:solidFill>
            <a:schemeClr val="tx1"/>
          </a:solidFill>
          <a:latin typeface="+mn-lt"/>
        </a:defRPr>
      </a:lvl5pPr>
      <a:lvl6pPr marL="2514600" indent="-228600" algn="r" rtl="1" eaLnBrk="1" fontAlgn="base" hangingPunct="1">
        <a:spcBef>
          <a:spcPct val="20000"/>
        </a:spcBef>
        <a:spcAft>
          <a:spcPct val="0"/>
        </a:spcAft>
        <a:buClr>
          <a:schemeClr val="hlink"/>
        </a:buClr>
        <a:buSzPct val="80000"/>
        <a:buFont typeface="Wingdings" charset="2"/>
        <a:buChar char="v"/>
        <a:defRPr sz="2000">
          <a:solidFill>
            <a:schemeClr val="tx1"/>
          </a:solidFill>
          <a:latin typeface="+mn-lt"/>
        </a:defRPr>
      </a:lvl6pPr>
      <a:lvl7pPr marL="2971800" indent="-228600" algn="r" rtl="1" eaLnBrk="1" fontAlgn="base" hangingPunct="1">
        <a:spcBef>
          <a:spcPct val="20000"/>
        </a:spcBef>
        <a:spcAft>
          <a:spcPct val="0"/>
        </a:spcAft>
        <a:buClr>
          <a:schemeClr val="hlink"/>
        </a:buClr>
        <a:buSzPct val="80000"/>
        <a:buFont typeface="Wingdings" charset="2"/>
        <a:buChar char="v"/>
        <a:defRPr sz="2000">
          <a:solidFill>
            <a:schemeClr val="tx1"/>
          </a:solidFill>
          <a:latin typeface="+mn-lt"/>
        </a:defRPr>
      </a:lvl7pPr>
      <a:lvl8pPr marL="3429000" indent="-228600" algn="r" rtl="1" eaLnBrk="1" fontAlgn="base" hangingPunct="1">
        <a:spcBef>
          <a:spcPct val="20000"/>
        </a:spcBef>
        <a:spcAft>
          <a:spcPct val="0"/>
        </a:spcAft>
        <a:buClr>
          <a:schemeClr val="hlink"/>
        </a:buClr>
        <a:buSzPct val="80000"/>
        <a:buFont typeface="Wingdings" charset="2"/>
        <a:buChar char="v"/>
        <a:defRPr sz="2000">
          <a:solidFill>
            <a:schemeClr val="tx1"/>
          </a:solidFill>
          <a:latin typeface="+mn-lt"/>
        </a:defRPr>
      </a:lvl8pPr>
      <a:lvl9pPr marL="3886200" indent="-228600" algn="r" rtl="1" eaLnBrk="1" fontAlgn="base" hangingPunct="1">
        <a:spcBef>
          <a:spcPct val="20000"/>
        </a:spcBef>
        <a:spcAft>
          <a:spcPct val="0"/>
        </a:spcAft>
        <a:buClr>
          <a:schemeClr val="hlink"/>
        </a:buClr>
        <a:buSzPct val="80000"/>
        <a:buFont typeface="Wingdings" charset="2"/>
        <a:buChar char="v"/>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3200400" y="152400"/>
            <a:ext cx="6781800" cy="5943600"/>
          </a:xfrm>
        </p:spPr>
        <p:txBody>
          <a:bodyPr/>
          <a:lstStyle/>
          <a:p>
            <a:pPr algn="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a:solidFill>
                  <a:schemeClr val="tx2">
                    <a:lumMod val="75000"/>
                  </a:schemeClr>
                </a:solidFill>
                <a:latin typeface="Sakkal Majalla" panose="02000000000000000000" pitchFamily="2" charset="-78"/>
                <a:cs typeface="Sakkal Majalla" panose="02000000000000000000" pitchFamily="2" charset="-78"/>
              </a:rPr>
              <a:t/>
            </a:r>
            <a:br>
              <a:rPr lang="ar-IQ" b="1" dirty="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tx2">
                    <a:lumMod val="75000"/>
                  </a:schemeClr>
                </a:solidFill>
                <a:latin typeface="Sakkal Majalla" panose="02000000000000000000" pitchFamily="2" charset="-78"/>
                <a:cs typeface="Sakkal Majalla" panose="02000000000000000000" pitchFamily="2" charset="-78"/>
              </a:rPr>
              <a:t/>
            </a:r>
            <a:br>
              <a:rPr lang="ar-IQ" b="1" dirty="0" smtClean="0">
                <a:solidFill>
                  <a:schemeClr val="tx2">
                    <a:lumMod val="75000"/>
                  </a:schemeClr>
                </a:solidFill>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الجامعـــــــــــــــــــــــة المستنصـــــــــــــــــــــــــــرية</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كليـــــــــــــــــــــــــــــــــــــــــــــــــــــة العلـــــــــــــــــــــــــــــــــــــــــــــــــــــــــــــــوم</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قســـــــــــــــــــــــم علــــــــــــــــــــــــــوم الجــــــــــــــــــــــــــــــــو</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المرحلــــــــــــــــــــــــــــــــــــــــــــة الثالثــــــــــــــــــــــــــــــــــــــــــــــــــــة</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المنــــــاخ/ الاحتبـــــــاس الحــــــراري</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مدة المحاضرة: ساعة واحدة</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يــــوم </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الاربعـــــــــــــــــــــــــاء </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2015/6/24</a:t>
            </a:r>
            <a:b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اعداد: </a:t>
            </a:r>
            <a:r>
              <a:rPr lang="ar-IQ" b="1" dirty="0" err="1"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ســـــارة علي مـــطر</a:t>
            </a:r>
            <a:endParaRPr lang="ar-IQ" dirty="0">
              <a:solidFill>
                <a:schemeClr val="accent1">
                  <a:lumMod val="40000"/>
                  <a:lumOff val="60000"/>
                </a:schemeClr>
              </a:solidFill>
              <a:effectLst>
                <a:outerShdw blurRad="38100" dist="38100" dir="2700000" algn="tl">
                  <a:srgbClr val="000000">
                    <a:alpha val="43137"/>
                  </a:srgbClr>
                </a:outerShdw>
              </a:effectLst>
            </a:endParaRPr>
          </a:p>
        </p:txBody>
      </p:sp>
      <p:sp>
        <p:nvSpPr>
          <p:cNvPr id="3" name="عنوان فرعي 2"/>
          <p:cNvSpPr>
            <a:spLocks noGrp="1"/>
          </p:cNvSpPr>
          <p:nvPr>
            <p:ph type="subTitle" sz="quarter" idx="1"/>
          </p:nvPr>
        </p:nvSpPr>
        <p:spPr>
          <a:xfrm>
            <a:off x="1009442" y="4777380"/>
            <a:ext cx="7117180" cy="45719"/>
          </a:xfrm>
        </p:spPr>
        <p:txBody>
          <a:bodyPr>
            <a:normAutofit fontScale="25000" lnSpcReduction="20000"/>
          </a:bodyPr>
          <a:lstStyle/>
          <a:p>
            <a:endParaRPr lang="ar-IQ" dirty="0" smtClean="0">
              <a:solidFill>
                <a:srgbClr val="FFFF00"/>
              </a:solidFill>
            </a:endParaRPr>
          </a:p>
          <a:p>
            <a:endParaRPr lang="ar-IQ" dirty="0"/>
          </a:p>
        </p:txBody>
      </p:sp>
    </p:spTree>
    <p:extLst>
      <p:ext uri="{BB962C8B-B14F-4D97-AF65-F5344CB8AC3E}">
        <p14:creationId xmlns:p14="http://schemas.microsoft.com/office/powerpoint/2010/main" val="3820683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609600"/>
            <a:ext cx="8686800" cy="5638800"/>
          </a:xfrm>
        </p:spPr>
        <p:txBody>
          <a:bodyPr/>
          <a:lstStyle/>
          <a:p>
            <a:pPr marL="0" indent="0" algn="just">
              <a:buNone/>
            </a:pPr>
            <a:r>
              <a:rPr lang="ar-IQ" sz="28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r>
              <a:rPr lang="ar-IQ" sz="2800" dirty="0"/>
              <a:t> </a:t>
            </a:r>
            <a:r>
              <a:rPr lang="ar-IQ" sz="28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لاشك في أن ارتفاع درجات الحرارة سيؤثر بصورة سلبية على عمليات زراعة المحاصيل والفواكه والخضر فضلاً عن تأثيرات ضارة على الثروات الحيوانية وهي بمجموعها تؤثر على وفرة المصادر الغذائية. </a:t>
            </a:r>
          </a:p>
          <a:p>
            <a:pPr marL="0" indent="0" algn="just">
              <a:buNone/>
            </a:pPr>
            <a:r>
              <a:rPr lang="ar-IQ" sz="28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 يؤثر التغير المناخي على النباتات الطبيعية بشكل سلبي في المناطق الحضرية والطبيعية على حد سواء، وقد لوحظ حالياً موت بعض أنواع النباتات المستخدمة في تشجير الأرصفة والمساحات الخضراء في بغداد في موجات الحر القائظ في الصيف الماضي. </a:t>
            </a:r>
          </a:p>
          <a:p>
            <a:pPr marL="0" indent="0" algn="just">
              <a:buNone/>
            </a:pPr>
            <a:r>
              <a:rPr lang="ar-IQ" sz="28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4-يؤثر ارتفاع درجات الحرارة على الثروة السمكية سلبياً ، فهي من جهة ترفع درجة حرارة الماء ومثل هذا التغير يعد خطراً  على الأسماك لاسيما في أطوارها اليرقية، وهو من الجهة الأخرى   بسبب </a:t>
            </a:r>
            <a:r>
              <a:rPr lang="ar-IQ" sz="2800" b="1" dirty="0" err="1">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إنخفاض</a:t>
            </a:r>
            <a:r>
              <a:rPr lang="ar-IQ" sz="28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الأكسجين الذائب في الماء الذي يعتبر عاملاً مهماً لحياة الثروة السمكية وتطورها .</a:t>
            </a:r>
          </a:p>
          <a:p>
            <a:endParaRPr lang="ar-IQ" sz="1800" b="1" kern="1200"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عنصر نائب للتاريخ 3"/>
          <p:cNvSpPr>
            <a:spLocks noGrp="1"/>
          </p:cNvSpPr>
          <p:nvPr>
            <p:ph type="dt" sz="half" idx="10"/>
          </p:nvPr>
        </p:nvSpPr>
        <p:spPr/>
        <p:txBody>
          <a:bodyPr/>
          <a:lstStyle/>
          <a:p>
            <a:fld id="{804CF238-B0A9-484B-AD54-22D933B67EAA}"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عنصر نائب لرقم الشريحة 5"/>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10</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62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0"/>
            <a:ext cx="8928992" cy="836666"/>
          </a:xfrm>
        </p:spPr>
        <p:txBody>
          <a:bodyPr/>
          <a:lstStyle/>
          <a:p>
            <a:pPr algn="ct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المعدل الشهري لشذوذ </a:t>
            </a:r>
            <a:r>
              <a:rPr lang="en-US" sz="3600" b="1" dirty="0" err="1" smtClean="0">
                <a:solidFill>
                  <a:srgbClr val="FFC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Tmax</a:t>
            </a:r>
            <a:r>
              <a:rPr lang="en-US" sz="3600" b="1" dirty="0">
                <a:solidFill>
                  <a:srgbClr val="FFC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لمدة </a:t>
            </a:r>
            <a:r>
              <a:rPr lang="en-US"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44</a:t>
            </a: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سنة ولجميع اشهر السنة.</a:t>
            </a:r>
            <a:endParaRPr lang="ar-IQ" sz="36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6" name="Picture 2"/>
          <p:cNvPicPr>
            <a:picLocks noGrp="1" noChangeAspect="1" noChangeArrowheads="1"/>
          </p:cNvPicPr>
          <p:nvPr>
            <p:ph idx="1"/>
          </p:nvPr>
        </p:nvPicPr>
        <p:blipFill>
          <a:blip r:embed="rId2" cstate="print">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685800"/>
            <a:ext cx="4829502" cy="6477000"/>
          </a:xfrm>
          <a:prstGeom prst="rect">
            <a:avLst/>
          </a:prstGeom>
          <a:noFill/>
          <a:ln cmpd="thickThin">
            <a:noFill/>
          </a:ln>
          <a:effectLst>
            <a:glow rad="63500">
              <a:srgbClr val="FFFF00">
                <a:alpha val="40000"/>
              </a:srgb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139" r="2950" b="4175"/>
          <a:stretch/>
        </p:blipFill>
        <p:spPr bwMode="auto">
          <a:xfrm>
            <a:off x="4716016" y="712688"/>
            <a:ext cx="4427983" cy="6145312"/>
          </a:xfrm>
          <a:prstGeom prst="rect">
            <a:avLst/>
          </a:prstGeom>
          <a:noFill/>
          <a:ln cmpd="thickThin">
            <a:noFill/>
          </a:ln>
          <a:effectLst>
            <a:glow rad="63500">
              <a:srgbClr val="FFFF00">
                <a:alpha val="40000"/>
              </a:srgbClr>
            </a:glow>
          </a:effectLst>
          <a:extLst/>
        </p:spPr>
      </p:pic>
    </p:spTree>
    <p:extLst>
      <p:ext uri="{BB962C8B-B14F-4D97-AF65-F5344CB8AC3E}">
        <p14:creationId xmlns:p14="http://schemas.microsoft.com/office/powerpoint/2010/main" val="16170539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08720"/>
          </a:xfrm>
        </p:spPr>
        <p:txBody>
          <a:bodyPr/>
          <a:lstStyle/>
          <a:p>
            <a:pPr algn="ct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المعدل </a:t>
            </a:r>
            <a:r>
              <a:rPr lang="ar-IQ" sz="36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الشهري لشذوذ </a:t>
            </a:r>
            <a:r>
              <a:rPr lang="en-US"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3600" b="1" dirty="0" err="1" smtClean="0">
                <a:solidFill>
                  <a:srgbClr val="FFC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Tmin</a:t>
            </a:r>
            <a:r>
              <a:rPr lang="en-US" sz="3600" b="1" dirty="0" smtClean="0">
                <a:solidFill>
                  <a:srgbClr val="FFC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لمدة </a:t>
            </a:r>
            <a:r>
              <a:rPr lang="en-US"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44</a:t>
            </a: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سنة ولجميع </a:t>
            </a:r>
            <a:r>
              <a:rPr lang="ar-IQ" sz="36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اشهر السنة.</a:t>
            </a:r>
            <a:endParaRPr lang="ar-IQ" sz="3600"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85800"/>
            <a:ext cx="4572000" cy="6476999"/>
          </a:xfrm>
          <a:prstGeom prst="rect">
            <a:avLst/>
          </a:prstGeom>
          <a:noFill/>
          <a:ln cmpd="thickThin">
            <a:noFill/>
          </a:ln>
          <a:effectLst>
            <a:glow rad="63500">
              <a:srgbClr val="FFFF00">
                <a:alpha val="40000"/>
              </a:srgb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685800"/>
            <a:ext cx="4724400" cy="6477000"/>
          </a:xfrm>
          <a:prstGeom prst="rect">
            <a:avLst/>
          </a:prstGeom>
          <a:noFill/>
          <a:ln cmpd="thickThin">
            <a:noFill/>
          </a:ln>
          <a:effectLst>
            <a:glow rad="63500">
              <a:srgbClr val="FFFF00">
                <a:alpha val="40000"/>
              </a:srgb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33695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2000"/>
                                        <p:tgtEl>
                                          <p:spTgt spid="2051"/>
                                        </p:tgtEl>
                                      </p:cBhvr>
                                    </p:animEffect>
                                    <p:anim calcmode="lin" valueType="num">
                                      <p:cBhvr>
                                        <p:cTn id="14" dur="2000" fill="hold"/>
                                        <p:tgtEl>
                                          <p:spTgt spid="2051"/>
                                        </p:tgtEl>
                                        <p:attrNameLst>
                                          <p:attrName>ppt_w</p:attrName>
                                        </p:attrNameLst>
                                      </p:cBhvr>
                                      <p:tavLst>
                                        <p:tav tm="0" fmla="#ppt_w*sin(2.5*pi*$)">
                                          <p:val>
                                            <p:fltVal val="0"/>
                                          </p:val>
                                        </p:tav>
                                        <p:tav tm="100000">
                                          <p:val>
                                            <p:fltVal val="1"/>
                                          </p:val>
                                        </p:tav>
                                      </p:tavLst>
                                    </p:anim>
                                    <p:anim calcmode="lin" valueType="num">
                                      <p:cBhvr>
                                        <p:cTn id="15" dur="2000" fill="hold"/>
                                        <p:tgtEl>
                                          <p:spTgt spid="2051"/>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2000"/>
                                        <p:tgtEl>
                                          <p:spTgt spid="2050"/>
                                        </p:tgtEl>
                                      </p:cBhvr>
                                    </p:animEffect>
                                    <p:anim calcmode="lin" valueType="num">
                                      <p:cBhvr>
                                        <p:cTn id="19" dur="2000" fill="hold"/>
                                        <p:tgtEl>
                                          <p:spTgt spid="2050"/>
                                        </p:tgtEl>
                                        <p:attrNameLst>
                                          <p:attrName>ppt_w</p:attrName>
                                        </p:attrNameLst>
                                      </p:cBhvr>
                                      <p:tavLst>
                                        <p:tav tm="0" fmla="#ppt_w*sin(2.5*pi*$)">
                                          <p:val>
                                            <p:fltVal val="0"/>
                                          </p:val>
                                        </p:tav>
                                        <p:tav tm="100000">
                                          <p:val>
                                            <p:fltVal val="1"/>
                                          </p:val>
                                        </p:tav>
                                      </p:tavLst>
                                    </p:anim>
                                    <p:anim calcmode="lin" valueType="num">
                                      <p:cBhvr>
                                        <p:cTn id="20"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72572"/>
            <a:ext cx="5486399" cy="918028"/>
          </a:xfrm>
        </p:spPr>
        <p:txBody>
          <a:bodyPr/>
          <a:lstStyle/>
          <a:p>
            <a:pPr algn="ctr"/>
            <a:r>
              <a:rPr lang="ar-IQ" sz="40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مواجهة ظاهرة الاحتباس الحراري</a:t>
            </a:r>
            <a:endParaRPr lang="ar-IQ" sz="40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0" y="457200"/>
            <a:ext cx="9144000" cy="5410200"/>
          </a:xfrm>
        </p:spPr>
        <p:txBody>
          <a:bodyPr>
            <a:normAutofit fontScale="92500" lnSpcReduction="10000"/>
          </a:bodyPr>
          <a:lstStyle/>
          <a:p>
            <a:pPr marL="0" lvl="0" indent="0" algn="just">
              <a:buClr>
                <a:srgbClr val="C5E1FE"/>
              </a:buClr>
              <a:buNone/>
            </a:pPr>
            <a:endParaRPr lang="ar-IQ" sz="3600" b="1" dirty="0" smtClean="0">
              <a:solidFill>
                <a:schemeClr val="tx2"/>
              </a:solidFill>
              <a:latin typeface="Sakkal Majalla" panose="02000000000000000000" pitchFamily="2" charset="-78"/>
              <a:cs typeface="Sakkal Majalla" panose="02000000000000000000" pitchFamily="2" charset="-78"/>
            </a:endParaRPr>
          </a:p>
          <a:p>
            <a:pPr marL="0" lvl="0" indent="0" algn="just">
              <a:buClr>
                <a:srgbClr val="C5E1FE"/>
              </a:buClr>
              <a:buNone/>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لغرض مواجهة هذه الظاهرة يجب:</a:t>
            </a:r>
          </a:p>
          <a:p>
            <a:pPr algn="just">
              <a:buClr>
                <a:srgbClr val="C5E1FE"/>
              </a:buClr>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تخفيض نسب التلوث الاصطناعي الناجم عن نشاطات الانسان المختلفة.</a:t>
            </a:r>
          </a:p>
          <a:p>
            <a:pPr algn="just">
              <a:buClr>
                <a:srgbClr val="C5E1FE"/>
              </a:buClr>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استخدام مصادر الطاقة المتجددة.</a:t>
            </a:r>
          </a:p>
          <a:p>
            <a:pPr algn="just">
              <a:buClr>
                <a:srgbClr val="C5E1FE"/>
              </a:buClr>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زراعة الاشجار وحماية الغابات.</a:t>
            </a:r>
          </a:p>
          <a:p>
            <a:pPr algn="just">
              <a:buClr>
                <a:srgbClr val="C5E1FE"/>
              </a:buClr>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ترشيد استهلاك الطاقة.</a:t>
            </a:r>
          </a:p>
          <a:p>
            <a:pPr marL="0" indent="0" algn="just">
              <a:buClr>
                <a:srgbClr val="C5E1FE"/>
              </a:buClr>
              <a:buNone/>
            </a:pPr>
            <a:r>
              <a:rPr lang="ar-IQ"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حيث ان هناك جهود دولية للحد من تفاقم هذه الظاهرة الهدف منها وضع حد للتلويث المتعاظم للكرة الارضية بالغازات التي ادت الى هذه الظاهرة.</a:t>
            </a:r>
          </a:p>
          <a:p>
            <a:pPr algn="just"/>
            <a:endParaRPr lang="ar-IQ" sz="2400" b="1" dirty="0">
              <a:latin typeface="Sakkal Majalla" panose="02000000000000000000" pitchFamily="2" charset="-78"/>
              <a:cs typeface="Sakkal Majalla" panose="02000000000000000000" pitchFamily="2" charset="-78"/>
            </a:endParaRPr>
          </a:p>
        </p:txBody>
      </p:sp>
      <p:sp>
        <p:nvSpPr>
          <p:cNvPr id="4" name="Date Placeholder 3"/>
          <p:cNvSpPr>
            <a:spLocks noGrp="1"/>
          </p:cNvSpPr>
          <p:nvPr>
            <p:ph type="dt" sz="half" idx="10"/>
          </p:nvPr>
        </p:nvSpPr>
        <p:spPr/>
        <p:txBody>
          <a:bodyPr/>
          <a:lstStyle/>
          <a:p>
            <a:fld id="{15789F21-0C0F-4350-B0A1-9D50D6D4F2AB}"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13</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5169787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مستطيل 11"/>
          <p:cNvSpPr/>
          <p:nvPr/>
        </p:nvSpPr>
        <p:spPr>
          <a:xfrm>
            <a:off x="1082078" y="533400"/>
            <a:ext cx="7086599" cy="1569660"/>
          </a:xfrm>
          <a:prstGeom prst="rect">
            <a:avLst/>
          </a:prstGeom>
          <a:noFill/>
        </p:spPr>
        <p:txBody>
          <a:bodyPr wrap="square" lIns="91440" tIns="45720" rIns="91440" bIns="45720">
            <a:spAutoFit/>
          </a:bodyPr>
          <a:lstStyle/>
          <a:p>
            <a:pPr algn="ctr"/>
            <a:r>
              <a:rPr lang="ar-IQ"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cs typeface="DecoType Naskh" panose="02010400000000000000" pitchFamily="2" charset="-78"/>
              </a:rPr>
              <a:t>شكرا لإصغائكم</a:t>
            </a:r>
            <a:endParaRPr lang="ar-SA"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cs typeface="DecoType Naskh" panose="0201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03060"/>
            <a:ext cx="6248399" cy="473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41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anim calcmode="lin" valueType="num">
                                      <p:cBhvr>
                                        <p:cTn id="8" dur="2000" fill="hold"/>
                                        <p:tgtEl>
                                          <p:spTgt spid="1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9442" y="152400"/>
            <a:ext cx="7125113" cy="1188367"/>
          </a:xfrm>
        </p:spPr>
        <p:txBody>
          <a:bodyPr/>
          <a:lstStyle/>
          <a:p>
            <a:pPr algn="ctr"/>
            <a:r>
              <a:rPr lang="ar-IQ" sz="4800" b="1" dirty="0" smtClean="0">
                <a:solidFill>
                  <a:srgbClr val="FFFF00"/>
                </a:solidFill>
                <a:latin typeface="Sakkal Majalla" panose="02000000000000000000" pitchFamily="2" charset="-78"/>
                <a:cs typeface="Sakkal Majalla" panose="02000000000000000000" pitchFamily="2" charset="-78"/>
              </a:rPr>
              <a:t>ظاهرة البيوت الزجاجية</a:t>
            </a:r>
            <a:endParaRPr lang="ar-IQ" sz="4800" b="1" dirty="0">
              <a:solidFill>
                <a:srgbClr val="FFFF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838200" y="1447800"/>
            <a:ext cx="7543800" cy="4648200"/>
          </a:xfrm>
        </p:spPr>
        <p:txBody>
          <a:bodyPr>
            <a:normAutofit fontScale="77500" lnSpcReduction="20000"/>
          </a:bodyPr>
          <a:lstStyle/>
          <a:p>
            <a:pPr marL="0" indent="0" algn="just">
              <a:buNone/>
            </a:pPr>
            <a:r>
              <a:rPr lang="ar-IQ" sz="40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 ظاهرة طبيعية تسهم في المحافظة على عدم تطرف درجات الحرارة على الارض, وتعمل عمل البيوت الزجاجية في الزراعة حيث تسمح بمرور الاشعة الشمسية قصيرة الموجة التي يمتصها سطح الارض وعندما يسخن السطح تنبعث عنه اشعة طويلة الموجة تمنعها غازات معينة من الخروج الى الفضاء فيحبس معظمها (اكثر من 90%) في الطبقة السفلية لتحافظ على معدل درجة حرارة الارض بمعدل مناسب لحياة الانسان, ولولا هذه الغازات لهرب الاشعاع الارضي الى الفضاء ولكان معدل درجة حرارة الارض اقل بحوالي 33 درجة اي تصل الى -18 درجة وبذلك تنعدم الحياة تحت تلك الظروف التي تكون درجة الحرارة فيها تحت </a:t>
            </a:r>
            <a:r>
              <a:rPr lang="ar-IQ" sz="40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الانجماد. </a:t>
            </a:r>
            <a:endParaRPr lang="ar-IQ" sz="4000" dirty="0">
              <a:solidFill>
                <a:schemeClr val="accent1">
                  <a:lumMod val="40000"/>
                  <a:lumOff val="60000"/>
                </a:schemeClr>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BB1C1663-984A-437E-AE24-0063D6E83E78}"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2</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671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p:cNvPicPr>
            <a:picLocks noGrp="1"/>
          </p:cNvPicPr>
          <p:nvPr>
            <p:ph idx="1"/>
          </p:nvPr>
        </p:nvPicPr>
        <p:blipFill>
          <a:blip r:embed="rId2" cstate="print"/>
          <a:srcRect/>
          <a:stretch>
            <a:fillRect/>
          </a:stretch>
        </p:blipFill>
        <p:spPr bwMode="auto">
          <a:xfrm>
            <a:off x="-304800" y="0"/>
            <a:ext cx="9753600" cy="6858000"/>
          </a:xfrm>
          <a:prstGeom prst="rect">
            <a:avLst/>
          </a:prstGeom>
          <a:noFill/>
          <a:ln w="9525">
            <a:noFill/>
            <a:miter lim="800000"/>
            <a:headEnd/>
            <a:tailEnd/>
          </a:ln>
        </p:spPr>
      </p:pic>
    </p:spTree>
    <p:extLst>
      <p:ext uri="{BB962C8B-B14F-4D97-AF65-F5344CB8AC3E}">
        <p14:creationId xmlns:p14="http://schemas.microsoft.com/office/powerpoint/2010/main" val="6455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5400" b="1" dirty="0">
                <a:solidFill>
                  <a:srgbClr val="FFFF00"/>
                </a:solidFill>
                <a:latin typeface="Sakkal Majalla" panose="02000000000000000000" pitchFamily="2" charset="-78"/>
                <a:cs typeface="Sakkal Majalla" panose="02000000000000000000" pitchFamily="2" charset="-78"/>
              </a:rPr>
              <a:t>الاحتباس الحراري</a:t>
            </a:r>
          </a:p>
        </p:txBody>
      </p:sp>
      <p:sp>
        <p:nvSpPr>
          <p:cNvPr id="3" name="عنصر نائب للمحتوى 2"/>
          <p:cNvSpPr>
            <a:spLocks noGrp="1"/>
          </p:cNvSpPr>
          <p:nvPr>
            <p:ph idx="1"/>
          </p:nvPr>
        </p:nvSpPr>
        <p:spPr>
          <a:xfrm>
            <a:off x="381000" y="1905000"/>
            <a:ext cx="8382000" cy="3429000"/>
          </a:xfrm>
        </p:spPr>
        <p:txBody>
          <a:bodyPr>
            <a:noAutofit/>
          </a:bodyPr>
          <a:lstStyle/>
          <a:p>
            <a:pPr marL="0" indent="0" algn="just">
              <a:buNone/>
            </a:pPr>
            <a:r>
              <a:rPr lang="ar-IQ" sz="44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تُعرف </a:t>
            </a:r>
            <a:r>
              <a:rPr lang="ar-IQ" sz="44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هذه الظاهرة بأنها الزيادة </a:t>
            </a:r>
            <a:r>
              <a:rPr lang="ar-IQ" sz="44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التدريجية </a:t>
            </a:r>
            <a:r>
              <a:rPr lang="ar-IQ" sz="44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درجة حرارة ادنى طبقات الغلاف الجوي المحيط  </a:t>
            </a:r>
            <a:r>
              <a:rPr lang="ar-IQ" sz="4400" b="1" dirty="0" err="1">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بالارض</a:t>
            </a:r>
            <a:r>
              <a:rPr lang="ar-IQ" sz="44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IQ" sz="44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كنتيجة </a:t>
            </a:r>
            <a:r>
              <a:rPr lang="ar-IQ" sz="44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لزيادة انبعاثات الغازات الدفيئة منذ بداية الثورة الصناعية. </a:t>
            </a:r>
          </a:p>
        </p:txBody>
      </p:sp>
      <p:sp>
        <p:nvSpPr>
          <p:cNvPr id="4" name="Date Placeholder 3"/>
          <p:cNvSpPr>
            <a:spLocks noGrp="1"/>
          </p:cNvSpPr>
          <p:nvPr>
            <p:ph type="dt" sz="half" idx="10"/>
          </p:nvPr>
        </p:nvSpPr>
        <p:spPr/>
        <p:txBody>
          <a:bodyPr/>
          <a:lstStyle/>
          <a:p>
            <a:fld id="{72E7BF14-CEE8-4C7A-83EC-32A22A524149}"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4</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62243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152400"/>
            <a:ext cx="7125113" cy="838200"/>
          </a:xfrm>
        </p:spPr>
        <p:txBody>
          <a:bodyPr/>
          <a:lstStyle/>
          <a:p>
            <a:pPr algn="ctr"/>
            <a:r>
              <a:rPr lang="ar-IQ" sz="48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غازات الاحتباس الحراري</a:t>
            </a:r>
            <a:endParaRPr lang="ar-IQ" sz="48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914400" y="762000"/>
            <a:ext cx="7467600" cy="5105400"/>
          </a:xfrm>
        </p:spPr>
        <p:txBody>
          <a:bodyPr>
            <a:noAutofit/>
          </a:bodyPr>
          <a:lstStyle/>
          <a:p>
            <a:pPr algn="just" defTabSz="457200">
              <a:spcAft>
                <a:spcPts val="600"/>
              </a:spcAft>
              <a:buClr>
                <a:schemeClr val="tx1">
                  <a:lumMod val="75000"/>
                  <a:lumOff val="25000"/>
                </a:schemeClr>
              </a:buClr>
              <a:tabLst>
                <a:tab pos="2786063" algn="l"/>
              </a:tabLst>
            </a:pPr>
            <a:endPar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defTabSz="457200">
              <a:spcAft>
                <a:spcPts val="600"/>
              </a:spcAft>
              <a:buClr>
                <a:schemeClr val="tx1">
                  <a:lumMod val="75000"/>
                  <a:lumOff val="25000"/>
                </a:schemeClr>
              </a:buClr>
              <a:tabLst>
                <a:tab pos="2786063" algn="l"/>
              </a:tabLst>
            </a:pP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ثنائي اوكسيد الكاربون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a:t>
            </a:r>
            <a:r>
              <a:rPr lang="en-US" sz="28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tabLst>
                <a:tab pos="2786063" algn="l"/>
              </a:tabLst>
            </a:pP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الميثان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CH</a:t>
            </a:r>
            <a:r>
              <a:rPr lang="en-US" sz="28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tabLst>
                <a:tab pos="2786063" algn="l"/>
              </a:tabLst>
            </a:pP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اوكسيد </a:t>
            </a:r>
            <a:r>
              <a:rPr lang="ar-IQ" b="1" dirty="0" err="1"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النتروز</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a:t>
            </a:r>
            <a:r>
              <a:rPr lang="en-US" sz="28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tabLst>
                <a:tab pos="2786063" algn="l"/>
              </a:tabLst>
            </a:pPr>
            <a:r>
              <a:rPr lang="ar-IQ" b="1" dirty="0" err="1"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كلوروفلوروكربون</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CFCs</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tabLst>
                <a:tab pos="2786063" algn="l"/>
              </a:tabLst>
            </a:pPr>
            <a:r>
              <a:rPr lang="ar-IQ" b="1" dirty="0" err="1"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هيدروفلوركربون</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HFCs</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tabLst>
                <a:tab pos="2786063" algn="l"/>
              </a:tabLst>
            </a:pP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سداسي كبريتات الفلورايد </a:t>
            </a:r>
            <a:r>
              <a:rPr lang="en-US"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SF</a:t>
            </a:r>
            <a:r>
              <a:rPr lang="en-US" sz="28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6</a:t>
            </a: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p>
          <a:p>
            <a:pPr algn="just" defTabSz="457200">
              <a:spcAft>
                <a:spcPts val="600"/>
              </a:spcAft>
              <a:buClr>
                <a:schemeClr val="tx1">
                  <a:lumMod val="75000"/>
                  <a:lumOff val="25000"/>
                </a:schemeClr>
              </a:buClr>
              <a:buFont typeface="Arial" panose="020B0604020202020204" pitchFamily="34" charset="0"/>
              <a:buChar char="•"/>
              <a:tabLst>
                <a:tab pos="2786063" algn="l"/>
              </a:tabLst>
            </a:pPr>
            <a:endParaRPr lang="ar-IQ"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عنصر نائب للتاريخ 3"/>
          <p:cNvSpPr>
            <a:spLocks noGrp="1"/>
          </p:cNvSpPr>
          <p:nvPr>
            <p:ph type="dt" sz="half" idx="10"/>
          </p:nvPr>
        </p:nvSpPr>
        <p:spPr/>
        <p:txBody>
          <a:bodyPr/>
          <a:lstStyle/>
          <a:p>
            <a:fld id="{3DA0D07E-8FBD-42FB-8EFD-0A2117548BDF}"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عنصر نائب لرقم الشريحة 5"/>
          <p:cNvSpPr>
            <a:spLocks noGrp="1"/>
          </p:cNvSpPr>
          <p:nvPr>
            <p:ph type="sldNum" sz="quarter" idx="12"/>
          </p:nvPr>
        </p:nvSpPr>
        <p:spPr>
          <a:xfrm>
            <a:off x="8229600" y="6245225"/>
            <a:ext cx="457200" cy="476250"/>
          </a:xfrm>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07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5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FF00"/>
                </a:solidFill>
                <a:effectLst>
                  <a:outerShdw blurRad="38100" dist="38100" dir="2700000" algn="tl">
                    <a:srgbClr val="000000">
                      <a:alpha val="43137"/>
                    </a:srgbClr>
                  </a:outerShdw>
                </a:effectLst>
              </a:rPr>
              <a:t>مثال عن الاحتباس الحراري (العراق)</a:t>
            </a:r>
            <a:endParaRPr lang="ar-IQ" b="1" dirty="0">
              <a:solidFill>
                <a:srgbClr val="FFFF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85800" y="1981200"/>
            <a:ext cx="7848600" cy="3733800"/>
          </a:xfrm>
        </p:spPr>
        <p:txBody>
          <a:bodyPr>
            <a:normAutofit fontScale="77500" lnSpcReduction="20000"/>
          </a:bodyPr>
          <a:lstStyle/>
          <a:p>
            <a:pPr marL="0" indent="0" algn="just">
              <a:buNone/>
            </a:pPr>
            <a:r>
              <a:rPr lang="ar-IQ" sz="36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تعرض مناخ العراق الى تغييرات مثلما تغير مناخ الكرة الارضية بسبب هذه الظاهرة ويبدو هذا التغير واضحا في عناصر المناخ والمتمثلة في:</a:t>
            </a:r>
          </a:p>
          <a:p>
            <a:pPr algn="just"/>
            <a:r>
              <a:rPr lang="ar-IQ" sz="36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IQ" sz="3600" b="1" dirty="0" err="1">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أرتفاع</a:t>
            </a:r>
            <a:r>
              <a:rPr lang="ar-IQ" sz="36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مستمر في معدلات درجات الحرارة في عموم العراق فقد كان معدل درجات الحرارة العظمى في بغداد للسنوات 1941- 1970 يبلغ 22.9 درجة مئوية فقط، فأرتفع الى 32.6 درجة مئوية في عام 2000 .</a:t>
            </a:r>
          </a:p>
          <a:p>
            <a:pPr algn="just"/>
            <a:r>
              <a:rPr lang="ar-IQ" sz="36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تناقصت </a:t>
            </a:r>
            <a:r>
              <a:rPr lang="ar-IQ" sz="3600"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معدلات هطول الأمطار هي الأخرى بشكل كبير (مرفق شكل إيضاحي) في بغداد، الموصل، الرطبة، والبصرة  بالمقارنة مع معدلاتها العامة للسنوات 1960-1990.</a:t>
            </a:r>
          </a:p>
          <a:p>
            <a:pPr marL="0" indent="0" algn="just">
              <a:buNone/>
            </a:pPr>
            <a:endParaRPr lang="ar-IQ" sz="3600"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0" indent="0" algn="just">
              <a:buNone/>
            </a:pPr>
            <a:endParaRPr lang="ar-IQ" sz="1400" dirty="0"/>
          </a:p>
        </p:txBody>
      </p:sp>
      <p:sp>
        <p:nvSpPr>
          <p:cNvPr id="4" name="Date Placeholder 3"/>
          <p:cNvSpPr>
            <a:spLocks noGrp="1"/>
          </p:cNvSpPr>
          <p:nvPr>
            <p:ph type="dt" sz="half" idx="10"/>
          </p:nvPr>
        </p:nvSpPr>
        <p:spPr/>
        <p:txBody>
          <a:bodyPr/>
          <a:lstStyle/>
          <a:p>
            <a:fld id="{D5CA669C-4A96-49CF-8470-4F1DAA149EFB}"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7</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3346447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عنصر نائب للمحتوى 7"/>
          <p:cNvSpPr>
            <a:spLocks noGrp="1"/>
          </p:cNvSpPr>
          <p:nvPr>
            <p:ph idx="1"/>
          </p:nvPr>
        </p:nvSpPr>
        <p:spPr>
          <a:xfrm>
            <a:off x="152400" y="762000"/>
            <a:ext cx="8839200" cy="6400800"/>
          </a:xfrm>
        </p:spPr>
        <p:txBody>
          <a:bodyPr/>
          <a:lstStyle/>
          <a:p>
            <a:pPr marL="0" indent="0" algn="just">
              <a:buNone/>
            </a:pPr>
            <a:r>
              <a:rPr lang="ar-IQ" b="1" dirty="0" smtClean="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يتوقع </a:t>
            </a:r>
            <a:r>
              <a:rPr lang="ar-IQ"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 تكون لهذه التغييرات نحو مناخ أكثر جفافاً، العديد من التأثيرات البيئية السلبية، ومنها : </a:t>
            </a:r>
          </a:p>
          <a:p>
            <a:pPr marL="0" indent="0" algn="just">
              <a:buNone/>
            </a:pPr>
            <a:r>
              <a:rPr lang="ar-IQ"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 تزايد الحاجة إلى المياه في المجمعات الحضرية (بغداد والمحافظات) الذي تفاقم أثره حالياً في ظل النمو السكاني وتزايد الميل إلى الهجرة من الريف إلى المدينة، في الوقت الذي تشح فيه الموارد المائية للعراق لأسباب سياسية وجغرافية مع تردي حالة محطات التصفية والتعقيم.</a:t>
            </a:r>
          </a:p>
          <a:p>
            <a:pPr marL="0" indent="0" algn="just">
              <a:buNone/>
            </a:pPr>
            <a:r>
              <a:rPr lang="ar-IQ" b="1" dirty="0">
                <a:solidFill>
                  <a:schemeClr val="accent1">
                    <a:lumMod val="40000"/>
                    <a:lumOff val="6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 تزايد الملوحة في الموارد المائية في العراق، ومنها نهري دجلة والفرات بسبب تزايد نسب التبخر المترافق مع ارتفاع درجات الحرارة ليس في العراق فحسب بل وفي دولة المنبع أيضاً.</a:t>
            </a:r>
          </a:p>
          <a:p>
            <a:endParaRPr lang="ar-IQ" dirty="0"/>
          </a:p>
        </p:txBody>
      </p:sp>
      <p:sp>
        <p:nvSpPr>
          <p:cNvPr id="4" name="Date Placeholder 3"/>
          <p:cNvSpPr>
            <a:spLocks noGrp="1"/>
          </p:cNvSpPr>
          <p:nvPr>
            <p:ph type="dt" sz="half" idx="10"/>
          </p:nvPr>
        </p:nvSpPr>
        <p:spPr/>
        <p:txBody>
          <a:bodyPr/>
          <a:lstStyle/>
          <a:p>
            <a:fld id="{57B5DE99-2FCB-4E41-A974-CCB8B6899691}" type="datetime8">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t>23 حزيران، 15</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C31C523-E01E-4F3A-B4E5-A87599FCDB8C}" type="slidenum">
              <a:rPr lang="ar-IQ" sz="1800" b="1">
                <a:solidFill>
                  <a:srgbClr val="29FF29"/>
                </a:solidFill>
                <a:effectLst>
                  <a:outerShdw blurRad="38100" dist="38100" dir="2700000" algn="tl">
                    <a:srgbClr val="000000">
                      <a:alpha val="43137"/>
                    </a:srgbClr>
                  </a:outerShdw>
                </a:effectLst>
                <a:latin typeface="Times New Roman" pitchFamily="18" charset="0"/>
                <a:cs typeface="Times New Roman" pitchFamily="18" charset="0"/>
              </a:rPr>
              <a:pPr/>
              <a:t>9</a:t>
            </a:fld>
            <a:endParaRPr lang="ar-IQ" sz="1800" b="1" dirty="0">
              <a:solidFill>
                <a:srgbClr val="29FF2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27154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ar-IQ"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ClimateChange4</Template>
  <TotalTime>2320</TotalTime>
  <Words>568</Words>
  <Application>Microsoft Office PowerPoint</Application>
  <PresentationFormat>عرض على الشاشة (3:4)‏</PresentationFormat>
  <Paragraphs>49</Paragraphs>
  <Slides>14</Slides>
  <Notes>1</Notes>
  <HiddenSlides>0</HiddenSlides>
  <MMClips>0</MMClips>
  <ScaleCrop>false</ScaleCrop>
  <HeadingPairs>
    <vt:vector size="6" baseType="variant">
      <vt:variant>
        <vt:lpstr>نسق</vt:lpstr>
      </vt:variant>
      <vt:variant>
        <vt:i4>4</vt:i4>
      </vt:variant>
      <vt:variant>
        <vt:lpstr>عناوين الشرائح</vt:lpstr>
      </vt:variant>
      <vt:variant>
        <vt:i4>14</vt:i4>
      </vt:variant>
      <vt:variant>
        <vt:lpstr>عروض مخصصة</vt:lpstr>
      </vt:variant>
      <vt:variant>
        <vt:i4>1</vt:i4>
      </vt:variant>
    </vt:vector>
  </HeadingPairs>
  <TitlesOfParts>
    <vt:vector size="19" baseType="lpstr">
      <vt:lpstr>Default Design</vt:lpstr>
      <vt:lpstr>Generic</vt:lpstr>
      <vt:lpstr>1_Default Design</vt:lpstr>
      <vt:lpstr>Ocean</vt:lpstr>
      <vt:lpstr>                                  الجامعـــــــــــــــــــــــة المستنصـــــــــــــــــــــــــــرية كليـــــــــــــــــــــــــــــــــــــــــــــــــــــة العلـــــــــــــــــــــــــــــــــــــــــــــــــــــــــــــــوم قســـــــــــــــــــــــم علــــــــــــــــــــــــــوم الجــــــــــــــــــــــــــــــــو المرحلــــــــــــــــــــــــــــــــــــــــــــة الثالثــــــــــــــــــــــــــــــــــــــــــــــــــــة المنــــــاخ/ الاحتبـــــــاس الحــــــراري مدة المحاضرة: ساعة واحدة يــــوم الاربعـــــــــــــــــــــــــاء 2015/6/24 اعداد: م.م. ســـــارة علي مـــطر</vt:lpstr>
      <vt:lpstr>ظاهرة البيوت الزجاجية</vt:lpstr>
      <vt:lpstr>عرض تقديمي في PowerPoint</vt:lpstr>
      <vt:lpstr>الاحتباس الحراري</vt:lpstr>
      <vt:lpstr>غازات الاحتباس الحراري</vt:lpstr>
      <vt:lpstr>عرض تقديمي في PowerPoint</vt:lpstr>
      <vt:lpstr>مثال عن الاحتباس الحراري (العراق)</vt:lpstr>
      <vt:lpstr>عرض تقديمي في PowerPoint</vt:lpstr>
      <vt:lpstr>عرض تقديمي في PowerPoint</vt:lpstr>
      <vt:lpstr>عرض تقديمي في PowerPoint</vt:lpstr>
      <vt:lpstr>المعدل الشهري لشذوذ Tmax.لمدة 44 سنة ولجميع اشهر السنة.</vt:lpstr>
      <vt:lpstr>المعدل الشهري لشذوذ  Tmin.لمدة 44 سنة ولجميع اشهر السنة.</vt:lpstr>
      <vt:lpstr>مواجهة ظاهرة الاحتباس الحراري</vt:lpstr>
      <vt:lpstr>عرض تقديمي في PowerPoint</vt:lpstr>
      <vt:lpstr>عرض مخصص 1</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تباين درجات الحرارة العظمى والصغرى اليومية لفصل الصيف لمدينة بغداد</dc:title>
  <dc:creator>DR.Ahmed Saker 2o1O</dc:creator>
  <cp:lastModifiedBy>DR.Ahmed Saker 2o1O</cp:lastModifiedBy>
  <cp:revision>228</cp:revision>
  <dcterms:created xsi:type="dcterms:W3CDTF">2014-10-31T12:29:54Z</dcterms:created>
  <dcterms:modified xsi:type="dcterms:W3CDTF">2015-06-23T19:54:19Z</dcterms:modified>
</cp:coreProperties>
</file>