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>
        <p:scale>
          <a:sx n="70" d="100"/>
          <a:sy n="70" d="100"/>
        </p:scale>
        <p:origin x="45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E299-932D-420A-98BD-0295EE382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CD888-84B7-494E-8B41-D5F3946F1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0092F-6B2E-4627-99A3-86C383935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4DA44-823F-493C-8435-566D6231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C9451-D2CD-4877-B1A7-A1F49BAF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4D25-94C5-4834-B22E-427C1A3A9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7062F-4347-467B-BC63-F31D3E0AA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41C0E-96F6-41FB-AC68-397B4D03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29BA3-7FA7-46E0-92C7-2FBCF9A7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4930D-BD5B-49A3-A4A0-AB389B373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6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32859-53B3-47C4-A9CA-470479C71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B50DB-30DE-4DB1-9187-044D7515F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DA118-E3AB-4414-B792-8905FCBC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5651E-1717-4BFB-87F6-892747A04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38256-D481-40A2-BC39-9ED877D7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4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EDE79-BD5E-40CF-8D4F-C28E1C44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DC541-190C-4809-BEEE-ED1DA6EED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7CE09-8D72-4972-9D3B-595D6629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D1160-D6E3-4A25-AB0B-3C2C28CE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EF572-D3A7-4197-A9F7-FD74140E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9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75B0-4295-4A9A-91DD-D62482D80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CD489-AC14-4E42-9B4A-9AFB151BA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6AB4B-BADE-4F59-A011-B2B2260B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CEFA8-666A-4ACE-967E-4D786C5F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69C54-3546-408F-A663-250A4DE8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3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E80A6-3C7A-45B9-A434-4B7E0FCC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1CEA4-D14D-4F73-BD9D-4CD96285F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3F066-38C2-497C-8B57-7BB9E1105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8E47F-572B-4F7E-8EAC-4593829D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FD4D9-4836-4150-8BFD-6690DE30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1282E-5826-407E-A2F4-614F0A9C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5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7A05-883D-4963-9984-7DE49CFFF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F6E1A-E10B-4AEF-896E-C802C00D8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313F0-2CB0-4172-8CD8-E585468E5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58551-B5A3-4D0B-8C1D-90D15E902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7667CD-27B3-488B-9706-9356E6BD6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E53B6-8C79-45CF-B0F2-80131DA17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ADC19F-3DA1-45A1-AE6E-A0C00918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434EA4-00BF-4995-B6FE-F0DB4CDC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6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FAE16-915D-447A-B40E-3DD5F30F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6DDDC-5C94-4F47-B9A3-50388377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3A7E3-1FCB-4B22-BC18-10E3895C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C4A6E-DFCD-405C-B987-B56580A5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A7408-53D2-4E96-A397-D8E8552A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230D8C-8F43-4EB8-A252-79EECF69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9B256-D059-47C8-B6BD-D47170CF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6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03006-7CC7-4795-BD49-779F0BB6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D4D33-8766-4769-8FE2-F5AE2CFE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5020F-5C5E-4BEA-BFC6-27FE8E28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77BAC-09D4-4E28-B225-A1BDDE76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5F160-DC21-4406-8379-67407ED94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9BB90-F101-4A88-B240-C7E2B653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4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143D-09FF-4DFD-B6B2-42E8F35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35C80-08E9-4758-AEDF-3B652594E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BB034-FD99-4FA6-92C1-43B1429C1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799D1-0EE0-4EC1-9158-217B6F16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A29D1-17BA-42A1-B110-D2DD172D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BC65F-4922-4DE9-8DBB-265E1E74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7AE52-F5BA-44E0-8370-BFE06398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AEF8F-7596-4B97-B939-E1F04912D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A8F86-E15D-4CDA-97F4-1929B24DC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938A7-2220-45FE-9D9F-9BB4D821AD4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585D2-767E-44A4-9DC1-D162BD74D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76A8C-4D0B-49DB-B787-61D2CCA9C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4C662-B94E-4CFC-B43E-D01EE3E39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61696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8- Icon Operations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C023A-A40C-4E64-8430-526B01061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1697"/>
            <a:ext cx="12191999" cy="5896302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en-US" sz="2000" dirty="0"/>
          </a:p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change the arrangement of icons on the desktop do the following:</a:t>
            </a:r>
          </a:p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1 -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Right Click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desktop</a:t>
            </a:r>
          </a:p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2- Click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Sort by</a:t>
            </a:r>
          </a:p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3- Select one of the 4 options to arrange </a:t>
            </a:r>
          </a:p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icons from sub-menu</a:t>
            </a:r>
          </a:p>
          <a:p>
            <a:pPr algn="l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A0E948-9D23-4520-8EAE-C3A19B060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075" y="2086480"/>
            <a:ext cx="5283434" cy="380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06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2034-D2F9-44C6-19AF-CE3438EC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0751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Changing the size of a window</a:t>
            </a:r>
            <a:b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273FB-5444-C2D0-CBFA-E21E18E04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752"/>
            <a:ext cx="12192000" cy="5957247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9113" indent="-519113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make a window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fill the entire screen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click its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Maximize button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 double-click the window's title bar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endParaRPr lang="ar-IQ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19113" indent="-519113" algn="just">
              <a:buNone/>
            </a:pPr>
            <a:r>
              <a:rPr lang="ar-IQ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return a maximized window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its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former size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click its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Restore button       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(this appears in place of the Maximize button). </a:t>
            </a:r>
          </a:p>
          <a:p>
            <a:pPr marL="519113" indent="-519113" algn="just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Or, double-click the window's title bar. To  resize a window (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make it smaller or bigger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), point to any of the window's borders or corners. </a:t>
            </a:r>
          </a:p>
          <a:p>
            <a:pPr marL="519113" indent="-519113" algn="just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 the mouse pointer changes to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two headed arrow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drag the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border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corner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shrink or enlarge the window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0EFBEA-10F3-2780-E0CE-38BA5D326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83" y="1021380"/>
            <a:ext cx="755970" cy="4206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57AC62-56D3-7BE4-B4F8-8CFB6368C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7" y="2586228"/>
            <a:ext cx="826326" cy="57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421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38C0-6EC2-9CCF-E75D-57C2CA1D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ar-IQ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Hiding a window</a:t>
            </a:r>
            <a:b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C96CA-34B3-B5FE-3587-1B31AEBEC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399"/>
            <a:ext cx="12192000" cy="5943599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463550" indent="-463550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Hiding a window is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called minimizing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it. </a:t>
            </a:r>
          </a:p>
          <a:p>
            <a:pPr marL="463550" indent="-463550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you want to get a window out of the way temporarily  without closing it,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minimize it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63550" indent="-463550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minimize a window, click its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Minimize button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63550" indent="-463550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window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disappears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from the desktop and  is visible only as a button on the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taskba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r, the long horizontal bar at the bottom of your screen. </a:t>
            </a:r>
          </a:p>
          <a:p>
            <a:pPr marL="463550" indent="-463550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make a minimized window appear again on the desktop, click its taskbar button. </a:t>
            </a:r>
          </a:p>
          <a:p>
            <a:pPr marL="463550" indent="-463550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window  appears exactly as it did before you minimized it.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91AB71-5A27-0330-DFBC-749ADF08C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7082" y="2718341"/>
            <a:ext cx="982638" cy="6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3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A4855-E3CC-2ABA-E52B-48A1372F2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82638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3-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Closing a window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5EB6F-F044-9D2B-581D-DB11A3CC3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2640"/>
            <a:ext cx="12192000" cy="587536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463550" indent="-463550" algn="just">
              <a:buNone/>
            </a:pPr>
            <a:r>
              <a:rPr lang="en-US" dirty="0"/>
              <a:t>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Closing a window removes it from the desktop and taskbar. </a:t>
            </a:r>
          </a:p>
          <a:p>
            <a:pPr marL="519113" indent="-519113" algn="just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you're done with a program or  document and don't need to return to it right away, close it.</a:t>
            </a:r>
          </a:p>
          <a:p>
            <a:pPr marL="0" indent="0" algn="just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close a window, click its Close button. </a:t>
            </a:r>
          </a:p>
          <a:p>
            <a:pPr marL="463550" indent="-463550" algn="just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you close a document without saving any changes you made, a message appears that gives you the option to save your changes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88825B-BD95-D84A-0B40-3CEC6E0CF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1367" y="3429000"/>
            <a:ext cx="1033134" cy="57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71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6CB90-432B-43D6-8A5E-D0BC3B212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4572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6-Scroll bar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Let’s you scroll the contents of the window</a:t>
            </a:r>
          </a:p>
          <a:p>
            <a:pPr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see information that is currently out of view.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7-Borders and corners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 can drag these with your mouse pointer </a:t>
            </a:r>
          </a:p>
          <a:p>
            <a:pPr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change the size of the window.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E12E36-6AA4-4949-9C0E-4AD2E1F1A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163" y="1542198"/>
            <a:ext cx="4922230" cy="495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190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5504-BE43-4CE9-9578-194D451D2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View/Hide Icons 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 Click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desktop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View 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Check to see if Show desktop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icon has a check mark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If it does not, choose it .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B80E41-3470-4324-A29C-7B401D2F9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603" y="585528"/>
            <a:ext cx="7186627" cy="54877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186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76EC3-A7A4-4D33-88F0-88A7178D5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Change Icon size 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 Click the desktop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View                                                    </a:t>
            </a:r>
            <a:endParaRPr lang="en-US" sz="2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Show the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required size</a:t>
            </a:r>
            <a:endParaRPr lang="en-US" sz="2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65560B-9776-40D4-8037-F8410E2AA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194" y="275792"/>
            <a:ext cx="7233285" cy="53607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731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8E78F-1FA5-47F9-885D-FCD4E78C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Auto Arrange Icon 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1-Right Click the desktop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 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View 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Check to see if Auto Arrange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has a check mark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4-If it does uncheck it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BCE334-B041-4270-BE89-811ED1A19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63" y="286098"/>
            <a:ext cx="6952387" cy="5414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42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8B7D-6F90-4DFF-9308-419832546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  <a:p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Start Menu Parts</a:t>
            </a:r>
          </a:p>
          <a:p>
            <a:pPr marL="0" indent="0"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The Start menu for 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Windows 7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consists of many Parts, </a:t>
            </a:r>
          </a:p>
          <a:p>
            <a:pPr marL="0" indent="0"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to show Use the Start menu to do these common activities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programs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Open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commonly used folders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Search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files, folders, and programs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Adjust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computer settings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Get help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 the Windows operating system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Turn off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computer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 off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Windows or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switch to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different user account.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5FF654-1A11-5F6A-085E-EA4747D5D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372" y="201110"/>
            <a:ext cx="3757582" cy="494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5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516EA-708F-4E17-B47A-29FAE77D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At the bottom of the right pane is the Shutdown button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the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Shutdown button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turn off your computer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Clicking the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arrow next to the Shutdown button displays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menu with  additional options for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switching users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logging off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restarting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or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shutting down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7FF348-CA9C-44CF-A3D5-30F883483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36" y="2415840"/>
            <a:ext cx="4871304" cy="4230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44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1987A-A99E-47A3-95D1-54AF48281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114300" marR="0" indent="-1143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Switch user: </a:t>
            </a:r>
          </a:p>
          <a:p>
            <a:pPr marL="114300" marR="0" indent="-1143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 you have more than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one user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account on your </a:t>
            </a:r>
            <a:endParaRPr lang="en-US" sz="3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computer, Fast User Switching is an easy way for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another person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log on to the computer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without logging you off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closing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your programs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and files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marR="0" indent="-1143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4300" algn="l"/>
              </a:tabLst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 off: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you log off from Windows,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 of the programs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 were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using are closed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but the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 is not turned off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 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114300" algn="l"/>
              </a:tabLst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marR="0" lvl="0" indent="-1143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Lock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: Locking your PC is a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good option if you’ll be back soon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53975" marR="0" lvl="0" indent="-5397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You'll have to enter your password when you come back, which helps     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keep your work more secure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14300" marR="0" indent="-1143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4300" algn="l"/>
              </a:tabLst>
            </a:pP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038588-1372-1267-CA00-D327B57E4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051" y="109182"/>
            <a:ext cx="3357684" cy="3319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447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D50B3-DDFE-42BB-9BA5-9E62EA2E2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114300" marR="0" lvl="0" indent="-1143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Restart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114300" lvl="0" indent="-1143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4300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Restart button "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reboots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your computer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14300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(it is sometimes called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warm boot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 or "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soft boot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.").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14300" algn="l"/>
              </a:tabLst>
              <a:defRPr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means it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saves your information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the hard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14300" algn="l"/>
              </a:tabLst>
              <a:defRPr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drive, turns off the computer for a moment, and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14300" algn="l"/>
              </a:tabLst>
              <a:defRPr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then turns it back on again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114300" algn="l"/>
              </a:tabLst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114300" algn="l"/>
              </a:tabLst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marR="0" lvl="0" indent="-571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Sleep: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Clicking on Sleep puts your computer in a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low-power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state,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 doesn't turn it off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 advantage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that it allows you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back to work quickly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without having to wait for the computer to do a full reboot.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0ED488-47B3-3F83-86E0-8A833E6DD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020" y="109181"/>
            <a:ext cx="3357684" cy="39578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598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AB0AA-1E23-4EF1-A875-4DB3AEBE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7150" marR="0" indent="-5715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Parts of a window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-Menu bar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Contains items that you can click to make choices in a program.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Title bar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Displays the name of the document and </a:t>
            </a: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 (or the folder name if you’re </a:t>
            </a: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working in a folder).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-Minimize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button   </a:t>
            </a: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to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hide the window</a:t>
            </a:r>
            <a:endParaRPr lang="en-US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-Maximize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button                  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enlarge it to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fill the whole screen</a:t>
            </a:r>
            <a:endParaRPr lang="en-US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5-</a:t>
            </a: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Close  </a:t>
            </a:r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button</a:t>
            </a:r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close it.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A98C8A-6868-4AB8-8F54-CFB7B23BA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107" y="1798904"/>
            <a:ext cx="5352199" cy="468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AFDEC0-2478-478B-42EC-5BAB4EC73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075" y="4682154"/>
            <a:ext cx="757743" cy="4250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65C1E3-2C8F-BAA3-5D1B-12408E59CB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1290" y="4625567"/>
            <a:ext cx="656938" cy="4598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7766652-49CA-CC3A-F20D-8B70ECA2D5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7246" y="3819377"/>
            <a:ext cx="686661" cy="4250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6E33C6-A07A-3746-EDB0-DAC0634D45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1750" y="5757361"/>
            <a:ext cx="761595" cy="4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7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823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8- Icon Operations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Changing the size of a window </vt:lpstr>
      <vt:lpstr> 2-Hiding a window </vt:lpstr>
      <vt:lpstr> 3-Closing a window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: 8- Special Icons on the desktop</dc:title>
  <dc:creator>dr. Basim</dc:creator>
  <cp:lastModifiedBy>dr. Basim</cp:lastModifiedBy>
  <cp:revision>20</cp:revision>
  <dcterms:created xsi:type="dcterms:W3CDTF">2022-04-19T00:53:38Z</dcterms:created>
  <dcterms:modified xsi:type="dcterms:W3CDTF">2022-05-11T09:02:15Z</dcterms:modified>
</cp:coreProperties>
</file>