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838" autoAdjust="0"/>
    <p:restoredTop sz="86422" autoAdjust="0"/>
  </p:normalViewPr>
  <p:slideViewPr>
    <p:cSldViewPr snapToGrid="0">
      <p:cViewPr varScale="1">
        <p:scale>
          <a:sx n="72" d="100"/>
          <a:sy n="72" d="100"/>
        </p:scale>
        <p:origin x="73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ik sultan" userId="a22e37cae34e85bf" providerId="LiveId" clId="{8D16DEB2-D48C-42E1-9CA6-EB1917654A40}"/>
    <pc:docChg chg="undo redo custSel addSld delSld modSld addSection delSection">
      <pc:chgData name="malik sultan" userId="a22e37cae34e85bf" providerId="LiveId" clId="{8D16DEB2-D48C-42E1-9CA6-EB1917654A40}" dt="2024-01-19T05:49:16.705" v="2569" actId="20577"/>
      <pc:docMkLst>
        <pc:docMk/>
      </pc:docMkLst>
      <pc:sldChg chg="modSp mod">
        <pc:chgData name="malik sultan" userId="a22e37cae34e85bf" providerId="LiveId" clId="{8D16DEB2-D48C-42E1-9CA6-EB1917654A40}" dt="2024-01-11T21:34:29.505" v="1078" actId="207"/>
        <pc:sldMkLst>
          <pc:docMk/>
          <pc:sldMk cId="918905658" sldId="256"/>
        </pc:sldMkLst>
        <pc:spChg chg="mod">
          <ac:chgData name="malik sultan" userId="a22e37cae34e85bf" providerId="LiveId" clId="{8D16DEB2-D48C-42E1-9CA6-EB1917654A40}" dt="2024-01-11T21:34:08.455" v="1077" actId="20577"/>
          <ac:spMkLst>
            <pc:docMk/>
            <pc:sldMk cId="918905658" sldId="256"/>
            <ac:spMk id="2" creationId="{737FD55B-1623-4514-A1BF-D7A706CD9C02}"/>
          </ac:spMkLst>
        </pc:spChg>
        <pc:spChg chg="mod">
          <ac:chgData name="malik sultan" userId="a22e37cae34e85bf" providerId="LiveId" clId="{8D16DEB2-D48C-42E1-9CA6-EB1917654A40}" dt="2024-01-11T21:34:29.505" v="1078" actId="207"/>
          <ac:spMkLst>
            <pc:docMk/>
            <pc:sldMk cId="918905658" sldId="256"/>
            <ac:spMk id="3" creationId="{F3FA9EF9-2547-4E0E-9F24-926C6FD4F059}"/>
          </ac:spMkLst>
        </pc:spChg>
      </pc:sldChg>
      <pc:sldChg chg="modSp mod">
        <pc:chgData name="malik sultan" userId="a22e37cae34e85bf" providerId="LiveId" clId="{8D16DEB2-D48C-42E1-9CA6-EB1917654A40}" dt="2024-01-11T21:46:22.181" v="1216" actId="20577"/>
        <pc:sldMkLst>
          <pc:docMk/>
          <pc:sldMk cId="2901707339" sldId="257"/>
        </pc:sldMkLst>
        <pc:spChg chg="mod">
          <ac:chgData name="malik sultan" userId="a22e37cae34e85bf" providerId="LiveId" clId="{8D16DEB2-D48C-42E1-9CA6-EB1917654A40}" dt="2024-01-11T21:46:22.181" v="1216" actId="20577"/>
          <ac:spMkLst>
            <pc:docMk/>
            <pc:sldMk cId="2901707339" sldId="257"/>
            <ac:spMk id="2" creationId="{306E8379-22AA-45EB-8E63-5E82BAA241F8}"/>
          </ac:spMkLst>
        </pc:spChg>
      </pc:sldChg>
      <pc:sldChg chg="modSp new del mod">
        <pc:chgData name="malik sultan" userId="a22e37cae34e85bf" providerId="LiveId" clId="{8D16DEB2-D48C-42E1-9CA6-EB1917654A40}" dt="2024-01-11T20:38:17.206" v="344" actId="680"/>
        <pc:sldMkLst>
          <pc:docMk/>
          <pc:sldMk cId="177012126" sldId="258"/>
        </pc:sldMkLst>
        <pc:spChg chg="mod">
          <ac:chgData name="malik sultan" userId="a22e37cae34e85bf" providerId="LiveId" clId="{8D16DEB2-D48C-42E1-9CA6-EB1917654A40}" dt="2024-01-11T20:38:16.265" v="343" actId="14100"/>
          <ac:spMkLst>
            <pc:docMk/>
            <pc:sldMk cId="177012126" sldId="258"/>
            <ac:spMk id="2" creationId="{24D0454D-33DF-49B4-B4AE-BFE7A6325F52}"/>
          </ac:spMkLst>
        </pc:spChg>
        <pc:spChg chg="mod">
          <ac:chgData name="malik sultan" userId="a22e37cae34e85bf" providerId="LiveId" clId="{8D16DEB2-D48C-42E1-9CA6-EB1917654A40}" dt="2024-01-11T20:38:14.920" v="341" actId="14100"/>
          <ac:spMkLst>
            <pc:docMk/>
            <pc:sldMk cId="177012126" sldId="258"/>
            <ac:spMk id="3" creationId="{DC40AF22-71D1-443D-B6EC-7449EA9B3DAD}"/>
          </ac:spMkLst>
        </pc:spChg>
      </pc:sldChg>
      <pc:sldChg chg="addSp delSp modSp new mod">
        <pc:chgData name="malik sultan" userId="a22e37cae34e85bf" providerId="LiveId" clId="{8D16DEB2-D48C-42E1-9CA6-EB1917654A40}" dt="2024-01-15T04:16:10.149" v="1655"/>
        <pc:sldMkLst>
          <pc:docMk/>
          <pc:sldMk cId="1623848303" sldId="258"/>
        </pc:sldMkLst>
        <pc:spChg chg="mod">
          <ac:chgData name="malik sultan" userId="a22e37cae34e85bf" providerId="LiveId" clId="{8D16DEB2-D48C-42E1-9CA6-EB1917654A40}" dt="2024-01-15T04:16:10.149" v="1655"/>
          <ac:spMkLst>
            <pc:docMk/>
            <pc:sldMk cId="1623848303" sldId="258"/>
            <ac:spMk id="2" creationId="{0C354D48-46A7-4F65-A8B8-EBD2EE4421E9}"/>
          </ac:spMkLst>
        </pc:spChg>
        <pc:spChg chg="add del mod">
          <ac:chgData name="malik sultan" userId="a22e37cae34e85bf" providerId="LiveId" clId="{8D16DEB2-D48C-42E1-9CA6-EB1917654A40}" dt="2024-01-15T04:16:10.149" v="1655"/>
          <ac:spMkLst>
            <pc:docMk/>
            <pc:sldMk cId="1623848303" sldId="258"/>
            <ac:spMk id="3" creationId="{04397EB0-2A27-49B4-8AD0-A734C0B30F1C}"/>
          </ac:spMkLst>
        </pc:spChg>
        <pc:spChg chg="add del mod">
          <ac:chgData name="malik sultan" userId="a22e37cae34e85bf" providerId="LiveId" clId="{8D16DEB2-D48C-42E1-9CA6-EB1917654A40}" dt="2024-01-15T04:16:10.149" v="1655"/>
          <ac:spMkLst>
            <pc:docMk/>
            <pc:sldMk cId="1623848303" sldId="258"/>
            <ac:spMk id="4" creationId="{4E7719BB-95C2-4406-9ACC-9A8D6ADDE0B3}"/>
          </ac:spMkLst>
        </pc:spChg>
        <pc:spChg chg="add del mod">
          <ac:chgData name="malik sultan" userId="a22e37cae34e85bf" providerId="LiveId" clId="{8D16DEB2-D48C-42E1-9CA6-EB1917654A40}" dt="2024-01-15T04:16:10.149" v="1655"/>
          <ac:spMkLst>
            <pc:docMk/>
            <pc:sldMk cId="1623848303" sldId="258"/>
            <ac:spMk id="5" creationId="{3A2AB2EE-7D4D-4C26-BBCE-3318AB986F35}"/>
          </ac:spMkLst>
        </pc:spChg>
      </pc:sldChg>
      <pc:sldChg chg="new del">
        <pc:chgData name="malik sultan" userId="a22e37cae34e85bf" providerId="LiveId" clId="{8D16DEB2-D48C-42E1-9CA6-EB1917654A40}" dt="2024-01-11T20:38:45.008" v="348" actId="680"/>
        <pc:sldMkLst>
          <pc:docMk/>
          <pc:sldMk cId="2149335586" sldId="258"/>
        </pc:sldMkLst>
      </pc:sldChg>
      <pc:sldChg chg="add del">
        <pc:chgData name="malik sultan" userId="a22e37cae34e85bf" providerId="LiveId" clId="{8D16DEB2-D48C-42E1-9CA6-EB1917654A40}" dt="2024-01-11T20:39:21.181" v="350" actId="2890"/>
        <pc:sldMkLst>
          <pc:docMk/>
          <pc:sldMk cId="3594231037" sldId="258"/>
        </pc:sldMkLst>
      </pc:sldChg>
      <pc:sldChg chg="modSp new mod">
        <pc:chgData name="malik sultan" userId="a22e37cae34e85bf" providerId="LiveId" clId="{8D16DEB2-D48C-42E1-9CA6-EB1917654A40}" dt="2024-01-15T04:10:32.824" v="1547" actId="20577"/>
        <pc:sldMkLst>
          <pc:docMk/>
          <pc:sldMk cId="2577626243" sldId="259"/>
        </pc:sldMkLst>
        <pc:spChg chg="mod">
          <ac:chgData name="malik sultan" userId="a22e37cae34e85bf" providerId="LiveId" clId="{8D16DEB2-D48C-42E1-9CA6-EB1917654A40}" dt="2024-01-15T04:10:32.824" v="1547" actId="20577"/>
          <ac:spMkLst>
            <pc:docMk/>
            <pc:sldMk cId="2577626243" sldId="259"/>
            <ac:spMk id="2" creationId="{C880E47A-67C8-4A9D-B9D9-6C9B6DD8DFC9}"/>
          </ac:spMkLst>
        </pc:spChg>
        <pc:spChg chg="mod">
          <ac:chgData name="malik sultan" userId="a22e37cae34e85bf" providerId="LiveId" clId="{8D16DEB2-D48C-42E1-9CA6-EB1917654A40}" dt="2024-01-11T21:03:44.600" v="608" actId="14100"/>
          <ac:spMkLst>
            <pc:docMk/>
            <pc:sldMk cId="2577626243" sldId="259"/>
            <ac:spMk id="3" creationId="{3AF60DBB-193F-4FA9-824A-00BF281304EB}"/>
          </ac:spMkLst>
        </pc:spChg>
      </pc:sldChg>
      <pc:sldChg chg="new del">
        <pc:chgData name="malik sultan" userId="a22e37cae34e85bf" providerId="LiveId" clId="{8D16DEB2-D48C-42E1-9CA6-EB1917654A40}" dt="2024-01-11T21:02:50.588" v="601" actId="2696"/>
        <pc:sldMkLst>
          <pc:docMk/>
          <pc:sldMk cId="3259953802" sldId="259"/>
        </pc:sldMkLst>
      </pc:sldChg>
      <pc:sldChg chg="add del">
        <pc:chgData name="malik sultan" userId="a22e37cae34e85bf" providerId="LiveId" clId="{8D16DEB2-D48C-42E1-9CA6-EB1917654A40}" dt="2024-01-15T04:11:45.721" v="1549" actId="2890"/>
        <pc:sldMkLst>
          <pc:docMk/>
          <pc:sldMk cId="1024177265" sldId="260"/>
        </pc:sldMkLst>
      </pc:sldChg>
      <pc:sldChg chg="new del">
        <pc:chgData name="malik sultan" userId="a22e37cae34e85bf" providerId="LiveId" clId="{8D16DEB2-D48C-42E1-9CA6-EB1917654A40}" dt="2024-01-11T21:47:45.174" v="1218" actId="2696"/>
        <pc:sldMkLst>
          <pc:docMk/>
          <pc:sldMk cId="1358233918" sldId="260"/>
        </pc:sldMkLst>
      </pc:sldChg>
      <pc:sldChg chg="modSp new mod">
        <pc:chgData name="malik sultan" userId="a22e37cae34e85bf" providerId="LiveId" clId="{8D16DEB2-D48C-42E1-9CA6-EB1917654A40}" dt="2024-01-15T04:15:31.470" v="1651" actId="20577"/>
        <pc:sldMkLst>
          <pc:docMk/>
          <pc:sldMk cId="1932888375" sldId="260"/>
        </pc:sldMkLst>
        <pc:spChg chg="mod">
          <ac:chgData name="malik sultan" userId="a22e37cae34e85bf" providerId="LiveId" clId="{8D16DEB2-D48C-42E1-9CA6-EB1917654A40}" dt="2024-01-15T04:15:31.470" v="1651" actId="20577"/>
          <ac:spMkLst>
            <pc:docMk/>
            <pc:sldMk cId="1932888375" sldId="260"/>
            <ac:spMk id="2" creationId="{32067036-1DE5-496B-BDA8-09DB02CF3DD7}"/>
          </ac:spMkLst>
        </pc:spChg>
        <pc:spChg chg="mod">
          <ac:chgData name="malik sultan" userId="a22e37cae34e85bf" providerId="LiveId" clId="{8D16DEB2-D48C-42E1-9CA6-EB1917654A40}" dt="2024-01-15T04:12:26.225" v="1556" actId="27636"/>
          <ac:spMkLst>
            <pc:docMk/>
            <pc:sldMk cId="1932888375" sldId="260"/>
            <ac:spMk id="3" creationId="{0EE8FD88-DE7A-401B-A609-F375B858FABF}"/>
          </ac:spMkLst>
        </pc:spChg>
      </pc:sldChg>
      <pc:sldChg chg="addSp delSp modSp new del">
        <pc:chgData name="malik sultan" userId="a22e37cae34e85bf" providerId="LiveId" clId="{8D16DEB2-D48C-42E1-9CA6-EB1917654A40}" dt="2024-01-15T04:18:08.613" v="1660" actId="2696"/>
        <pc:sldMkLst>
          <pc:docMk/>
          <pc:sldMk cId="1105702788" sldId="261"/>
        </pc:sldMkLst>
        <pc:spChg chg="del">
          <ac:chgData name="malik sultan" userId="a22e37cae34e85bf" providerId="LiveId" clId="{8D16DEB2-D48C-42E1-9CA6-EB1917654A40}" dt="2024-01-15T04:17:59.123" v="1659"/>
          <ac:spMkLst>
            <pc:docMk/>
            <pc:sldMk cId="1105702788" sldId="261"/>
            <ac:spMk id="2" creationId="{4D09846A-8E81-4189-8C26-C3A352C3A5AD}"/>
          </ac:spMkLst>
        </pc:spChg>
        <pc:spChg chg="del">
          <ac:chgData name="malik sultan" userId="a22e37cae34e85bf" providerId="LiveId" clId="{8D16DEB2-D48C-42E1-9CA6-EB1917654A40}" dt="2024-01-15T04:17:59.123" v="1659"/>
          <ac:spMkLst>
            <pc:docMk/>
            <pc:sldMk cId="1105702788" sldId="261"/>
            <ac:spMk id="3" creationId="{DD0CF2A3-B1A5-4E92-87D7-CD78E1FAC9C3}"/>
          </ac:spMkLst>
        </pc:spChg>
        <pc:spChg chg="add mod">
          <ac:chgData name="malik sultan" userId="a22e37cae34e85bf" providerId="LiveId" clId="{8D16DEB2-D48C-42E1-9CA6-EB1917654A40}" dt="2024-01-15T04:17:59.123" v="1659"/>
          <ac:spMkLst>
            <pc:docMk/>
            <pc:sldMk cId="1105702788" sldId="261"/>
            <ac:spMk id="4" creationId="{0B774BF7-B423-46A8-98D4-C7899AE31DB6}"/>
          </ac:spMkLst>
        </pc:spChg>
        <pc:spChg chg="add mod">
          <ac:chgData name="malik sultan" userId="a22e37cae34e85bf" providerId="LiveId" clId="{8D16DEB2-D48C-42E1-9CA6-EB1917654A40}" dt="2024-01-15T04:17:59.123" v="1659"/>
          <ac:spMkLst>
            <pc:docMk/>
            <pc:sldMk cId="1105702788" sldId="261"/>
            <ac:spMk id="5" creationId="{61C9908E-4484-44EB-A6F5-BA4A4251EEAA}"/>
          </ac:spMkLst>
        </pc:spChg>
      </pc:sldChg>
      <pc:sldChg chg="modSp mod">
        <pc:chgData name="malik sultan" userId="a22e37cae34e85bf" providerId="LiveId" clId="{8D16DEB2-D48C-42E1-9CA6-EB1917654A40}" dt="2024-01-19T05:49:16.705" v="2569" actId="20577"/>
        <pc:sldMkLst>
          <pc:docMk/>
          <pc:sldMk cId="2523702406" sldId="262"/>
        </pc:sldMkLst>
        <pc:spChg chg="mod">
          <ac:chgData name="malik sultan" userId="a22e37cae34e85bf" providerId="LiveId" clId="{8D16DEB2-D48C-42E1-9CA6-EB1917654A40}" dt="2024-01-19T05:49:16.705" v="2569" actId="20577"/>
          <ac:spMkLst>
            <pc:docMk/>
            <pc:sldMk cId="2523702406" sldId="262"/>
            <ac:spMk id="2" creationId="{4F0EC0EA-F463-486C-8512-69B846B36DF0}"/>
          </ac:spMkLst>
        </pc:spChg>
        <pc:spChg chg="mod">
          <ac:chgData name="malik sultan" userId="a22e37cae34e85bf" providerId="LiveId" clId="{8D16DEB2-D48C-42E1-9CA6-EB1917654A40}" dt="2024-01-18T21:33:00.349" v="2061" actId="27636"/>
          <ac:spMkLst>
            <pc:docMk/>
            <pc:sldMk cId="2523702406" sldId="262"/>
            <ac:spMk id="3" creationId="{96BE51D7-88FD-4E84-8E83-A4D6AE0FF59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B2A24B6B-C94B-487A-BEFB-34500AABEE73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A586284D-59ED-41F9-96EA-C2F273137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2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704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185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25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1523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152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8274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95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84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2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96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9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7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1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94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6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40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4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8ECB9DA-9655-4C49-879E-8A9C257082EC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5645221-6387-4611-AB8D-8A460E88A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344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7FD55B-1623-4514-A1BF-D7A706CD9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0525" y="535577"/>
            <a:ext cx="10319657" cy="4167051"/>
          </a:xfrm>
        </p:spPr>
        <p:txBody>
          <a:bodyPr>
            <a:normAutofit fontScale="90000"/>
          </a:bodyPr>
          <a:lstStyle/>
          <a:p>
            <a:pPr algn="l" rtl="1"/>
            <a:r>
              <a:rPr lang="ar-SA" sz="4900" dirty="0">
                <a:latin typeface="Adobe Arabic" panose="02040503050201020203" pitchFamily="18" charset="-78"/>
                <a:cs typeface="Adobe Arabic" panose="02040503050201020203" pitchFamily="18" charset="-78"/>
              </a:rPr>
              <a:t>الجامعة المستنصرية      </a:t>
            </a:r>
            <a:r>
              <a:rPr lang="en-US" sz="4900" dirty="0">
                <a:latin typeface="Adobe Arabic" panose="02040503050201020203" pitchFamily="18" charset="-78"/>
                <a:cs typeface="Adobe Arabic" panose="02040503050201020203" pitchFamily="18" charset="-78"/>
              </a:rPr>
              <a:t>          </a:t>
            </a:r>
            <a:r>
              <a:rPr lang="ar-SA" sz="4900" dirty="0">
                <a:latin typeface="Adobe Arabic" panose="02040503050201020203" pitchFamily="18" charset="-78"/>
                <a:cs typeface="Adobe Arabic" panose="02040503050201020203" pitchFamily="18" charset="-78"/>
              </a:rPr>
              <a:t>               كلية العلوم / قسم الكيمياء</a:t>
            </a:r>
            <a:br>
              <a:rPr lang="ar-SA" sz="1800" dirty="0"/>
            </a:br>
            <a:r>
              <a:rPr lang="ar-SA" sz="9800" dirty="0">
                <a:latin typeface="Adobe Arabic" panose="02040503050201020203" pitchFamily="18" charset="-78"/>
                <a:cs typeface="Adobe Arabic" panose="02040503050201020203" pitchFamily="18" charset="-78"/>
              </a:rPr>
              <a:t>قانون دالتون للضغوط الجزئية</a:t>
            </a:r>
            <a:br>
              <a:rPr lang="ar-SA" sz="9800" dirty="0">
                <a:latin typeface="Adobe Arabic" panose="02040503050201020203" pitchFamily="18" charset="-78"/>
                <a:cs typeface="Adobe Arabic" panose="02040503050201020203" pitchFamily="18" charset="-78"/>
              </a:rPr>
            </a:br>
            <a:r>
              <a:rPr lang="en-US" sz="7300" dirty="0" err="1">
                <a:latin typeface="Adobe Arabic" panose="02040503050201020203" pitchFamily="18" charset="-78"/>
                <a:cs typeface="Adobe Arabic" panose="02040503050201020203" pitchFamily="18" charset="-78"/>
              </a:rPr>
              <a:t>dallton’s</a:t>
            </a:r>
            <a:r>
              <a:rPr lang="en-US" sz="7300" dirty="0">
                <a:latin typeface="Adobe Arabic" panose="02040503050201020203" pitchFamily="18" charset="-78"/>
                <a:cs typeface="Adobe Arabic" panose="02040503050201020203" pitchFamily="18" charset="-78"/>
              </a:rPr>
              <a:t>  low  of  partial pressures</a:t>
            </a:r>
            <a:r>
              <a:rPr lang="ar-SA" sz="7300" dirty="0">
                <a:latin typeface="Adobe Arabic" panose="02040503050201020203" pitchFamily="18" charset="-78"/>
                <a:cs typeface="Adobe Arabic" panose="02040503050201020203" pitchFamily="18" charset="-78"/>
              </a:rPr>
              <a:t> </a:t>
            </a:r>
            <a:endParaRPr lang="en-US" sz="7300" dirty="0"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3FA9EF9-2547-4E0E-9F24-926C6FD4F0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629"/>
            <a:ext cx="9265920" cy="1841862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م . م . مالك موسى سلطان</a:t>
            </a:r>
          </a:p>
          <a:p>
            <a:r>
              <a:rPr lang="ar-SA" sz="44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المرحلة الثالثة</a:t>
            </a:r>
            <a:endParaRPr lang="en-US" sz="4400" b="1" dirty="0">
              <a:solidFill>
                <a:schemeClr val="tx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18905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6E8379-22AA-45EB-8E63-5E82BAA24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3895" y="189914"/>
            <a:ext cx="11535507" cy="5982287"/>
          </a:xfrm>
        </p:spPr>
        <p:txBody>
          <a:bodyPr>
            <a:normAutofit fontScale="90000"/>
          </a:bodyPr>
          <a:lstStyle/>
          <a:p>
            <a:pPr algn="r" rtl="1"/>
            <a:r>
              <a:rPr lang="ar-SA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سبق  التطرق الى العوامل المؤثرة على الغاز و هي ( الحجم و الضغط و درجة الحرارة وكمية الغاز ) و العلاقات الرياضية التي تربط هذه العوامل وهي :</a:t>
            </a:r>
            <a:br>
              <a:rPr lang="ar-SA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علاقة الحجم و الضغط ( قانون بويل) 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PV=k                             </a:t>
            </a:r>
            <a:b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علاقة الحجم و درجة الحرارة ( قانون شارل) 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/ P =k`                            </a:t>
            </a:r>
            <a:b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علاقة الضغط و درجة الحرارة ( قانون غي </a:t>
            </a:r>
            <a:r>
              <a:rPr lang="ar-SA" sz="32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لوساك</a:t>
            </a:r>
            <a:r>
              <a:rPr lang="ar-SA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P/ T = k``                  </a:t>
            </a:r>
            <a:b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ar-SA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علاقة الحجم و كمية الغاز ( قانون </a:t>
            </a:r>
            <a:r>
              <a:rPr lang="ar-SA" sz="32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افوكادرو</a:t>
            </a:r>
            <a:r>
              <a:rPr lang="ar-SA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V/n = k```                                                                                      </a:t>
            </a:r>
            <a:b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D1D127-4A5C-4225-953C-4BEC9BAF8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6172201"/>
            <a:ext cx="10991973" cy="49588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07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354D48-46A7-4F65-A8B8-EBD2EE4421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1098485" cy="5636624"/>
          </a:xfrm>
        </p:spPr>
        <p:txBody>
          <a:bodyPr/>
          <a:lstStyle/>
          <a:p>
            <a:pPr algn="r" rtl="1"/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ومن ربط هذه العلاقات الرياضية نحصل على  </a:t>
            </a:r>
            <a:b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( معادلة الغازات العامة) 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PV = </a:t>
            </a:r>
            <a:r>
              <a:rPr kumimoji="0" lang="en-US" sz="3200" b="0" i="0" u="none" strike="noStrike" kern="1200" cap="none" spc="0" normalizeH="0" baseline="0" noProof="0" dirty="0" err="1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nRT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b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حيث :</a:t>
            </a:r>
            <a:b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:الضغط ( جو 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atm </a:t>
            </a: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, 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:الحجم (لتر 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) , 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كمية الغاز ( مول 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) , 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درجة الحرارة ( كلفن 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, و بذلك قيمة ثابت الغازات العام (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و وحداته   ( </a:t>
            </a:r>
            <a:r>
              <a:rPr kumimoji="0" lang="en-US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0.082 atm . L/ mol . K </a:t>
            </a: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).</a:t>
            </a:r>
            <a:b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كل هذه القوانين و العلاقات الرياضية تنطبق على غاز واحد معين.</a:t>
            </a:r>
            <a:b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ولكن ....</a:t>
            </a:r>
            <a:b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ar-SA" sz="32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ماذا لو كان عندنا خليط من غازين مختلفين أو أكثر لا يتفاعلان مع بعضهما البعض ؟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4397EB0-2A27-49B4-8AD0-A734C0B30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6322423"/>
            <a:ext cx="11098484" cy="49324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48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80E47A-67C8-4A9D-B9D9-6C9B6DD8D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731519"/>
            <a:ext cx="11007045" cy="5630091"/>
          </a:xfrm>
        </p:spPr>
        <p:txBody>
          <a:bodyPr>
            <a:normAutofit/>
          </a:bodyPr>
          <a:lstStyle/>
          <a:p>
            <a:pPr algn="r" rtl="1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في عام  1801 م و نتيجة للتجارب التي قام نها العالم دالتون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بناءاً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على جهود العلماء السابقين , توصل الى وضع قانون عُرف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بأسمه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للضغوط الجزئية لخليط من الغازات التي لا تتفاعل مع بعضها البعض كالهواء , و لاحظ ان الضغط الكلي للغازات يساوي مجموع الضغوط الجزئية لكل غاز كما لو كان لوحده في الوعاء , حيث ان ضغط كل غاز على حدة يُسمى ( الضغط الجزئي ) .</a:t>
            </a:r>
            <a:b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و يمكن التعبير رياضياً عن هذا القانون بالشكل التالي :</a:t>
            </a:r>
            <a:b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36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=P</a:t>
            </a:r>
            <a:r>
              <a:rPr lang="en-US" sz="36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+P</a:t>
            </a:r>
            <a:r>
              <a:rPr lang="en-US" sz="36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+P</a:t>
            </a:r>
            <a:r>
              <a:rPr lang="en-US" sz="36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…..                                                         </a:t>
            </a:r>
            <a:b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حيث أن</a:t>
            </a:r>
            <a:r>
              <a:rPr lang="ar-IQ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32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ar-IQ" sz="32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IQ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الضغط الكلي لخليط الغازات .</a:t>
            </a:r>
            <a:br>
              <a:rPr lang="ar-IQ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p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ar-SA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الضغوط الجزئية للغازات 1و2و3 المكونة للخليط .</a:t>
            </a:r>
            <a:b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AF60DBB-193F-4FA9-824A-00BF281304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6361611"/>
            <a:ext cx="11202987" cy="49638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626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067036-1DE5-496B-BDA8-09DB02CF3D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0954794" cy="5701938"/>
          </a:xfrm>
        </p:spPr>
        <p:txBody>
          <a:bodyPr>
            <a:normAutofit/>
          </a:bodyPr>
          <a:lstStyle/>
          <a:p>
            <a:pPr algn="r" rtl="1"/>
            <a:r>
              <a:rPr lang="ar-SA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العلاقة بين الضغط الكلي وعدد المولات الكلية و الكسر المولي :</a:t>
            </a:r>
            <a:r>
              <a:rPr lang="ar-IQ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ar-IQ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IQ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لنفرض ان لدينا خليط من غازين لا يتفاعلان مع بعضهما في اناء واحد تحت درجة حرارة و حجم معينين . </a:t>
            </a:r>
            <a:br>
              <a:rPr lang="ar-IQ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IQ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بتطبيق قانون الغاز المثالي لك غاز على حدة نحصل على ضغطهما و كما يأتي:</a:t>
            </a:r>
            <a:br>
              <a:rPr lang="ar-IQ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rt/v……..1                                             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rt/v…….2                                              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IQ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ومن قانون دالتون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=p1+p2 ……..3                       </a:t>
            </a:r>
            <a:endParaRPr lang="en-US" sz="3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EE8FD88-DE7A-401B-A609-F375B858FA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6596743"/>
            <a:ext cx="10732725" cy="218925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888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BB78A5-4861-4218-BE0C-20D148B66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1594" y="491319"/>
            <a:ext cx="11098484" cy="5745708"/>
          </a:xfrm>
        </p:spPr>
        <p:txBody>
          <a:bodyPr>
            <a:normAutofit fontScale="90000"/>
          </a:bodyPr>
          <a:lstStyle/>
          <a:p>
            <a:pPr algn="r" rtl="1"/>
            <a:r>
              <a:rPr lang="ar-IQ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بتعويض المعادلات 1و2 في المعادلة 3 بحصل على </a:t>
            </a:r>
            <a:br>
              <a:rPr lang="ar-IQ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cap="none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rt/v + 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rt/v                                                                       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+n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)RT/V…….4                                                                     </a:t>
            </a:r>
            <a:b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بقسمة المعادلة 1 على المعادلة 4 نحصل على </a:t>
            </a:r>
            <a:b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/P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[(n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RT/V)/((n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+n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)RT/V)]</a:t>
            </a:r>
            <a: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/P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=n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/(n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+n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)……..5                                                                         </a:t>
            </a:r>
            <a:b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ان مجموع المولات الجزئية لغازات الخليط (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+n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يمثل عدد المولات الكلية لخليط الغازات ويرمز له (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IQ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                                </a:t>
            </a:r>
            <a:r>
              <a:rPr lang="ar-IQ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..........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=n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+n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br>
              <a:rPr lang="ar-IQ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/P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   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……….7                                                                </a:t>
            </a:r>
            <a:br>
              <a:rPr lang="en-US" sz="32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/P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 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………….8                                                              </a:t>
            </a:r>
            <a:b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24AE124-BD74-4164-905B-0D3CB2CC5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6348549"/>
            <a:ext cx="11098485" cy="46711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804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0EC0EA-F463-486C-8512-69B846B36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631" y="591094"/>
            <a:ext cx="10884536" cy="5675812"/>
          </a:xfrm>
        </p:spPr>
        <p:txBody>
          <a:bodyPr>
            <a:normAutofit fontScale="90000"/>
          </a:bodyPr>
          <a:lstStyle/>
          <a:p>
            <a:pPr algn="r" rtl="1"/>
            <a:r>
              <a:rPr lang="ar-IQ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يُسمى المقدار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ar-IQ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IQ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بالكسر المولي (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 fraction</a:t>
            </a:r>
            <a:r>
              <a:rPr lang="ar-IQ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للغاز1 ، و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ar-IQ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الكسر المولي للغاز 2 ، حيث يُعرًف الكسر المولي بأنه ( نسبة عدد مولات أحد مكونات المزيج الى مجموع المولات الكلية للمزيج ) ، و يُرمز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IQ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للكسر المولي للمكون 1 بالرمز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IQ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، و للمكون 2 بالرمز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ar-IQ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b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ar-IQ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                       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P1 / PT                                         </a:t>
            </a:r>
            <a:b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n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                       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P2 / PT                                         </a:t>
            </a:r>
            <a:b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ar-IQ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r-IQ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 بصورة عامة يمكن كتابة المعادلة 10 كالآتي 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ar-IQ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x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3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sz="36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………. 10                                                </a:t>
            </a:r>
            <a:b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6BE51D7-88FD-4E84-8E83-A4D6AE0FF5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685" y="6473372"/>
            <a:ext cx="10884537" cy="234404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</p:txBody>
      </p:sp>
      <p:sp>
        <p:nvSpPr>
          <p:cNvPr id="5" name="سهم: لليمين 4">
            <a:extLst>
              <a:ext uri="{FF2B5EF4-FFF2-40B4-BE49-F238E27FC236}">
                <a16:creationId xmlns:a16="http://schemas.microsoft.com/office/drawing/2014/main" id="{C0814E55-0F93-4EDD-8B94-CA2EC00C9651}"/>
              </a:ext>
            </a:extLst>
          </p:cNvPr>
          <p:cNvSpPr/>
          <p:nvPr/>
        </p:nvSpPr>
        <p:spPr>
          <a:xfrm>
            <a:off x="4028657" y="3431256"/>
            <a:ext cx="516835" cy="29154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سهم: لليمين 5">
            <a:extLst>
              <a:ext uri="{FF2B5EF4-FFF2-40B4-BE49-F238E27FC236}">
                <a16:creationId xmlns:a16="http://schemas.microsoft.com/office/drawing/2014/main" id="{E01F6D77-5AF8-4E58-84A9-A2F0EDB2B4DC}"/>
              </a:ext>
            </a:extLst>
          </p:cNvPr>
          <p:cNvSpPr/>
          <p:nvPr/>
        </p:nvSpPr>
        <p:spPr>
          <a:xfrm>
            <a:off x="4028657" y="3929270"/>
            <a:ext cx="516835" cy="29154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3702406"/>
      </p:ext>
    </p:extLst>
  </p:cSld>
  <p:clrMapOvr>
    <a:masterClrMapping/>
  </p:clrMapOvr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1613</TotalTime>
  <Words>653</Words>
  <Application>Microsoft Office PowerPoint</Application>
  <PresentationFormat>شاشة عريضة</PresentationFormat>
  <Paragraphs>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Adobe Arabic</vt:lpstr>
      <vt:lpstr>Calibri</vt:lpstr>
      <vt:lpstr>Century Gothic</vt:lpstr>
      <vt:lpstr>Times New Roman</vt:lpstr>
      <vt:lpstr>Wingdings 3</vt:lpstr>
      <vt:lpstr>شريحة</vt:lpstr>
      <vt:lpstr>الجامعة المستنصرية                               كلية العلوم / قسم الكيمياء قانون دالتون للضغوط الجزئية dallton’s  low  of  partial pressures </vt:lpstr>
      <vt:lpstr>سبق  التطرق الى العوامل المؤثرة على الغاز و هي ( الحجم و الضغط و درجة الحرارة وكمية الغاز ) و العلاقات الرياضية التي تربط هذه العوامل وهي : 1- علاقة الحجم و الضغط ( قانون بويل)  PV=k                               2- علاقة الحجم و درجة الحرارة ( قانون شارل) V / P =k`                              3- علاقة الضغط و درجة الحرارة ( قانون غي لوساك ) P/ T = k``                     4 - علاقة الحجم و كمية الغاز ( قانون افوكادرو )  V/n = k```                                                                                                       </vt:lpstr>
      <vt:lpstr> ومن ربط هذه العلاقات الرياضية نحصل على                              ( معادلة الغازات العامة) PV = nRT               حيث :  P :الضغط ( جو atm ) , V :الحجم (لتر L ) , n : كمية الغاز ( مول mol ) , T : درجة الحرارة ( كلفن K) , و بذلك قيمة ثابت الغازات العام (R ) و وحداته   ( 0.082 atm . L/ mol . K  ).    كل هذه القوانين و العلاقات الرياضية تنطبق على غاز واحد معين. ولكن .... ماذا لو كان عندنا خليط من غازين مختلفين أو أكثر لا يتفاعلان مع بعضهما البعض ؟</vt:lpstr>
      <vt:lpstr>في عام  1801 م و نتيجة للتجارب التي قام نها العالم دالتون بناءاً على جهود العلماء السابقين , توصل الى وضع قانون عُرف بأسمه للضغوط الجزئية لخليط من الغازات التي لا تتفاعل مع بعضها البعض كالهواء , و لاحظ ان الضغط الكلي للغازات يساوي مجموع الضغوط الجزئية لكل غاز كما لو كان لوحده في الوعاء , حيث ان ضغط كل غاز على حدة يُسمى ( الضغط الجزئي ) .        و يمكن التعبير رياضياً عن هذا القانون بالشكل التالي : PT=P1+P2+P3+ …..                                                          حيث أن PT : الضغط الكلي لخليط الغازات . : P1, p2 , p3 الضغوط الجزئية للغازات 1و2و3 المكونة للخليط . </vt:lpstr>
      <vt:lpstr>العلاقة بين الضغط الكلي وعدد المولات الكلية و الكسر المولي :  لنفرض ان لدينا خليط من غازين لا يتفاعلان مع بعضهما في اناء واحد تحت درجة حرارة و حجم معينين .  بتطبيق قانون الغاز المثالي لك غاز على حدة نحصل على ضغطهما و كما يأتي: p1=n1rt/v……..1                                               p2=n2rt/v…….2                                                ومن قانون دالتون pt=p1+p2 ……..3                       </vt:lpstr>
      <vt:lpstr>بتعويض المعادلات 1و2 في المعادلة 3 بحصل على  pT= n1rt/v + n2rt/v                                                                        =(n1+n2)RT/V…….4                                                                      بقسمة المعادلة 1 على المعادلة 4 نحصل على                                                            P1/PT= [(n1RT/V)/((n1+n2)RT/V)] P1/PT=n1/(n1+n2)……..5                                                                          ان مجموع المولات الجزئية لغازات الخليط (n1+n2 ) يمثل عدد المولات الكلية لخليط الغازات ويرمز له (nT)                                                6                                  .......... nT=n1+n2 PT/P1 = n1/nT     ……….7                                                                 PT/P2 = n2/nT   ………….8                                                               </vt:lpstr>
      <vt:lpstr>يُسمى المقدار n1/nT  بالكسر المولي ( mole fraction ) للغاز1 ، و n2/nT الكسر المولي للغاز 2 ، حيث يُعرًف الكسر المولي بأنه ( نسبة عدد مولات أحد مكونات المزيج الى مجموع المولات الكلية للمزيج ) ، و يُرمز للكسر المولي للمكون 1 بالرمز x1 ، و للمكون 2 بالرمز x2 .  x1= n1 / nT                          x1 = P1 / PT                                          x2= n2 / nT                          x2 = P2 / PT                                           و بصورة عامة يمكن كتابة المعادلة 10 كالآتي : Pi = xi * PT ………. 10                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قانون دالتون للضغوط الجزئية </dc:title>
  <dc:creator>malik sultan</dc:creator>
  <cp:lastModifiedBy>malik sultan</cp:lastModifiedBy>
  <cp:revision>46</cp:revision>
  <dcterms:created xsi:type="dcterms:W3CDTF">2024-01-10T08:25:37Z</dcterms:created>
  <dcterms:modified xsi:type="dcterms:W3CDTF">2024-01-20T16:48:33Z</dcterms:modified>
</cp:coreProperties>
</file>