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2" r:id="rId1"/>
    <p:sldMasterId id="2147483724" r:id="rId2"/>
  </p:sldMasterIdLst>
  <p:notesMasterIdLst>
    <p:notesMasterId r:id="rId4"/>
  </p:notesMasterIdLst>
  <p:handoutMasterIdLst>
    <p:handoutMasterId r:id="rId5"/>
  </p:handoutMasterIdLst>
  <p:sldIdLst>
    <p:sldId id="261" r:id="rId3"/>
  </p:sldIdLst>
  <p:sldSz cx="28800425" cy="43200638"/>
  <p:notesSz cx="9601200" cy="7315200"/>
  <p:defaultTextStyle>
    <a:defPPr>
      <a:defRPr lang="en-US"/>
    </a:defPPr>
    <a:lvl1pPr algn="l" rtl="0" eaLnBrk="0" fontAlgn="base" hangingPunct="0">
      <a:spcBef>
        <a:spcPct val="0"/>
      </a:spcBef>
      <a:spcAft>
        <a:spcPct val="0"/>
      </a:spcAft>
      <a:defRPr sz="4000" b="1" kern="1200">
        <a:solidFill>
          <a:srgbClr val="003399"/>
        </a:solidFill>
        <a:latin typeface="Arial" panose="020B0604020202020204" pitchFamily="34" charset="0"/>
        <a:ea typeface="+mn-ea"/>
        <a:cs typeface="+mn-cs"/>
      </a:defRPr>
    </a:lvl1pPr>
    <a:lvl2pPr marL="457200" algn="l" rtl="0" eaLnBrk="0" fontAlgn="base" hangingPunct="0">
      <a:spcBef>
        <a:spcPct val="0"/>
      </a:spcBef>
      <a:spcAft>
        <a:spcPct val="0"/>
      </a:spcAft>
      <a:defRPr sz="4000" b="1" kern="1200">
        <a:solidFill>
          <a:srgbClr val="003399"/>
        </a:solidFill>
        <a:latin typeface="Arial" panose="020B0604020202020204" pitchFamily="34" charset="0"/>
        <a:ea typeface="+mn-ea"/>
        <a:cs typeface="+mn-cs"/>
      </a:defRPr>
    </a:lvl2pPr>
    <a:lvl3pPr marL="914400" algn="l" rtl="0" eaLnBrk="0" fontAlgn="base" hangingPunct="0">
      <a:spcBef>
        <a:spcPct val="0"/>
      </a:spcBef>
      <a:spcAft>
        <a:spcPct val="0"/>
      </a:spcAft>
      <a:defRPr sz="4000" b="1" kern="1200">
        <a:solidFill>
          <a:srgbClr val="003399"/>
        </a:solidFill>
        <a:latin typeface="Arial" panose="020B0604020202020204" pitchFamily="34" charset="0"/>
        <a:ea typeface="+mn-ea"/>
        <a:cs typeface="+mn-cs"/>
      </a:defRPr>
    </a:lvl3pPr>
    <a:lvl4pPr marL="1371600" algn="l" rtl="0" eaLnBrk="0" fontAlgn="base" hangingPunct="0">
      <a:spcBef>
        <a:spcPct val="0"/>
      </a:spcBef>
      <a:spcAft>
        <a:spcPct val="0"/>
      </a:spcAft>
      <a:defRPr sz="4000" b="1" kern="1200">
        <a:solidFill>
          <a:srgbClr val="003399"/>
        </a:solidFill>
        <a:latin typeface="Arial" panose="020B0604020202020204" pitchFamily="34" charset="0"/>
        <a:ea typeface="+mn-ea"/>
        <a:cs typeface="+mn-cs"/>
      </a:defRPr>
    </a:lvl4pPr>
    <a:lvl5pPr marL="1828800" algn="l" rtl="0" eaLnBrk="0" fontAlgn="base" hangingPunct="0">
      <a:spcBef>
        <a:spcPct val="0"/>
      </a:spcBef>
      <a:spcAft>
        <a:spcPct val="0"/>
      </a:spcAft>
      <a:defRPr sz="4000" b="1" kern="1200">
        <a:solidFill>
          <a:srgbClr val="003399"/>
        </a:solidFill>
        <a:latin typeface="Arial" panose="020B0604020202020204" pitchFamily="34" charset="0"/>
        <a:ea typeface="+mn-ea"/>
        <a:cs typeface="+mn-cs"/>
      </a:defRPr>
    </a:lvl5pPr>
    <a:lvl6pPr marL="2286000" algn="l" defTabSz="914400" rtl="0" eaLnBrk="1" latinLnBrk="0" hangingPunct="1">
      <a:defRPr sz="4000" b="1" kern="1200">
        <a:solidFill>
          <a:srgbClr val="003399"/>
        </a:solidFill>
        <a:latin typeface="Arial" panose="020B0604020202020204" pitchFamily="34" charset="0"/>
        <a:ea typeface="+mn-ea"/>
        <a:cs typeface="+mn-cs"/>
      </a:defRPr>
    </a:lvl6pPr>
    <a:lvl7pPr marL="2743200" algn="l" defTabSz="914400" rtl="0" eaLnBrk="1" latinLnBrk="0" hangingPunct="1">
      <a:defRPr sz="4000" b="1" kern="1200">
        <a:solidFill>
          <a:srgbClr val="003399"/>
        </a:solidFill>
        <a:latin typeface="Arial" panose="020B0604020202020204" pitchFamily="34" charset="0"/>
        <a:ea typeface="+mn-ea"/>
        <a:cs typeface="+mn-cs"/>
      </a:defRPr>
    </a:lvl7pPr>
    <a:lvl8pPr marL="3200400" algn="l" defTabSz="914400" rtl="0" eaLnBrk="1" latinLnBrk="0" hangingPunct="1">
      <a:defRPr sz="4000" b="1" kern="1200">
        <a:solidFill>
          <a:srgbClr val="003399"/>
        </a:solidFill>
        <a:latin typeface="Arial" panose="020B0604020202020204" pitchFamily="34" charset="0"/>
        <a:ea typeface="+mn-ea"/>
        <a:cs typeface="+mn-cs"/>
      </a:defRPr>
    </a:lvl8pPr>
    <a:lvl9pPr marL="3657600" algn="l" defTabSz="914400" rtl="0" eaLnBrk="1" latinLnBrk="0" hangingPunct="1">
      <a:defRPr sz="4000" b="1" kern="1200">
        <a:solidFill>
          <a:srgbClr val="003399"/>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3607">
          <p15:clr>
            <a:srgbClr val="A4A3A4"/>
          </p15:clr>
        </p15:guide>
        <p15:guide id="2" pos="907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3D1"/>
    <a:srgbClr val="A0A0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706" autoAdjust="0"/>
    <p:restoredTop sz="87521" autoAdjust="0"/>
  </p:normalViewPr>
  <p:slideViewPr>
    <p:cSldViewPr>
      <p:cViewPr>
        <p:scale>
          <a:sx n="41" d="100"/>
          <a:sy n="41" d="100"/>
        </p:scale>
        <p:origin x="533" y="24"/>
      </p:cViewPr>
      <p:guideLst>
        <p:guide orient="horz" pos="13607"/>
        <p:guide pos="907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35" d="100"/>
          <a:sy n="135" d="100"/>
        </p:scale>
        <p:origin x="1440"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8AAF330-05AA-7546-1D62-FB460F55B15C}"/>
              </a:ext>
            </a:extLst>
          </p:cNvPr>
          <p:cNvSpPr>
            <a:spLocks noGrp="1" noChangeArrowheads="1"/>
          </p:cNvSpPr>
          <p:nvPr>
            <p:ph type="hdr" sz="quarter"/>
          </p:nvPr>
        </p:nvSpPr>
        <p:spPr bwMode="auto">
          <a:xfrm>
            <a:off x="0" y="0"/>
            <a:ext cx="41608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21" tIns="48159" rIns="96321" bIns="48159" numCol="1" anchor="t" anchorCtr="0" compatLnSpc="1">
            <a:prstTxWarp prst="textNoShape">
              <a:avLst/>
            </a:prstTxWarp>
          </a:bodyPr>
          <a:lstStyle>
            <a:lvl1pPr defTabSz="963613">
              <a:defRPr sz="1400" b="0">
                <a:solidFill>
                  <a:schemeClr val="tx1"/>
                </a:solidFill>
                <a:latin typeface="Times New Roman" pitchFamily="18" charset="0"/>
              </a:defRPr>
            </a:lvl1pPr>
          </a:lstStyle>
          <a:p>
            <a:pPr>
              <a:defRPr/>
            </a:pPr>
            <a:endParaRPr lang="en-US"/>
          </a:p>
        </p:txBody>
      </p:sp>
      <p:sp>
        <p:nvSpPr>
          <p:cNvPr id="4099" name="Rectangle 3">
            <a:extLst>
              <a:ext uri="{FF2B5EF4-FFF2-40B4-BE49-F238E27FC236}">
                <a16:creationId xmlns:a16="http://schemas.microsoft.com/office/drawing/2014/main" id="{40EC3E63-2669-D1FB-E717-615252C48826}"/>
              </a:ext>
            </a:extLst>
          </p:cNvPr>
          <p:cNvSpPr>
            <a:spLocks noGrp="1" noChangeArrowheads="1"/>
          </p:cNvSpPr>
          <p:nvPr>
            <p:ph type="dt" sz="quarter" idx="1"/>
          </p:nvPr>
        </p:nvSpPr>
        <p:spPr bwMode="auto">
          <a:xfrm>
            <a:off x="5437188" y="0"/>
            <a:ext cx="416242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21" tIns="48159" rIns="96321" bIns="48159" numCol="1" anchor="t" anchorCtr="0" compatLnSpc="1">
            <a:prstTxWarp prst="textNoShape">
              <a:avLst/>
            </a:prstTxWarp>
          </a:bodyPr>
          <a:lstStyle>
            <a:lvl1pPr algn="r" defTabSz="963613">
              <a:defRPr sz="1400" b="0">
                <a:solidFill>
                  <a:schemeClr val="tx1"/>
                </a:solidFill>
                <a:latin typeface="Times New Roman" pitchFamily="18" charset="0"/>
              </a:defRPr>
            </a:lvl1pPr>
          </a:lstStyle>
          <a:p>
            <a:pPr>
              <a:defRPr/>
            </a:pPr>
            <a:endParaRPr lang="en-US"/>
          </a:p>
        </p:txBody>
      </p:sp>
      <p:sp>
        <p:nvSpPr>
          <p:cNvPr id="4100" name="Rectangle 4">
            <a:extLst>
              <a:ext uri="{FF2B5EF4-FFF2-40B4-BE49-F238E27FC236}">
                <a16:creationId xmlns:a16="http://schemas.microsoft.com/office/drawing/2014/main" id="{290AA5B1-3A56-D16F-38A5-25083B617F90}"/>
              </a:ext>
            </a:extLst>
          </p:cNvPr>
          <p:cNvSpPr>
            <a:spLocks noGrp="1" noChangeArrowheads="1"/>
          </p:cNvSpPr>
          <p:nvPr>
            <p:ph type="ftr" sz="quarter" idx="2"/>
          </p:nvPr>
        </p:nvSpPr>
        <p:spPr bwMode="auto">
          <a:xfrm>
            <a:off x="0" y="6948488"/>
            <a:ext cx="41608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21" tIns="48159" rIns="96321" bIns="48159" numCol="1" anchor="b" anchorCtr="0" compatLnSpc="1">
            <a:prstTxWarp prst="textNoShape">
              <a:avLst/>
            </a:prstTxWarp>
          </a:bodyPr>
          <a:lstStyle>
            <a:lvl1pPr defTabSz="963613">
              <a:defRPr sz="1400" b="0">
                <a:solidFill>
                  <a:schemeClr val="tx1"/>
                </a:solidFill>
                <a:latin typeface="Times New Roman" pitchFamily="18" charset="0"/>
              </a:defRPr>
            </a:lvl1pPr>
          </a:lstStyle>
          <a:p>
            <a:pPr>
              <a:defRPr/>
            </a:pPr>
            <a:endParaRPr lang="en-US"/>
          </a:p>
        </p:txBody>
      </p:sp>
      <p:sp>
        <p:nvSpPr>
          <p:cNvPr id="4101" name="Rectangle 5">
            <a:extLst>
              <a:ext uri="{FF2B5EF4-FFF2-40B4-BE49-F238E27FC236}">
                <a16:creationId xmlns:a16="http://schemas.microsoft.com/office/drawing/2014/main" id="{3F8E1135-08DE-212E-913B-370AD0266F4F}"/>
              </a:ext>
            </a:extLst>
          </p:cNvPr>
          <p:cNvSpPr>
            <a:spLocks noGrp="1" noChangeArrowheads="1"/>
          </p:cNvSpPr>
          <p:nvPr>
            <p:ph type="sldNum" sz="quarter" idx="3"/>
          </p:nvPr>
        </p:nvSpPr>
        <p:spPr bwMode="auto">
          <a:xfrm>
            <a:off x="5437188" y="6948488"/>
            <a:ext cx="416242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21" tIns="48159" rIns="96321" bIns="48159" numCol="1" anchor="b" anchorCtr="0" compatLnSpc="1">
            <a:prstTxWarp prst="textNoShape">
              <a:avLst/>
            </a:prstTxWarp>
          </a:bodyPr>
          <a:lstStyle>
            <a:lvl1pPr algn="r" defTabSz="963613">
              <a:defRPr sz="1400" b="0">
                <a:solidFill>
                  <a:schemeClr val="tx1"/>
                </a:solidFill>
                <a:latin typeface="Times New Roman" panose="02020603050405020304" pitchFamily="18" charset="0"/>
              </a:defRPr>
            </a:lvl1pPr>
          </a:lstStyle>
          <a:p>
            <a:fld id="{DDD3778F-A048-4AD6-B9D5-BFEA94E0748E}"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0032AB7-ACB0-F68D-3836-915E7FF03C41}"/>
              </a:ext>
            </a:extLst>
          </p:cNvPr>
          <p:cNvSpPr>
            <a:spLocks noGrp="1" noChangeArrowheads="1"/>
          </p:cNvSpPr>
          <p:nvPr>
            <p:ph type="hdr" sz="quarter"/>
          </p:nvPr>
        </p:nvSpPr>
        <p:spPr bwMode="auto">
          <a:xfrm>
            <a:off x="0" y="0"/>
            <a:ext cx="41608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21" tIns="48159" rIns="96321" bIns="48159" numCol="1" anchor="t" anchorCtr="0" compatLnSpc="1">
            <a:prstTxWarp prst="textNoShape">
              <a:avLst/>
            </a:prstTxWarp>
          </a:bodyPr>
          <a:lstStyle>
            <a:lvl1pPr defTabSz="963613">
              <a:defRPr sz="1400" b="0">
                <a:solidFill>
                  <a:schemeClr val="tx1"/>
                </a:solidFill>
                <a:latin typeface="Times New Roman" pitchFamily="18" charset="0"/>
              </a:defRPr>
            </a:lvl1pPr>
          </a:lstStyle>
          <a:p>
            <a:pPr>
              <a:defRPr/>
            </a:pPr>
            <a:endParaRPr lang="en-US"/>
          </a:p>
        </p:txBody>
      </p:sp>
      <p:sp>
        <p:nvSpPr>
          <p:cNvPr id="3075" name="Rectangle 3">
            <a:extLst>
              <a:ext uri="{FF2B5EF4-FFF2-40B4-BE49-F238E27FC236}">
                <a16:creationId xmlns:a16="http://schemas.microsoft.com/office/drawing/2014/main" id="{B86BC0DF-5696-645A-CA0A-90ED988B8F40}"/>
              </a:ext>
            </a:extLst>
          </p:cNvPr>
          <p:cNvSpPr>
            <a:spLocks noGrp="1" noChangeArrowheads="1"/>
          </p:cNvSpPr>
          <p:nvPr>
            <p:ph type="dt" idx="1"/>
          </p:nvPr>
        </p:nvSpPr>
        <p:spPr bwMode="auto">
          <a:xfrm>
            <a:off x="5437188" y="0"/>
            <a:ext cx="416242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21" tIns="48159" rIns="96321" bIns="48159" numCol="1" anchor="t" anchorCtr="0" compatLnSpc="1">
            <a:prstTxWarp prst="textNoShape">
              <a:avLst/>
            </a:prstTxWarp>
          </a:bodyPr>
          <a:lstStyle>
            <a:lvl1pPr algn="r" defTabSz="963613">
              <a:defRPr sz="1400" b="0">
                <a:solidFill>
                  <a:schemeClr val="tx1"/>
                </a:solidFill>
                <a:latin typeface="Times New Roman" pitchFamily="18" charset="0"/>
              </a:defRPr>
            </a:lvl1pPr>
          </a:lstStyle>
          <a:p>
            <a:pPr>
              <a:defRPr/>
            </a:pPr>
            <a:endParaRPr lang="en-US"/>
          </a:p>
        </p:txBody>
      </p:sp>
      <p:sp>
        <p:nvSpPr>
          <p:cNvPr id="5124" name="Rectangle 4">
            <a:extLst>
              <a:ext uri="{FF2B5EF4-FFF2-40B4-BE49-F238E27FC236}">
                <a16:creationId xmlns:a16="http://schemas.microsoft.com/office/drawing/2014/main" id="{A0A9E525-8EDF-3226-5784-B8817C5B3457}"/>
              </a:ext>
            </a:extLst>
          </p:cNvPr>
          <p:cNvSpPr>
            <a:spLocks noGrp="1" noRot="1" noChangeAspect="1" noChangeArrowheads="1" noTextEdit="1"/>
          </p:cNvSpPr>
          <p:nvPr>
            <p:ph type="sldImg" idx="2"/>
          </p:nvPr>
        </p:nvSpPr>
        <p:spPr bwMode="auto">
          <a:xfrm>
            <a:off x="3886200" y="549275"/>
            <a:ext cx="1828800" cy="27432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a:extLst>
              <a:ext uri="{FF2B5EF4-FFF2-40B4-BE49-F238E27FC236}">
                <a16:creationId xmlns:a16="http://schemas.microsoft.com/office/drawing/2014/main" id="{5FFEE657-EF50-62FF-41A8-0C99038D899B}"/>
              </a:ext>
            </a:extLst>
          </p:cNvPr>
          <p:cNvSpPr>
            <a:spLocks noGrp="1" noChangeArrowheads="1"/>
          </p:cNvSpPr>
          <p:nvPr>
            <p:ph type="body" sz="quarter" idx="3"/>
          </p:nvPr>
        </p:nvSpPr>
        <p:spPr bwMode="auto">
          <a:xfrm>
            <a:off x="960438" y="3475038"/>
            <a:ext cx="7681912" cy="329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21" tIns="48159" rIns="96321" bIns="4815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755046E3-AE61-AAF7-E46D-EA4BAD1BF4D5}"/>
              </a:ext>
            </a:extLst>
          </p:cNvPr>
          <p:cNvSpPr>
            <a:spLocks noGrp="1" noChangeArrowheads="1"/>
          </p:cNvSpPr>
          <p:nvPr>
            <p:ph type="ftr" sz="quarter" idx="4"/>
          </p:nvPr>
        </p:nvSpPr>
        <p:spPr bwMode="auto">
          <a:xfrm>
            <a:off x="0" y="6948488"/>
            <a:ext cx="41608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21" tIns="48159" rIns="96321" bIns="48159" numCol="1" anchor="b" anchorCtr="0" compatLnSpc="1">
            <a:prstTxWarp prst="textNoShape">
              <a:avLst/>
            </a:prstTxWarp>
          </a:bodyPr>
          <a:lstStyle>
            <a:lvl1pPr defTabSz="963613">
              <a:defRPr sz="1400" b="0">
                <a:solidFill>
                  <a:schemeClr val="tx1"/>
                </a:solidFill>
                <a:latin typeface="Times New Roman" pitchFamily="18" charset="0"/>
              </a:defRPr>
            </a:lvl1pPr>
          </a:lstStyle>
          <a:p>
            <a:pPr>
              <a:defRPr/>
            </a:pPr>
            <a:endParaRPr lang="en-US"/>
          </a:p>
        </p:txBody>
      </p:sp>
      <p:sp>
        <p:nvSpPr>
          <p:cNvPr id="3079" name="Rectangle 7">
            <a:extLst>
              <a:ext uri="{FF2B5EF4-FFF2-40B4-BE49-F238E27FC236}">
                <a16:creationId xmlns:a16="http://schemas.microsoft.com/office/drawing/2014/main" id="{42AA05ED-8A71-367D-EB7A-D3C3EF7C0F2B}"/>
              </a:ext>
            </a:extLst>
          </p:cNvPr>
          <p:cNvSpPr>
            <a:spLocks noGrp="1" noChangeArrowheads="1"/>
          </p:cNvSpPr>
          <p:nvPr>
            <p:ph type="sldNum" sz="quarter" idx="5"/>
          </p:nvPr>
        </p:nvSpPr>
        <p:spPr bwMode="auto">
          <a:xfrm>
            <a:off x="5437188" y="6948488"/>
            <a:ext cx="416242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21" tIns="48159" rIns="96321" bIns="48159" numCol="1" anchor="b" anchorCtr="0" compatLnSpc="1">
            <a:prstTxWarp prst="textNoShape">
              <a:avLst/>
            </a:prstTxWarp>
          </a:bodyPr>
          <a:lstStyle>
            <a:lvl1pPr algn="r" defTabSz="963613">
              <a:defRPr sz="1400" b="0">
                <a:solidFill>
                  <a:schemeClr val="tx1"/>
                </a:solidFill>
                <a:latin typeface="Times New Roman" panose="02020603050405020304" pitchFamily="18" charset="0"/>
              </a:defRPr>
            </a:lvl1pPr>
          </a:lstStyle>
          <a:p>
            <a:fld id="{F02FAC79-1AB5-41A0-818D-CCF3C8F9801C}"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600054" y="7070939"/>
            <a:ext cx="21600319" cy="15039806"/>
          </a:xfrm>
          <a:prstGeom prst="rect">
            <a:avLst/>
          </a:prstGeom>
        </p:spPr>
        <p:txBody>
          <a:bodyPr anchor="b"/>
          <a:lstStyle>
            <a:lvl1pPr algn="ctr">
              <a:defRPr sz="3500"/>
            </a:lvl1pPr>
          </a:lstStyle>
          <a:p>
            <a:r>
              <a:rPr lang="en-US"/>
              <a:t>Click to edit Master title style</a:t>
            </a:r>
          </a:p>
        </p:txBody>
      </p:sp>
      <p:sp>
        <p:nvSpPr>
          <p:cNvPr id="3" name="Subtitle 2"/>
          <p:cNvSpPr>
            <a:spLocks noGrp="1"/>
          </p:cNvSpPr>
          <p:nvPr>
            <p:ph type="subTitle" idx="1"/>
          </p:nvPr>
        </p:nvSpPr>
        <p:spPr>
          <a:xfrm>
            <a:off x="3600054" y="22689919"/>
            <a:ext cx="21600319" cy="10431404"/>
          </a:xfrm>
          <a:prstGeom prst="rect">
            <a:avLst/>
          </a:prstGeom>
        </p:spPr>
        <p:txBody>
          <a:bodyPr/>
          <a:lstStyle>
            <a:lvl1pPr marL="0" indent="0" algn="ctr">
              <a:buNone/>
              <a:defRPr sz="1400"/>
            </a:lvl1pPr>
            <a:lvl2pPr marL="266683" indent="0" algn="ctr">
              <a:buNone/>
              <a:defRPr sz="1167"/>
            </a:lvl2pPr>
            <a:lvl3pPr marL="533366" indent="0" algn="ctr">
              <a:buNone/>
              <a:defRPr sz="1050"/>
            </a:lvl3pPr>
            <a:lvl4pPr marL="800049" indent="0" algn="ctr">
              <a:buNone/>
              <a:defRPr sz="933"/>
            </a:lvl4pPr>
            <a:lvl5pPr marL="1066731" indent="0" algn="ctr">
              <a:buNone/>
              <a:defRPr sz="933"/>
            </a:lvl5pPr>
            <a:lvl6pPr marL="1333414" indent="0" algn="ctr">
              <a:buNone/>
              <a:defRPr sz="933"/>
            </a:lvl6pPr>
            <a:lvl7pPr marL="1600097" indent="0" algn="ctr">
              <a:buNone/>
              <a:defRPr sz="933"/>
            </a:lvl7pPr>
            <a:lvl8pPr marL="1866780" indent="0" algn="ctr">
              <a:buNone/>
              <a:defRPr sz="933"/>
            </a:lvl8pPr>
            <a:lvl9pPr marL="2133463" indent="0" algn="ctr">
              <a:buNone/>
              <a:defRPr sz="933"/>
            </a:lvl9pPr>
          </a:lstStyle>
          <a:p>
            <a:r>
              <a:rPr lang="en-US"/>
              <a:t>Click to edit Master subtitle style</a:t>
            </a:r>
          </a:p>
        </p:txBody>
      </p:sp>
      <p:sp>
        <p:nvSpPr>
          <p:cNvPr id="4" name="Date Placeholder 3">
            <a:extLst>
              <a:ext uri="{FF2B5EF4-FFF2-40B4-BE49-F238E27FC236}">
                <a16:creationId xmlns:a16="http://schemas.microsoft.com/office/drawing/2014/main" id="{59A0B4E6-C94B-314E-F83A-6E3B1E39F3BB}"/>
              </a:ext>
            </a:extLst>
          </p:cNvPr>
          <p:cNvSpPr>
            <a:spLocks noGrp="1"/>
          </p:cNvSpPr>
          <p:nvPr>
            <p:ph type="dt" sz="half" idx="10"/>
          </p:nvPr>
        </p:nvSpPr>
        <p:spPr>
          <a:xfrm>
            <a:off x="1979613" y="40039925"/>
            <a:ext cx="6480175" cy="2300288"/>
          </a:xfrm>
          <a:prstGeom prst="rect">
            <a:avLst/>
          </a:prstGeom>
        </p:spPr>
        <p:txBody>
          <a:bodyPr/>
          <a:lstStyle>
            <a:lvl1pPr>
              <a:defRPr/>
            </a:lvl1pPr>
          </a:lstStyle>
          <a:p>
            <a:pPr>
              <a:defRPr/>
            </a:pPr>
            <a:fld id="{0F535374-8710-42A5-B6B7-1BA750D906DE}" type="datetimeFigureOut">
              <a:rPr lang="en-US"/>
              <a:pPr>
                <a:defRPr/>
              </a:pPr>
              <a:t>11/23/2025</a:t>
            </a:fld>
            <a:endParaRPr lang="en-US"/>
          </a:p>
        </p:txBody>
      </p:sp>
      <p:sp>
        <p:nvSpPr>
          <p:cNvPr id="5" name="Footer Placeholder 4">
            <a:extLst>
              <a:ext uri="{FF2B5EF4-FFF2-40B4-BE49-F238E27FC236}">
                <a16:creationId xmlns:a16="http://schemas.microsoft.com/office/drawing/2014/main" id="{2BAE59D6-A269-2D46-2AC6-3E8255BD7165}"/>
              </a:ext>
            </a:extLst>
          </p:cNvPr>
          <p:cNvSpPr>
            <a:spLocks noGrp="1"/>
          </p:cNvSpPr>
          <p:nvPr>
            <p:ph type="ftr" sz="quarter" idx="11"/>
          </p:nvPr>
        </p:nvSpPr>
        <p:spPr>
          <a:xfrm>
            <a:off x="9539288" y="40039925"/>
            <a:ext cx="9721850" cy="2300288"/>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DF10582-8EAC-2B37-AFAB-5D13B12C759D}"/>
              </a:ext>
            </a:extLst>
          </p:cNvPr>
          <p:cNvSpPr>
            <a:spLocks noGrp="1"/>
          </p:cNvSpPr>
          <p:nvPr>
            <p:ph type="sldNum" sz="quarter" idx="12"/>
          </p:nvPr>
        </p:nvSpPr>
        <p:spPr>
          <a:xfrm>
            <a:off x="20340638" y="40039925"/>
            <a:ext cx="6480175" cy="2300288"/>
          </a:xfrm>
          <a:prstGeom prst="rect">
            <a:avLst/>
          </a:prstGeom>
        </p:spPr>
        <p:txBody>
          <a:bodyPr vert="horz" wrap="square" lIns="91440" tIns="45720" rIns="91440" bIns="45720" numCol="1" anchor="t" anchorCtr="0" compatLnSpc="1">
            <a:prstTxWarp prst="textNoShape">
              <a:avLst/>
            </a:prstTxWarp>
          </a:bodyPr>
          <a:lstStyle>
            <a:lvl1pPr>
              <a:defRPr/>
            </a:lvl1pPr>
          </a:lstStyle>
          <a:p>
            <a:fld id="{F5F3F0AC-FED0-4B7C-A31D-856F2BC05073}" type="slidenum">
              <a:rPr lang="en-US" altLang="ar-IQ"/>
              <a:pPr/>
              <a:t>‹#›</a:t>
            </a:fld>
            <a:endParaRPr lang="en-US" altLang="ar-IQ"/>
          </a:p>
        </p:txBody>
      </p:sp>
    </p:spTree>
    <p:extLst>
      <p:ext uri="{BB962C8B-B14F-4D97-AF65-F5344CB8AC3E}">
        <p14:creationId xmlns:p14="http://schemas.microsoft.com/office/powerpoint/2010/main" val="892390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3780" y="2880042"/>
            <a:ext cx="9288887" cy="10080149"/>
          </a:xfrm>
        </p:spPr>
        <p:txBody>
          <a:bodyPr anchor="b"/>
          <a:lstStyle>
            <a:lvl1pPr>
              <a:defRPr sz="10079"/>
            </a:lvl1pPr>
          </a:lstStyle>
          <a:p>
            <a:r>
              <a:rPr lang="en-US"/>
              <a:t>Click to edit Master title style</a:t>
            </a:r>
            <a:endParaRPr lang="en-US" dirty="0"/>
          </a:p>
        </p:txBody>
      </p:sp>
      <p:sp>
        <p:nvSpPr>
          <p:cNvPr id="3" name="Picture Placeholder 2"/>
          <p:cNvSpPr>
            <a:spLocks noGrp="1" noChangeAspect="1"/>
          </p:cNvSpPr>
          <p:nvPr>
            <p:ph type="pic" idx="1"/>
          </p:nvPr>
        </p:nvSpPr>
        <p:spPr>
          <a:xfrm>
            <a:off x="12243932" y="6220102"/>
            <a:ext cx="14580215" cy="30700453"/>
          </a:xfrm>
        </p:spPr>
        <p:txBody>
          <a:bodyPr rtlCol="0">
            <a:normAutofit/>
          </a:bodyPr>
          <a:lstStyle>
            <a:lvl1pPr marL="0" indent="0">
              <a:buNone/>
              <a:defRPr sz="10079"/>
            </a:lvl1pPr>
            <a:lvl2pPr marL="1440043" indent="0">
              <a:buNone/>
              <a:defRPr sz="8819"/>
            </a:lvl2pPr>
            <a:lvl3pPr marL="2880086" indent="0">
              <a:buNone/>
              <a:defRPr sz="7559"/>
            </a:lvl3pPr>
            <a:lvl4pPr marL="4320129" indent="0">
              <a:buNone/>
              <a:defRPr sz="6299"/>
            </a:lvl4pPr>
            <a:lvl5pPr marL="5760171" indent="0">
              <a:buNone/>
              <a:defRPr sz="6299"/>
            </a:lvl5pPr>
            <a:lvl6pPr marL="7200214" indent="0">
              <a:buNone/>
              <a:defRPr sz="6299"/>
            </a:lvl6pPr>
            <a:lvl7pPr marL="8640257" indent="0">
              <a:buNone/>
              <a:defRPr sz="6299"/>
            </a:lvl7pPr>
            <a:lvl8pPr marL="10080300" indent="0">
              <a:buNone/>
              <a:defRPr sz="6299"/>
            </a:lvl8pPr>
            <a:lvl9pPr marL="11520343" indent="0">
              <a:buNone/>
              <a:defRPr sz="6299"/>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983780" y="12960191"/>
            <a:ext cx="9288887" cy="24010358"/>
          </a:xfrm>
        </p:spPr>
        <p:txBody>
          <a:bodyPr/>
          <a:lstStyle>
            <a:lvl1pPr marL="0" indent="0">
              <a:buNone/>
              <a:defRPr sz="5040"/>
            </a:lvl1pPr>
            <a:lvl2pPr marL="1440043" indent="0">
              <a:buNone/>
              <a:defRPr sz="4410"/>
            </a:lvl2pPr>
            <a:lvl3pPr marL="2880086" indent="0">
              <a:buNone/>
              <a:defRPr sz="3780"/>
            </a:lvl3pPr>
            <a:lvl4pPr marL="4320129" indent="0">
              <a:buNone/>
              <a:defRPr sz="3150"/>
            </a:lvl4pPr>
            <a:lvl5pPr marL="5760171" indent="0">
              <a:buNone/>
              <a:defRPr sz="3150"/>
            </a:lvl5pPr>
            <a:lvl6pPr marL="7200214" indent="0">
              <a:buNone/>
              <a:defRPr sz="3150"/>
            </a:lvl6pPr>
            <a:lvl7pPr marL="8640257" indent="0">
              <a:buNone/>
              <a:defRPr sz="3150"/>
            </a:lvl7pPr>
            <a:lvl8pPr marL="10080300" indent="0">
              <a:buNone/>
              <a:defRPr sz="3150"/>
            </a:lvl8pPr>
            <a:lvl9pPr marL="11520343" indent="0">
              <a:buNone/>
              <a:defRPr sz="3150"/>
            </a:lvl9pPr>
          </a:lstStyle>
          <a:p>
            <a:pPr lvl="0"/>
            <a:r>
              <a:rPr lang="en-US"/>
              <a:t>Edit Master text styles</a:t>
            </a:r>
          </a:p>
        </p:txBody>
      </p:sp>
      <p:sp>
        <p:nvSpPr>
          <p:cNvPr id="5" name="Date Placeholder 3">
            <a:extLst>
              <a:ext uri="{FF2B5EF4-FFF2-40B4-BE49-F238E27FC236}">
                <a16:creationId xmlns:a16="http://schemas.microsoft.com/office/drawing/2014/main" id="{DC2AFAE0-5539-2B2B-A4C7-D9496DF52439}"/>
              </a:ext>
            </a:extLst>
          </p:cNvPr>
          <p:cNvSpPr>
            <a:spLocks noGrp="1"/>
          </p:cNvSpPr>
          <p:nvPr>
            <p:ph type="dt" sz="half" idx="10"/>
          </p:nvPr>
        </p:nvSpPr>
        <p:spPr/>
        <p:txBody>
          <a:bodyPr/>
          <a:lstStyle>
            <a:lvl1pPr>
              <a:defRPr/>
            </a:lvl1pPr>
          </a:lstStyle>
          <a:p>
            <a:pPr>
              <a:defRPr/>
            </a:pPr>
            <a:fld id="{966806FC-2612-4022-B8D2-3958C4D52F2D}" type="datetimeFigureOut">
              <a:rPr lang="en-US"/>
              <a:pPr>
                <a:defRPr/>
              </a:pPr>
              <a:t>11/23/2025</a:t>
            </a:fld>
            <a:endParaRPr lang="en-US"/>
          </a:p>
        </p:txBody>
      </p:sp>
      <p:sp>
        <p:nvSpPr>
          <p:cNvPr id="6" name="Footer Placeholder 4">
            <a:extLst>
              <a:ext uri="{FF2B5EF4-FFF2-40B4-BE49-F238E27FC236}">
                <a16:creationId xmlns:a16="http://schemas.microsoft.com/office/drawing/2014/main" id="{2D6C1AE7-C5C5-7931-94E2-D20595E58FE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424FBE5-84B7-1A3B-EBFC-1B7D5C20723B}"/>
              </a:ext>
            </a:extLst>
          </p:cNvPr>
          <p:cNvSpPr>
            <a:spLocks noGrp="1"/>
          </p:cNvSpPr>
          <p:nvPr>
            <p:ph type="sldNum" sz="quarter" idx="12"/>
          </p:nvPr>
        </p:nvSpPr>
        <p:spPr/>
        <p:txBody>
          <a:bodyPr/>
          <a:lstStyle>
            <a:lvl1pPr>
              <a:defRPr/>
            </a:lvl1pPr>
          </a:lstStyle>
          <a:p>
            <a:fld id="{77D76164-27BD-40F9-9520-ADA5942F6A15}" type="slidenum">
              <a:rPr lang="en-US" altLang="ar-IQ"/>
              <a:pPr/>
              <a:t>‹#›</a:t>
            </a:fld>
            <a:endParaRPr lang="en-US" altLang="ar-IQ"/>
          </a:p>
        </p:txBody>
      </p:sp>
    </p:spTree>
    <p:extLst>
      <p:ext uri="{BB962C8B-B14F-4D97-AF65-F5344CB8AC3E}">
        <p14:creationId xmlns:p14="http://schemas.microsoft.com/office/powerpoint/2010/main" val="3779608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537DD31-8E6B-BC91-7ECB-57FAB353E5B0}"/>
              </a:ext>
            </a:extLst>
          </p:cNvPr>
          <p:cNvSpPr>
            <a:spLocks noGrp="1"/>
          </p:cNvSpPr>
          <p:nvPr>
            <p:ph type="dt" sz="half" idx="10"/>
          </p:nvPr>
        </p:nvSpPr>
        <p:spPr/>
        <p:txBody>
          <a:bodyPr/>
          <a:lstStyle>
            <a:lvl1pPr>
              <a:defRPr/>
            </a:lvl1pPr>
          </a:lstStyle>
          <a:p>
            <a:pPr>
              <a:defRPr/>
            </a:pPr>
            <a:fld id="{7E2B9834-48B7-47AC-A2A0-A6C515F7E63B}" type="datetimeFigureOut">
              <a:rPr lang="en-US"/>
              <a:pPr>
                <a:defRPr/>
              </a:pPr>
              <a:t>11/23/2025</a:t>
            </a:fld>
            <a:endParaRPr lang="en-US"/>
          </a:p>
        </p:txBody>
      </p:sp>
      <p:sp>
        <p:nvSpPr>
          <p:cNvPr id="5" name="Footer Placeholder 4">
            <a:extLst>
              <a:ext uri="{FF2B5EF4-FFF2-40B4-BE49-F238E27FC236}">
                <a16:creationId xmlns:a16="http://schemas.microsoft.com/office/drawing/2014/main" id="{199C0BA3-F58F-5CE9-37B7-BCA45277692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48BE586-85F3-CA77-4174-99EA023B6FF8}"/>
              </a:ext>
            </a:extLst>
          </p:cNvPr>
          <p:cNvSpPr>
            <a:spLocks noGrp="1"/>
          </p:cNvSpPr>
          <p:nvPr>
            <p:ph type="sldNum" sz="quarter" idx="12"/>
          </p:nvPr>
        </p:nvSpPr>
        <p:spPr/>
        <p:txBody>
          <a:bodyPr/>
          <a:lstStyle>
            <a:lvl1pPr>
              <a:defRPr/>
            </a:lvl1pPr>
          </a:lstStyle>
          <a:p>
            <a:fld id="{73CBAFE2-DD30-4F0C-9D85-9FEA3F98F97E}" type="slidenum">
              <a:rPr lang="en-US" altLang="ar-IQ"/>
              <a:pPr/>
              <a:t>‹#›</a:t>
            </a:fld>
            <a:endParaRPr lang="en-US" altLang="ar-IQ"/>
          </a:p>
        </p:txBody>
      </p:sp>
    </p:spTree>
    <p:extLst>
      <p:ext uri="{BB962C8B-B14F-4D97-AF65-F5344CB8AC3E}">
        <p14:creationId xmlns:p14="http://schemas.microsoft.com/office/powerpoint/2010/main" val="18203573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610306" y="2300034"/>
            <a:ext cx="6210092" cy="366105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980031" y="2300034"/>
            <a:ext cx="18270270" cy="366105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EAD6390-EB90-EE66-FABA-4DE1D1F36FED}"/>
              </a:ext>
            </a:extLst>
          </p:cNvPr>
          <p:cNvSpPr>
            <a:spLocks noGrp="1"/>
          </p:cNvSpPr>
          <p:nvPr>
            <p:ph type="dt" sz="half" idx="10"/>
          </p:nvPr>
        </p:nvSpPr>
        <p:spPr/>
        <p:txBody>
          <a:bodyPr/>
          <a:lstStyle>
            <a:lvl1pPr>
              <a:defRPr/>
            </a:lvl1pPr>
          </a:lstStyle>
          <a:p>
            <a:pPr>
              <a:defRPr/>
            </a:pPr>
            <a:fld id="{0E28A0E6-8F3A-48BD-9DE6-08106F0EF73B}" type="datetimeFigureOut">
              <a:rPr lang="en-US"/>
              <a:pPr>
                <a:defRPr/>
              </a:pPr>
              <a:t>11/23/2025</a:t>
            </a:fld>
            <a:endParaRPr lang="en-US"/>
          </a:p>
        </p:txBody>
      </p:sp>
      <p:sp>
        <p:nvSpPr>
          <p:cNvPr id="5" name="Footer Placeholder 4">
            <a:extLst>
              <a:ext uri="{FF2B5EF4-FFF2-40B4-BE49-F238E27FC236}">
                <a16:creationId xmlns:a16="http://schemas.microsoft.com/office/drawing/2014/main" id="{127138AA-B925-2D49-5DC3-4E8355BD0A6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08C005A-C452-5FD2-3B3F-27CEB0C8EB76}"/>
              </a:ext>
            </a:extLst>
          </p:cNvPr>
          <p:cNvSpPr>
            <a:spLocks noGrp="1"/>
          </p:cNvSpPr>
          <p:nvPr>
            <p:ph type="sldNum" sz="quarter" idx="12"/>
          </p:nvPr>
        </p:nvSpPr>
        <p:spPr/>
        <p:txBody>
          <a:bodyPr/>
          <a:lstStyle>
            <a:lvl1pPr>
              <a:defRPr/>
            </a:lvl1pPr>
          </a:lstStyle>
          <a:p>
            <a:fld id="{D879CCEB-9669-43D8-B7C6-30A96181AC3A}" type="slidenum">
              <a:rPr lang="en-US" altLang="ar-IQ"/>
              <a:pPr/>
              <a:t>‹#›</a:t>
            </a:fld>
            <a:endParaRPr lang="en-US" altLang="ar-IQ"/>
          </a:p>
        </p:txBody>
      </p:sp>
    </p:spTree>
    <p:extLst>
      <p:ext uri="{BB962C8B-B14F-4D97-AF65-F5344CB8AC3E}">
        <p14:creationId xmlns:p14="http://schemas.microsoft.com/office/powerpoint/2010/main" val="2552257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60032" y="7070108"/>
            <a:ext cx="24480361" cy="15040222"/>
          </a:xfrm>
        </p:spPr>
        <p:txBody>
          <a:bodyPr anchor="b"/>
          <a:lstStyle>
            <a:lvl1pPr algn="ctr">
              <a:defRPr sz="18898"/>
            </a:lvl1pPr>
          </a:lstStyle>
          <a:p>
            <a:r>
              <a:rPr lang="en-US"/>
              <a:t>Click to edit Master title style</a:t>
            </a:r>
            <a:endParaRPr lang="en-US" dirty="0"/>
          </a:p>
        </p:txBody>
      </p:sp>
      <p:sp>
        <p:nvSpPr>
          <p:cNvPr id="3" name="Subtitle 2"/>
          <p:cNvSpPr>
            <a:spLocks noGrp="1"/>
          </p:cNvSpPr>
          <p:nvPr>
            <p:ph type="subTitle" idx="1"/>
          </p:nvPr>
        </p:nvSpPr>
        <p:spPr>
          <a:xfrm>
            <a:off x="3600053" y="22690338"/>
            <a:ext cx="21600319" cy="10430151"/>
          </a:xfrm>
        </p:spPr>
        <p:txBody>
          <a:bodyPr/>
          <a:lstStyle>
            <a:lvl1pPr marL="0" indent="0" algn="ctr">
              <a:buNone/>
              <a:defRPr sz="7559"/>
            </a:lvl1pPr>
            <a:lvl2pPr marL="1440043" indent="0" algn="ctr">
              <a:buNone/>
              <a:defRPr sz="6299"/>
            </a:lvl2pPr>
            <a:lvl3pPr marL="2880086" indent="0" algn="ctr">
              <a:buNone/>
              <a:defRPr sz="5669"/>
            </a:lvl3pPr>
            <a:lvl4pPr marL="4320129" indent="0" algn="ctr">
              <a:buNone/>
              <a:defRPr sz="5040"/>
            </a:lvl4pPr>
            <a:lvl5pPr marL="5760171" indent="0" algn="ctr">
              <a:buNone/>
              <a:defRPr sz="5040"/>
            </a:lvl5pPr>
            <a:lvl6pPr marL="7200214" indent="0" algn="ctr">
              <a:buNone/>
              <a:defRPr sz="5040"/>
            </a:lvl6pPr>
            <a:lvl7pPr marL="8640257" indent="0" algn="ctr">
              <a:buNone/>
              <a:defRPr sz="5040"/>
            </a:lvl7pPr>
            <a:lvl8pPr marL="10080300" indent="0" algn="ctr">
              <a:buNone/>
              <a:defRPr sz="5040"/>
            </a:lvl8pPr>
            <a:lvl9pPr marL="11520343" indent="0" algn="ctr">
              <a:buNone/>
              <a:defRPr sz="504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30A2EB4F-977A-35A6-7381-337EFEBCB09E}"/>
              </a:ext>
            </a:extLst>
          </p:cNvPr>
          <p:cNvSpPr>
            <a:spLocks noGrp="1"/>
          </p:cNvSpPr>
          <p:nvPr>
            <p:ph type="dt" sz="half" idx="10"/>
          </p:nvPr>
        </p:nvSpPr>
        <p:spPr/>
        <p:txBody>
          <a:bodyPr/>
          <a:lstStyle>
            <a:lvl1pPr>
              <a:defRPr/>
            </a:lvl1pPr>
          </a:lstStyle>
          <a:p>
            <a:pPr>
              <a:defRPr/>
            </a:pPr>
            <a:fld id="{1329CDD1-AA31-4B5F-A512-DC0F19247891}" type="datetimeFigureOut">
              <a:rPr lang="en-US"/>
              <a:pPr>
                <a:defRPr/>
              </a:pPr>
              <a:t>11/23/2025</a:t>
            </a:fld>
            <a:endParaRPr lang="en-US"/>
          </a:p>
        </p:txBody>
      </p:sp>
      <p:sp>
        <p:nvSpPr>
          <p:cNvPr id="5" name="Footer Placeholder 4">
            <a:extLst>
              <a:ext uri="{FF2B5EF4-FFF2-40B4-BE49-F238E27FC236}">
                <a16:creationId xmlns:a16="http://schemas.microsoft.com/office/drawing/2014/main" id="{BFF1E2F9-64FA-37E6-74E8-69EEBBE9960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A0D347A-50FE-D168-CB7B-521AB6389553}"/>
              </a:ext>
            </a:extLst>
          </p:cNvPr>
          <p:cNvSpPr>
            <a:spLocks noGrp="1"/>
          </p:cNvSpPr>
          <p:nvPr>
            <p:ph type="sldNum" sz="quarter" idx="12"/>
          </p:nvPr>
        </p:nvSpPr>
        <p:spPr/>
        <p:txBody>
          <a:bodyPr/>
          <a:lstStyle>
            <a:lvl1pPr>
              <a:defRPr/>
            </a:lvl1pPr>
          </a:lstStyle>
          <a:p>
            <a:fld id="{996F146A-EE6E-45BE-83DA-F83CE5A3DDC7}" type="slidenum">
              <a:rPr lang="en-US" altLang="ar-IQ"/>
              <a:pPr/>
              <a:t>‹#›</a:t>
            </a:fld>
            <a:endParaRPr lang="en-US" altLang="ar-IQ"/>
          </a:p>
        </p:txBody>
      </p:sp>
    </p:spTree>
    <p:extLst>
      <p:ext uri="{BB962C8B-B14F-4D97-AF65-F5344CB8AC3E}">
        <p14:creationId xmlns:p14="http://schemas.microsoft.com/office/powerpoint/2010/main" val="278691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BAA93A2-AEBC-41A7-A8EE-08B5593CA651}"/>
              </a:ext>
            </a:extLst>
          </p:cNvPr>
          <p:cNvSpPr>
            <a:spLocks noGrp="1"/>
          </p:cNvSpPr>
          <p:nvPr>
            <p:ph type="dt" sz="half" idx="10"/>
          </p:nvPr>
        </p:nvSpPr>
        <p:spPr/>
        <p:txBody>
          <a:bodyPr/>
          <a:lstStyle>
            <a:lvl1pPr>
              <a:defRPr/>
            </a:lvl1pPr>
          </a:lstStyle>
          <a:p>
            <a:pPr>
              <a:defRPr/>
            </a:pPr>
            <a:fld id="{57339049-FC51-4699-A3AD-F26F4D9FA9C9}" type="datetimeFigureOut">
              <a:rPr lang="en-US"/>
              <a:pPr>
                <a:defRPr/>
              </a:pPr>
              <a:t>11/23/2025</a:t>
            </a:fld>
            <a:endParaRPr lang="en-US"/>
          </a:p>
        </p:txBody>
      </p:sp>
      <p:sp>
        <p:nvSpPr>
          <p:cNvPr id="5" name="Footer Placeholder 4">
            <a:extLst>
              <a:ext uri="{FF2B5EF4-FFF2-40B4-BE49-F238E27FC236}">
                <a16:creationId xmlns:a16="http://schemas.microsoft.com/office/drawing/2014/main" id="{5DD6B834-7034-CC85-9AC8-433051DD096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3F5060C-59EE-898E-96C6-DA849E41AB15}"/>
              </a:ext>
            </a:extLst>
          </p:cNvPr>
          <p:cNvSpPr>
            <a:spLocks noGrp="1"/>
          </p:cNvSpPr>
          <p:nvPr>
            <p:ph type="sldNum" sz="quarter" idx="12"/>
          </p:nvPr>
        </p:nvSpPr>
        <p:spPr/>
        <p:txBody>
          <a:bodyPr/>
          <a:lstStyle>
            <a:lvl1pPr>
              <a:defRPr/>
            </a:lvl1pPr>
          </a:lstStyle>
          <a:p>
            <a:fld id="{13664B5B-D50F-4A19-976C-0E7D8ECDB844}" type="slidenum">
              <a:rPr lang="en-US" altLang="ar-IQ"/>
              <a:pPr/>
              <a:t>‹#›</a:t>
            </a:fld>
            <a:endParaRPr lang="en-US" altLang="ar-IQ"/>
          </a:p>
        </p:txBody>
      </p:sp>
    </p:spTree>
    <p:extLst>
      <p:ext uri="{BB962C8B-B14F-4D97-AF65-F5344CB8AC3E}">
        <p14:creationId xmlns:p14="http://schemas.microsoft.com/office/powerpoint/2010/main" val="2587232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65030" y="10770172"/>
            <a:ext cx="24840367" cy="17970262"/>
          </a:xfrm>
        </p:spPr>
        <p:txBody>
          <a:bodyPr anchor="b"/>
          <a:lstStyle>
            <a:lvl1pPr>
              <a:defRPr sz="18898"/>
            </a:lvl1pPr>
          </a:lstStyle>
          <a:p>
            <a:r>
              <a:rPr lang="en-US"/>
              <a:t>Click to edit Master title style</a:t>
            </a:r>
            <a:endParaRPr lang="en-US" dirty="0"/>
          </a:p>
        </p:txBody>
      </p:sp>
      <p:sp>
        <p:nvSpPr>
          <p:cNvPr id="3" name="Text Placeholder 2"/>
          <p:cNvSpPr>
            <a:spLocks noGrp="1"/>
          </p:cNvSpPr>
          <p:nvPr>
            <p:ph type="body" idx="1"/>
          </p:nvPr>
        </p:nvSpPr>
        <p:spPr>
          <a:xfrm>
            <a:off x="1965030" y="28910440"/>
            <a:ext cx="24840367" cy="9450136"/>
          </a:xfrm>
        </p:spPr>
        <p:txBody>
          <a:bodyPr/>
          <a:lstStyle>
            <a:lvl1pPr marL="0" indent="0">
              <a:buNone/>
              <a:defRPr sz="7559">
                <a:solidFill>
                  <a:schemeClr val="tx1"/>
                </a:solidFill>
              </a:defRPr>
            </a:lvl1pPr>
            <a:lvl2pPr marL="1440043" indent="0">
              <a:buNone/>
              <a:defRPr sz="6299">
                <a:solidFill>
                  <a:schemeClr val="tx1">
                    <a:tint val="75000"/>
                  </a:schemeClr>
                </a:solidFill>
              </a:defRPr>
            </a:lvl2pPr>
            <a:lvl3pPr marL="2880086" indent="0">
              <a:buNone/>
              <a:defRPr sz="5669">
                <a:solidFill>
                  <a:schemeClr val="tx1">
                    <a:tint val="75000"/>
                  </a:schemeClr>
                </a:solidFill>
              </a:defRPr>
            </a:lvl3pPr>
            <a:lvl4pPr marL="4320129" indent="0">
              <a:buNone/>
              <a:defRPr sz="5040">
                <a:solidFill>
                  <a:schemeClr val="tx1">
                    <a:tint val="75000"/>
                  </a:schemeClr>
                </a:solidFill>
              </a:defRPr>
            </a:lvl4pPr>
            <a:lvl5pPr marL="5760171" indent="0">
              <a:buNone/>
              <a:defRPr sz="5040">
                <a:solidFill>
                  <a:schemeClr val="tx1">
                    <a:tint val="75000"/>
                  </a:schemeClr>
                </a:solidFill>
              </a:defRPr>
            </a:lvl5pPr>
            <a:lvl6pPr marL="7200214" indent="0">
              <a:buNone/>
              <a:defRPr sz="5040">
                <a:solidFill>
                  <a:schemeClr val="tx1">
                    <a:tint val="75000"/>
                  </a:schemeClr>
                </a:solidFill>
              </a:defRPr>
            </a:lvl6pPr>
            <a:lvl7pPr marL="8640257" indent="0">
              <a:buNone/>
              <a:defRPr sz="5040">
                <a:solidFill>
                  <a:schemeClr val="tx1">
                    <a:tint val="75000"/>
                  </a:schemeClr>
                </a:solidFill>
              </a:defRPr>
            </a:lvl7pPr>
            <a:lvl8pPr marL="10080300" indent="0">
              <a:buNone/>
              <a:defRPr sz="5040">
                <a:solidFill>
                  <a:schemeClr val="tx1">
                    <a:tint val="75000"/>
                  </a:schemeClr>
                </a:solidFill>
              </a:defRPr>
            </a:lvl8pPr>
            <a:lvl9pPr marL="11520343" indent="0">
              <a:buNone/>
              <a:defRPr sz="504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861892F-B990-A92C-69BA-2A8F05519D22}"/>
              </a:ext>
            </a:extLst>
          </p:cNvPr>
          <p:cNvSpPr>
            <a:spLocks noGrp="1"/>
          </p:cNvSpPr>
          <p:nvPr>
            <p:ph type="dt" sz="half" idx="10"/>
          </p:nvPr>
        </p:nvSpPr>
        <p:spPr/>
        <p:txBody>
          <a:bodyPr/>
          <a:lstStyle>
            <a:lvl1pPr>
              <a:defRPr/>
            </a:lvl1pPr>
          </a:lstStyle>
          <a:p>
            <a:pPr>
              <a:defRPr/>
            </a:pPr>
            <a:fld id="{F30CE726-8F99-45CD-9838-A1D5C7C3CAD2}" type="datetimeFigureOut">
              <a:rPr lang="en-US"/>
              <a:pPr>
                <a:defRPr/>
              </a:pPr>
              <a:t>11/23/2025</a:t>
            </a:fld>
            <a:endParaRPr lang="en-US"/>
          </a:p>
        </p:txBody>
      </p:sp>
      <p:sp>
        <p:nvSpPr>
          <p:cNvPr id="5" name="Footer Placeholder 4">
            <a:extLst>
              <a:ext uri="{FF2B5EF4-FFF2-40B4-BE49-F238E27FC236}">
                <a16:creationId xmlns:a16="http://schemas.microsoft.com/office/drawing/2014/main" id="{163C6BF7-0F53-8F4C-E122-F476F990154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049A8B6-5AE0-A1C1-5261-6712F0C0E4C8}"/>
              </a:ext>
            </a:extLst>
          </p:cNvPr>
          <p:cNvSpPr>
            <a:spLocks noGrp="1"/>
          </p:cNvSpPr>
          <p:nvPr>
            <p:ph type="sldNum" sz="quarter" idx="12"/>
          </p:nvPr>
        </p:nvSpPr>
        <p:spPr/>
        <p:txBody>
          <a:bodyPr/>
          <a:lstStyle>
            <a:lvl1pPr>
              <a:defRPr/>
            </a:lvl1pPr>
          </a:lstStyle>
          <a:p>
            <a:fld id="{A06776DF-937E-47A8-A3CB-988354B03092}" type="slidenum">
              <a:rPr lang="en-US" altLang="ar-IQ"/>
              <a:pPr/>
              <a:t>‹#›</a:t>
            </a:fld>
            <a:endParaRPr lang="en-US" altLang="ar-IQ"/>
          </a:p>
        </p:txBody>
      </p:sp>
    </p:spTree>
    <p:extLst>
      <p:ext uri="{BB962C8B-B14F-4D97-AF65-F5344CB8AC3E}">
        <p14:creationId xmlns:p14="http://schemas.microsoft.com/office/powerpoint/2010/main" val="1033436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80029" y="11500170"/>
            <a:ext cx="12240181" cy="274104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4580215" y="11500170"/>
            <a:ext cx="12240181" cy="274104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BDA4EF25-DD18-D6A3-A758-ECF95BFBFC75}"/>
              </a:ext>
            </a:extLst>
          </p:cNvPr>
          <p:cNvSpPr>
            <a:spLocks noGrp="1"/>
          </p:cNvSpPr>
          <p:nvPr>
            <p:ph type="dt" sz="half" idx="10"/>
          </p:nvPr>
        </p:nvSpPr>
        <p:spPr/>
        <p:txBody>
          <a:bodyPr/>
          <a:lstStyle>
            <a:lvl1pPr>
              <a:defRPr/>
            </a:lvl1pPr>
          </a:lstStyle>
          <a:p>
            <a:pPr>
              <a:defRPr/>
            </a:pPr>
            <a:fld id="{237AE5CD-656F-4241-A22A-288638A1C5DA}" type="datetimeFigureOut">
              <a:rPr lang="en-US"/>
              <a:pPr>
                <a:defRPr/>
              </a:pPr>
              <a:t>11/23/2025</a:t>
            </a:fld>
            <a:endParaRPr lang="en-US"/>
          </a:p>
        </p:txBody>
      </p:sp>
      <p:sp>
        <p:nvSpPr>
          <p:cNvPr id="6" name="Footer Placeholder 4">
            <a:extLst>
              <a:ext uri="{FF2B5EF4-FFF2-40B4-BE49-F238E27FC236}">
                <a16:creationId xmlns:a16="http://schemas.microsoft.com/office/drawing/2014/main" id="{C1323B94-1870-94A8-F6B6-89C143E11D7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73D011D-4FD0-269F-D009-3759ADD53581}"/>
              </a:ext>
            </a:extLst>
          </p:cNvPr>
          <p:cNvSpPr>
            <a:spLocks noGrp="1"/>
          </p:cNvSpPr>
          <p:nvPr>
            <p:ph type="sldNum" sz="quarter" idx="12"/>
          </p:nvPr>
        </p:nvSpPr>
        <p:spPr/>
        <p:txBody>
          <a:bodyPr/>
          <a:lstStyle>
            <a:lvl1pPr>
              <a:defRPr/>
            </a:lvl1pPr>
          </a:lstStyle>
          <a:p>
            <a:fld id="{232A0775-7AFC-4C1E-8562-24EFCDE483B9}" type="slidenum">
              <a:rPr lang="en-US" altLang="ar-IQ"/>
              <a:pPr/>
              <a:t>‹#›</a:t>
            </a:fld>
            <a:endParaRPr lang="en-US" altLang="ar-IQ"/>
          </a:p>
        </p:txBody>
      </p:sp>
    </p:spTree>
    <p:extLst>
      <p:ext uri="{BB962C8B-B14F-4D97-AF65-F5344CB8AC3E}">
        <p14:creationId xmlns:p14="http://schemas.microsoft.com/office/powerpoint/2010/main" val="3812499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83780" y="2300044"/>
            <a:ext cx="24840367" cy="835012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983784" y="10590160"/>
            <a:ext cx="12183928" cy="5190073"/>
          </a:xfrm>
        </p:spPr>
        <p:txBody>
          <a:bodyPr anchor="b"/>
          <a:lstStyle>
            <a:lvl1pPr marL="0" indent="0">
              <a:buNone/>
              <a:defRPr sz="7559" b="1"/>
            </a:lvl1pPr>
            <a:lvl2pPr marL="1440043" indent="0">
              <a:buNone/>
              <a:defRPr sz="6299" b="1"/>
            </a:lvl2pPr>
            <a:lvl3pPr marL="2880086" indent="0">
              <a:buNone/>
              <a:defRPr sz="5669" b="1"/>
            </a:lvl3pPr>
            <a:lvl4pPr marL="4320129" indent="0">
              <a:buNone/>
              <a:defRPr sz="5040" b="1"/>
            </a:lvl4pPr>
            <a:lvl5pPr marL="5760171" indent="0">
              <a:buNone/>
              <a:defRPr sz="5040" b="1"/>
            </a:lvl5pPr>
            <a:lvl6pPr marL="7200214" indent="0">
              <a:buNone/>
              <a:defRPr sz="5040" b="1"/>
            </a:lvl6pPr>
            <a:lvl7pPr marL="8640257" indent="0">
              <a:buNone/>
              <a:defRPr sz="5040" b="1"/>
            </a:lvl7pPr>
            <a:lvl8pPr marL="10080300" indent="0">
              <a:buNone/>
              <a:defRPr sz="5040" b="1"/>
            </a:lvl8pPr>
            <a:lvl9pPr marL="11520343" indent="0">
              <a:buNone/>
              <a:defRPr sz="5040" b="1"/>
            </a:lvl9pPr>
          </a:lstStyle>
          <a:p>
            <a:pPr lvl="0"/>
            <a:r>
              <a:rPr lang="en-US"/>
              <a:t>Edit Master text styles</a:t>
            </a:r>
          </a:p>
        </p:txBody>
      </p:sp>
      <p:sp>
        <p:nvSpPr>
          <p:cNvPr id="4" name="Content Placeholder 3"/>
          <p:cNvSpPr>
            <a:spLocks noGrp="1"/>
          </p:cNvSpPr>
          <p:nvPr>
            <p:ph sz="half" idx="2"/>
          </p:nvPr>
        </p:nvSpPr>
        <p:spPr>
          <a:xfrm>
            <a:off x="1983784" y="15780233"/>
            <a:ext cx="12183928" cy="232103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4580217" y="10590160"/>
            <a:ext cx="12243932" cy="5190073"/>
          </a:xfrm>
        </p:spPr>
        <p:txBody>
          <a:bodyPr anchor="b"/>
          <a:lstStyle>
            <a:lvl1pPr marL="0" indent="0">
              <a:buNone/>
              <a:defRPr sz="7559" b="1"/>
            </a:lvl1pPr>
            <a:lvl2pPr marL="1440043" indent="0">
              <a:buNone/>
              <a:defRPr sz="6299" b="1"/>
            </a:lvl2pPr>
            <a:lvl3pPr marL="2880086" indent="0">
              <a:buNone/>
              <a:defRPr sz="5669" b="1"/>
            </a:lvl3pPr>
            <a:lvl4pPr marL="4320129" indent="0">
              <a:buNone/>
              <a:defRPr sz="5040" b="1"/>
            </a:lvl4pPr>
            <a:lvl5pPr marL="5760171" indent="0">
              <a:buNone/>
              <a:defRPr sz="5040" b="1"/>
            </a:lvl5pPr>
            <a:lvl6pPr marL="7200214" indent="0">
              <a:buNone/>
              <a:defRPr sz="5040" b="1"/>
            </a:lvl6pPr>
            <a:lvl7pPr marL="8640257" indent="0">
              <a:buNone/>
              <a:defRPr sz="5040" b="1"/>
            </a:lvl7pPr>
            <a:lvl8pPr marL="10080300" indent="0">
              <a:buNone/>
              <a:defRPr sz="5040" b="1"/>
            </a:lvl8pPr>
            <a:lvl9pPr marL="11520343" indent="0">
              <a:buNone/>
              <a:defRPr sz="5040" b="1"/>
            </a:lvl9pPr>
          </a:lstStyle>
          <a:p>
            <a:pPr lvl="0"/>
            <a:r>
              <a:rPr lang="en-US"/>
              <a:t>Edit Master text styles</a:t>
            </a:r>
          </a:p>
        </p:txBody>
      </p:sp>
      <p:sp>
        <p:nvSpPr>
          <p:cNvPr id="6" name="Content Placeholder 5"/>
          <p:cNvSpPr>
            <a:spLocks noGrp="1"/>
          </p:cNvSpPr>
          <p:nvPr>
            <p:ph sz="quarter" idx="4"/>
          </p:nvPr>
        </p:nvSpPr>
        <p:spPr>
          <a:xfrm>
            <a:off x="14580217" y="15780233"/>
            <a:ext cx="12243932" cy="232103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05F1DA6E-88B7-C8DE-B41D-4DF6421DBF3D}"/>
              </a:ext>
            </a:extLst>
          </p:cNvPr>
          <p:cNvSpPr>
            <a:spLocks noGrp="1"/>
          </p:cNvSpPr>
          <p:nvPr>
            <p:ph type="dt" sz="half" idx="10"/>
          </p:nvPr>
        </p:nvSpPr>
        <p:spPr/>
        <p:txBody>
          <a:bodyPr/>
          <a:lstStyle>
            <a:lvl1pPr>
              <a:defRPr/>
            </a:lvl1pPr>
          </a:lstStyle>
          <a:p>
            <a:pPr>
              <a:defRPr/>
            </a:pPr>
            <a:fld id="{26CD41FA-936F-4612-A52A-204CB4FB22A2}" type="datetimeFigureOut">
              <a:rPr lang="en-US"/>
              <a:pPr>
                <a:defRPr/>
              </a:pPr>
              <a:t>11/23/2025</a:t>
            </a:fld>
            <a:endParaRPr lang="en-US"/>
          </a:p>
        </p:txBody>
      </p:sp>
      <p:sp>
        <p:nvSpPr>
          <p:cNvPr id="8" name="Footer Placeholder 4">
            <a:extLst>
              <a:ext uri="{FF2B5EF4-FFF2-40B4-BE49-F238E27FC236}">
                <a16:creationId xmlns:a16="http://schemas.microsoft.com/office/drawing/2014/main" id="{32BE5475-2CBC-EC1C-2080-C3636A5F84EA}"/>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B736B00-3C6B-1789-86D6-FCBC8FF0E6D6}"/>
              </a:ext>
            </a:extLst>
          </p:cNvPr>
          <p:cNvSpPr>
            <a:spLocks noGrp="1"/>
          </p:cNvSpPr>
          <p:nvPr>
            <p:ph type="sldNum" sz="quarter" idx="12"/>
          </p:nvPr>
        </p:nvSpPr>
        <p:spPr/>
        <p:txBody>
          <a:bodyPr/>
          <a:lstStyle>
            <a:lvl1pPr>
              <a:defRPr/>
            </a:lvl1pPr>
          </a:lstStyle>
          <a:p>
            <a:fld id="{FF3910DB-A0C4-4C30-9C8C-93B5A29D640C}" type="slidenum">
              <a:rPr lang="en-US" altLang="ar-IQ"/>
              <a:pPr/>
              <a:t>‹#›</a:t>
            </a:fld>
            <a:endParaRPr lang="en-US" altLang="ar-IQ"/>
          </a:p>
        </p:txBody>
      </p:sp>
    </p:spTree>
    <p:extLst>
      <p:ext uri="{BB962C8B-B14F-4D97-AF65-F5344CB8AC3E}">
        <p14:creationId xmlns:p14="http://schemas.microsoft.com/office/powerpoint/2010/main" val="2388633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D6C781D2-248E-30D0-44CD-880C8CF6D3EF}"/>
              </a:ext>
            </a:extLst>
          </p:cNvPr>
          <p:cNvSpPr>
            <a:spLocks noGrp="1"/>
          </p:cNvSpPr>
          <p:nvPr>
            <p:ph type="dt" sz="half" idx="10"/>
          </p:nvPr>
        </p:nvSpPr>
        <p:spPr/>
        <p:txBody>
          <a:bodyPr/>
          <a:lstStyle>
            <a:lvl1pPr>
              <a:defRPr/>
            </a:lvl1pPr>
          </a:lstStyle>
          <a:p>
            <a:pPr>
              <a:defRPr/>
            </a:pPr>
            <a:fld id="{43D88674-FB8B-46D5-897B-BC4EDC79A705}" type="datetimeFigureOut">
              <a:rPr lang="en-US"/>
              <a:pPr>
                <a:defRPr/>
              </a:pPr>
              <a:t>11/23/2025</a:t>
            </a:fld>
            <a:endParaRPr lang="en-US"/>
          </a:p>
        </p:txBody>
      </p:sp>
      <p:sp>
        <p:nvSpPr>
          <p:cNvPr id="4" name="Footer Placeholder 4">
            <a:extLst>
              <a:ext uri="{FF2B5EF4-FFF2-40B4-BE49-F238E27FC236}">
                <a16:creationId xmlns:a16="http://schemas.microsoft.com/office/drawing/2014/main" id="{E59A70B7-25A7-7F2A-04A2-F42BC0CBE90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1280BFD8-FB22-4160-5A19-1EEDE4E7EDF2}"/>
              </a:ext>
            </a:extLst>
          </p:cNvPr>
          <p:cNvSpPr>
            <a:spLocks noGrp="1"/>
          </p:cNvSpPr>
          <p:nvPr>
            <p:ph type="sldNum" sz="quarter" idx="12"/>
          </p:nvPr>
        </p:nvSpPr>
        <p:spPr/>
        <p:txBody>
          <a:bodyPr/>
          <a:lstStyle>
            <a:lvl1pPr>
              <a:defRPr/>
            </a:lvl1pPr>
          </a:lstStyle>
          <a:p>
            <a:fld id="{D168377D-3C36-484A-A1EC-CBB246B1517D}" type="slidenum">
              <a:rPr lang="en-US" altLang="ar-IQ"/>
              <a:pPr/>
              <a:t>‹#›</a:t>
            </a:fld>
            <a:endParaRPr lang="en-US" altLang="ar-IQ"/>
          </a:p>
        </p:txBody>
      </p:sp>
    </p:spTree>
    <p:extLst>
      <p:ext uri="{BB962C8B-B14F-4D97-AF65-F5344CB8AC3E}">
        <p14:creationId xmlns:p14="http://schemas.microsoft.com/office/powerpoint/2010/main" val="1412999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8E5BCAE-94CF-64D8-4D12-E7AEFCF6ECB5}"/>
              </a:ext>
            </a:extLst>
          </p:cNvPr>
          <p:cNvSpPr>
            <a:spLocks noGrp="1"/>
          </p:cNvSpPr>
          <p:nvPr>
            <p:ph type="dt" sz="half" idx="10"/>
          </p:nvPr>
        </p:nvSpPr>
        <p:spPr/>
        <p:txBody>
          <a:bodyPr/>
          <a:lstStyle>
            <a:lvl1pPr>
              <a:defRPr/>
            </a:lvl1pPr>
          </a:lstStyle>
          <a:p>
            <a:pPr>
              <a:defRPr/>
            </a:pPr>
            <a:fld id="{ADEC214D-76E7-45D6-97A3-0BDA5049742A}" type="datetimeFigureOut">
              <a:rPr lang="en-US"/>
              <a:pPr>
                <a:defRPr/>
              </a:pPr>
              <a:t>11/23/2025</a:t>
            </a:fld>
            <a:endParaRPr lang="en-US"/>
          </a:p>
        </p:txBody>
      </p:sp>
      <p:sp>
        <p:nvSpPr>
          <p:cNvPr id="3" name="Footer Placeholder 4">
            <a:extLst>
              <a:ext uri="{FF2B5EF4-FFF2-40B4-BE49-F238E27FC236}">
                <a16:creationId xmlns:a16="http://schemas.microsoft.com/office/drawing/2014/main" id="{44D65761-FA50-3278-CF92-144D5B4EB59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29FE6427-5924-233B-3725-02C27777477A}"/>
              </a:ext>
            </a:extLst>
          </p:cNvPr>
          <p:cNvSpPr>
            <a:spLocks noGrp="1"/>
          </p:cNvSpPr>
          <p:nvPr>
            <p:ph type="sldNum" sz="quarter" idx="12"/>
          </p:nvPr>
        </p:nvSpPr>
        <p:spPr/>
        <p:txBody>
          <a:bodyPr/>
          <a:lstStyle>
            <a:lvl1pPr>
              <a:defRPr/>
            </a:lvl1pPr>
          </a:lstStyle>
          <a:p>
            <a:fld id="{A00AF926-FD96-42A8-AB36-B99EED345271}" type="slidenum">
              <a:rPr lang="en-US" altLang="ar-IQ"/>
              <a:pPr/>
              <a:t>‹#›</a:t>
            </a:fld>
            <a:endParaRPr lang="en-US" altLang="ar-IQ"/>
          </a:p>
        </p:txBody>
      </p:sp>
    </p:spTree>
    <p:extLst>
      <p:ext uri="{BB962C8B-B14F-4D97-AF65-F5344CB8AC3E}">
        <p14:creationId xmlns:p14="http://schemas.microsoft.com/office/powerpoint/2010/main" val="3876503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3780" y="2880042"/>
            <a:ext cx="9288887" cy="10080149"/>
          </a:xfrm>
        </p:spPr>
        <p:txBody>
          <a:bodyPr anchor="b"/>
          <a:lstStyle>
            <a:lvl1pPr>
              <a:defRPr sz="10079"/>
            </a:lvl1pPr>
          </a:lstStyle>
          <a:p>
            <a:r>
              <a:rPr lang="en-US"/>
              <a:t>Click to edit Master title style</a:t>
            </a:r>
            <a:endParaRPr lang="en-US" dirty="0"/>
          </a:p>
        </p:txBody>
      </p:sp>
      <p:sp>
        <p:nvSpPr>
          <p:cNvPr id="3" name="Content Placeholder 2"/>
          <p:cNvSpPr>
            <a:spLocks noGrp="1"/>
          </p:cNvSpPr>
          <p:nvPr>
            <p:ph idx="1"/>
          </p:nvPr>
        </p:nvSpPr>
        <p:spPr>
          <a:xfrm>
            <a:off x="12243932" y="6220102"/>
            <a:ext cx="14580215" cy="30700453"/>
          </a:xfrm>
        </p:spPr>
        <p:txBody>
          <a:bodyPr/>
          <a:lstStyle>
            <a:lvl1pPr>
              <a:defRPr sz="10079"/>
            </a:lvl1pPr>
            <a:lvl2pPr>
              <a:defRPr sz="8819"/>
            </a:lvl2pPr>
            <a:lvl3pPr>
              <a:defRPr sz="7559"/>
            </a:lvl3pPr>
            <a:lvl4pPr>
              <a:defRPr sz="6299"/>
            </a:lvl4pPr>
            <a:lvl5pPr>
              <a:defRPr sz="6299"/>
            </a:lvl5pPr>
            <a:lvl6pPr>
              <a:defRPr sz="6299"/>
            </a:lvl6pPr>
            <a:lvl7pPr>
              <a:defRPr sz="6299"/>
            </a:lvl7pPr>
            <a:lvl8pPr>
              <a:defRPr sz="6299"/>
            </a:lvl8pPr>
            <a:lvl9pPr>
              <a:defRPr sz="62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83780" y="12960191"/>
            <a:ext cx="9288887" cy="24010358"/>
          </a:xfrm>
        </p:spPr>
        <p:txBody>
          <a:bodyPr/>
          <a:lstStyle>
            <a:lvl1pPr marL="0" indent="0">
              <a:buNone/>
              <a:defRPr sz="5040"/>
            </a:lvl1pPr>
            <a:lvl2pPr marL="1440043" indent="0">
              <a:buNone/>
              <a:defRPr sz="4410"/>
            </a:lvl2pPr>
            <a:lvl3pPr marL="2880086" indent="0">
              <a:buNone/>
              <a:defRPr sz="3780"/>
            </a:lvl3pPr>
            <a:lvl4pPr marL="4320129" indent="0">
              <a:buNone/>
              <a:defRPr sz="3150"/>
            </a:lvl4pPr>
            <a:lvl5pPr marL="5760171" indent="0">
              <a:buNone/>
              <a:defRPr sz="3150"/>
            </a:lvl5pPr>
            <a:lvl6pPr marL="7200214" indent="0">
              <a:buNone/>
              <a:defRPr sz="3150"/>
            </a:lvl6pPr>
            <a:lvl7pPr marL="8640257" indent="0">
              <a:buNone/>
              <a:defRPr sz="3150"/>
            </a:lvl7pPr>
            <a:lvl8pPr marL="10080300" indent="0">
              <a:buNone/>
              <a:defRPr sz="3150"/>
            </a:lvl8pPr>
            <a:lvl9pPr marL="11520343" indent="0">
              <a:buNone/>
              <a:defRPr sz="3150"/>
            </a:lvl9pPr>
          </a:lstStyle>
          <a:p>
            <a:pPr lvl="0"/>
            <a:r>
              <a:rPr lang="en-US"/>
              <a:t>Edit Master text styles</a:t>
            </a:r>
          </a:p>
        </p:txBody>
      </p:sp>
      <p:sp>
        <p:nvSpPr>
          <p:cNvPr id="5" name="Date Placeholder 3">
            <a:extLst>
              <a:ext uri="{FF2B5EF4-FFF2-40B4-BE49-F238E27FC236}">
                <a16:creationId xmlns:a16="http://schemas.microsoft.com/office/drawing/2014/main" id="{39E706CB-4929-EB86-093F-138B743FB947}"/>
              </a:ext>
            </a:extLst>
          </p:cNvPr>
          <p:cNvSpPr>
            <a:spLocks noGrp="1"/>
          </p:cNvSpPr>
          <p:nvPr>
            <p:ph type="dt" sz="half" idx="10"/>
          </p:nvPr>
        </p:nvSpPr>
        <p:spPr/>
        <p:txBody>
          <a:bodyPr/>
          <a:lstStyle>
            <a:lvl1pPr>
              <a:defRPr/>
            </a:lvl1pPr>
          </a:lstStyle>
          <a:p>
            <a:pPr>
              <a:defRPr/>
            </a:pPr>
            <a:fld id="{91A32B1A-628B-494C-8522-14AB8EB7FB97}" type="datetimeFigureOut">
              <a:rPr lang="en-US"/>
              <a:pPr>
                <a:defRPr/>
              </a:pPr>
              <a:t>11/23/2025</a:t>
            </a:fld>
            <a:endParaRPr lang="en-US"/>
          </a:p>
        </p:txBody>
      </p:sp>
      <p:sp>
        <p:nvSpPr>
          <p:cNvPr id="6" name="Footer Placeholder 4">
            <a:extLst>
              <a:ext uri="{FF2B5EF4-FFF2-40B4-BE49-F238E27FC236}">
                <a16:creationId xmlns:a16="http://schemas.microsoft.com/office/drawing/2014/main" id="{8ED8D86F-FCCF-7994-95DD-0FB0EC99C6F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C63ECA3-70AA-38F6-F73F-32725E6D41B0}"/>
              </a:ext>
            </a:extLst>
          </p:cNvPr>
          <p:cNvSpPr>
            <a:spLocks noGrp="1"/>
          </p:cNvSpPr>
          <p:nvPr>
            <p:ph type="sldNum" sz="quarter" idx="12"/>
          </p:nvPr>
        </p:nvSpPr>
        <p:spPr/>
        <p:txBody>
          <a:bodyPr/>
          <a:lstStyle>
            <a:lvl1pPr>
              <a:defRPr/>
            </a:lvl1pPr>
          </a:lstStyle>
          <a:p>
            <a:fld id="{6E0F92D7-4970-4F6E-AB7F-DC351181B7D1}" type="slidenum">
              <a:rPr lang="en-US" altLang="ar-IQ"/>
              <a:pPr/>
              <a:t>‹#›</a:t>
            </a:fld>
            <a:endParaRPr lang="en-US" altLang="ar-IQ"/>
          </a:p>
        </p:txBody>
      </p:sp>
    </p:spTree>
    <p:extLst>
      <p:ext uri="{BB962C8B-B14F-4D97-AF65-F5344CB8AC3E}">
        <p14:creationId xmlns:p14="http://schemas.microsoft.com/office/powerpoint/2010/main" val="38512979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1.jpe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7">
            <a:extLst>
              <a:ext uri="{FF2B5EF4-FFF2-40B4-BE49-F238E27FC236}">
                <a16:creationId xmlns:a16="http://schemas.microsoft.com/office/drawing/2014/main" id="{2DC33A9C-AE82-BBFC-781D-B1BA546640B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7999413"/>
            <a:ext cx="28800425" cy="3520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a:extLst>
              <a:ext uri="{FF2B5EF4-FFF2-40B4-BE49-F238E27FC236}">
                <a16:creationId xmlns:a16="http://schemas.microsoft.com/office/drawing/2014/main" id="{995B94F5-5906-951F-7742-D8E5FF9C6036}"/>
              </a:ext>
            </a:extLst>
          </p:cNvPr>
          <p:cNvSpPr/>
          <p:nvPr userDrawn="1"/>
        </p:nvSpPr>
        <p:spPr>
          <a:xfrm>
            <a:off x="0" y="0"/>
            <a:ext cx="28800425" cy="8999538"/>
          </a:xfrm>
          <a:prstGeom prst="rect">
            <a:avLst/>
          </a:prstGeom>
          <a:solidFill>
            <a:srgbClr val="DBE2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333"/>
          </a:p>
        </p:txBody>
      </p:sp>
      <p:sp>
        <p:nvSpPr>
          <p:cNvPr id="4" name="Rectangle 15">
            <a:extLst>
              <a:ext uri="{FF2B5EF4-FFF2-40B4-BE49-F238E27FC236}">
                <a16:creationId xmlns:a16="http://schemas.microsoft.com/office/drawing/2014/main" id="{286F4EF3-18A8-65DB-6DBF-408A4D484E6D}"/>
              </a:ext>
            </a:extLst>
          </p:cNvPr>
          <p:cNvSpPr>
            <a:spLocks noChangeArrowheads="1"/>
          </p:cNvSpPr>
          <p:nvPr userDrawn="1"/>
        </p:nvSpPr>
        <p:spPr bwMode="auto">
          <a:xfrm>
            <a:off x="1195388" y="2273300"/>
            <a:ext cx="26400125" cy="4564063"/>
          </a:xfrm>
          <a:prstGeom prst="rect">
            <a:avLst/>
          </a:prstGeom>
          <a:solidFill>
            <a:schemeClr val="bg1"/>
          </a:solidFill>
          <a:ln w="254000" algn="ctr">
            <a:solidFill>
              <a:srgbClr val="1A658F"/>
            </a:solidFill>
            <a:round/>
            <a:headEnd/>
            <a:tailEnd/>
          </a:ln>
        </p:spPr>
        <p:txBody>
          <a:bodyPr/>
          <a:lstStyle>
            <a:lvl1pPr defTabSz="908050">
              <a:defRPr sz="4000" b="1">
                <a:solidFill>
                  <a:srgbClr val="003399"/>
                </a:solidFill>
                <a:latin typeface="Arial" panose="020B0604020202020204" pitchFamily="34" charset="0"/>
              </a:defRPr>
            </a:lvl1pPr>
            <a:lvl2pPr marL="742950" indent="-285750" defTabSz="908050">
              <a:defRPr sz="4000" b="1">
                <a:solidFill>
                  <a:srgbClr val="003399"/>
                </a:solidFill>
                <a:latin typeface="Arial" panose="020B0604020202020204" pitchFamily="34" charset="0"/>
              </a:defRPr>
            </a:lvl2pPr>
            <a:lvl3pPr marL="1143000" indent="-228600" defTabSz="908050">
              <a:defRPr sz="4000" b="1">
                <a:solidFill>
                  <a:srgbClr val="003399"/>
                </a:solidFill>
                <a:latin typeface="Arial" panose="020B0604020202020204" pitchFamily="34" charset="0"/>
              </a:defRPr>
            </a:lvl3pPr>
            <a:lvl4pPr marL="1600200" indent="-228600" defTabSz="908050">
              <a:defRPr sz="4000" b="1">
                <a:solidFill>
                  <a:srgbClr val="003399"/>
                </a:solidFill>
                <a:latin typeface="Arial" panose="020B0604020202020204" pitchFamily="34" charset="0"/>
              </a:defRPr>
            </a:lvl4pPr>
            <a:lvl5pPr marL="2057400" indent="-228600" defTabSz="908050">
              <a:defRPr sz="4000" b="1">
                <a:solidFill>
                  <a:srgbClr val="003399"/>
                </a:solidFill>
                <a:latin typeface="Arial" panose="020B0604020202020204" pitchFamily="34" charset="0"/>
              </a:defRPr>
            </a:lvl5pPr>
            <a:lvl6pPr marL="2514600" indent="-228600" defTabSz="908050" eaLnBrk="0" fontAlgn="base" hangingPunct="0">
              <a:spcBef>
                <a:spcPct val="0"/>
              </a:spcBef>
              <a:spcAft>
                <a:spcPct val="0"/>
              </a:spcAft>
              <a:defRPr sz="4000" b="1">
                <a:solidFill>
                  <a:srgbClr val="003399"/>
                </a:solidFill>
                <a:latin typeface="Arial" panose="020B0604020202020204" pitchFamily="34" charset="0"/>
              </a:defRPr>
            </a:lvl6pPr>
            <a:lvl7pPr marL="2971800" indent="-228600" defTabSz="908050" eaLnBrk="0" fontAlgn="base" hangingPunct="0">
              <a:spcBef>
                <a:spcPct val="0"/>
              </a:spcBef>
              <a:spcAft>
                <a:spcPct val="0"/>
              </a:spcAft>
              <a:defRPr sz="4000" b="1">
                <a:solidFill>
                  <a:srgbClr val="003399"/>
                </a:solidFill>
                <a:latin typeface="Arial" panose="020B0604020202020204" pitchFamily="34" charset="0"/>
              </a:defRPr>
            </a:lvl7pPr>
            <a:lvl8pPr marL="3429000" indent="-228600" defTabSz="908050" eaLnBrk="0" fontAlgn="base" hangingPunct="0">
              <a:spcBef>
                <a:spcPct val="0"/>
              </a:spcBef>
              <a:spcAft>
                <a:spcPct val="0"/>
              </a:spcAft>
              <a:defRPr sz="4000" b="1">
                <a:solidFill>
                  <a:srgbClr val="003399"/>
                </a:solidFill>
                <a:latin typeface="Arial" panose="020B0604020202020204" pitchFamily="34" charset="0"/>
              </a:defRPr>
            </a:lvl8pPr>
            <a:lvl9pPr marL="3886200" indent="-228600" defTabSz="908050" eaLnBrk="0" fontAlgn="base" hangingPunct="0">
              <a:spcBef>
                <a:spcPct val="0"/>
              </a:spcBef>
              <a:spcAft>
                <a:spcPct val="0"/>
              </a:spcAft>
              <a:defRPr sz="4000" b="1">
                <a:solidFill>
                  <a:srgbClr val="003399"/>
                </a:solidFill>
                <a:latin typeface="Arial" panose="020B0604020202020204" pitchFamily="34" charset="0"/>
              </a:defRPr>
            </a:lvl9pPr>
          </a:lstStyle>
          <a:p>
            <a:pPr>
              <a:defRPr/>
            </a:pPr>
            <a:endParaRPr lang="en-US" altLang="en-US" sz="2333"/>
          </a:p>
        </p:txBody>
      </p:sp>
      <p:sp>
        <p:nvSpPr>
          <p:cNvPr id="5" name="Text Box 2">
            <a:extLst>
              <a:ext uri="{FF2B5EF4-FFF2-40B4-BE49-F238E27FC236}">
                <a16:creationId xmlns:a16="http://schemas.microsoft.com/office/drawing/2014/main" id="{5C01198E-A828-C932-7D41-0737AA0A28AB}"/>
              </a:ext>
            </a:extLst>
          </p:cNvPr>
          <p:cNvSpPr txBox="1">
            <a:spLocks noChangeArrowheads="1"/>
          </p:cNvSpPr>
          <p:nvPr userDrawn="1"/>
        </p:nvSpPr>
        <p:spPr bwMode="auto">
          <a:xfrm>
            <a:off x="2012950" y="1741488"/>
            <a:ext cx="24761825" cy="1184275"/>
          </a:xfrm>
          <a:prstGeom prst="rect">
            <a:avLst/>
          </a:prstGeom>
          <a:solidFill>
            <a:srgbClr val="1A658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44431" tIns="266671" rIns="244431" bIns="266671" anchor="ctr">
            <a:spAutoFit/>
          </a:bodyPr>
          <a:lstStyle>
            <a:lvl1pPr defTabSz="908050">
              <a:defRPr sz="4000" b="1">
                <a:solidFill>
                  <a:srgbClr val="003399"/>
                </a:solidFill>
                <a:latin typeface="Arial" panose="020B0604020202020204" pitchFamily="34" charset="0"/>
              </a:defRPr>
            </a:lvl1pPr>
            <a:lvl2pPr marL="742950" indent="-285750" defTabSz="908050">
              <a:defRPr sz="4000" b="1">
                <a:solidFill>
                  <a:srgbClr val="003399"/>
                </a:solidFill>
                <a:latin typeface="Arial" panose="020B0604020202020204" pitchFamily="34" charset="0"/>
              </a:defRPr>
            </a:lvl2pPr>
            <a:lvl3pPr marL="1143000" indent="-228600" defTabSz="908050">
              <a:defRPr sz="4000" b="1">
                <a:solidFill>
                  <a:srgbClr val="003399"/>
                </a:solidFill>
                <a:latin typeface="Arial" panose="020B0604020202020204" pitchFamily="34" charset="0"/>
              </a:defRPr>
            </a:lvl3pPr>
            <a:lvl4pPr marL="1600200" indent="-228600" defTabSz="908050">
              <a:defRPr sz="4000" b="1">
                <a:solidFill>
                  <a:srgbClr val="003399"/>
                </a:solidFill>
                <a:latin typeface="Arial" panose="020B0604020202020204" pitchFamily="34" charset="0"/>
              </a:defRPr>
            </a:lvl4pPr>
            <a:lvl5pPr marL="2057400" indent="-228600" defTabSz="908050">
              <a:defRPr sz="4000" b="1">
                <a:solidFill>
                  <a:srgbClr val="003399"/>
                </a:solidFill>
                <a:latin typeface="Arial" panose="020B0604020202020204" pitchFamily="34" charset="0"/>
              </a:defRPr>
            </a:lvl5pPr>
            <a:lvl6pPr marL="2514600" indent="-228600" defTabSz="908050" eaLnBrk="0" fontAlgn="base" hangingPunct="0">
              <a:spcBef>
                <a:spcPct val="0"/>
              </a:spcBef>
              <a:spcAft>
                <a:spcPct val="0"/>
              </a:spcAft>
              <a:defRPr sz="4000" b="1">
                <a:solidFill>
                  <a:srgbClr val="003399"/>
                </a:solidFill>
                <a:latin typeface="Arial" panose="020B0604020202020204" pitchFamily="34" charset="0"/>
              </a:defRPr>
            </a:lvl6pPr>
            <a:lvl7pPr marL="2971800" indent="-228600" defTabSz="908050" eaLnBrk="0" fontAlgn="base" hangingPunct="0">
              <a:spcBef>
                <a:spcPct val="0"/>
              </a:spcBef>
              <a:spcAft>
                <a:spcPct val="0"/>
              </a:spcAft>
              <a:defRPr sz="4000" b="1">
                <a:solidFill>
                  <a:srgbClr val="003399"/>
                </a:solidFill>
                <a:latin typeface="Arial" panose="020B0604020202020204" pitchFamily="34" charset="0"/>
              </a:defRPr>
            </a:lvl7pPr>
            <a:lvl8pPr marL="3429000" indent="-228600" defTabSz="908050" eaLnBrk="0" fontAlgn="base" hangingPunct="0">
              <a:spcBef>
                <a:spcPct val="0"/>
              </a:spcBef>
              <a:spcAft>
                <a:spcPct val="0"/>
              </a:spcAft>
              <a:defRPr sz="4000" b="1">
                <a:solidFill>
                  <a:srgbClr val="003399"/>
                </a:solidFill>
                <a:latin typeface="Arial" panose="020B0604020202020204" pitchFamily="34" charset="0"/>
              </a:defRPr>
            </a:lvl8pPr>
            <a:lvl9pPr marL="3886200" indent="-228600" defTabSz="908050" eaLnBrk="0" fontAlgn="base" hangingPunct="0">
              <a:spcBef>
                <a:spcPct val="0"/>
              </a:spcBef>
              <a:spcAft>
                <a:spcPct val="0"/>
              </a:spcAft>
              <a:defRPr sz="4000" b="1">
                <a:solidFill>
                  <a:srgbClr val="003399"/>
                </a:solidFill>
                <a:latin typeface="Arial" panose="020B0604020202020204" pitchFamily="34" charset="0"/>
              </a:defRPr>
            </a:lvl9pPr>
          </a:lstStyle>
          <a:p>
            <a:pPr algn="ctr">
              <a:defRPr/>
            </a:pPr>
            <a:endParaRPr lang="en-US" altLang="en-US" sz="4200" dirty="0">
              <a:solidFill>
                <a:schemeClr val="bg1"/>
              </a:solidFill>
              <a:latin typeface="Helvetica" pitchFamily="2" charset="0"/>
              <a:cs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801" r:id="rId1"/>
  </p:sldLayoutIdLst>
  <p:txStyles>
    <p:titleStyle>
      <a:lvl1pPr algn="l" rtl="0" eaLnBrk="0" fontAlgn="base" hangingPunct="0">
        <a:lnSpc>
          <a:spcPct val="90000"/>
        </a:lnSpc>
        <a:spcBef>
          <a:spcPct val="0"/>
        </a:spcBef>
        <a:spcAft>
          <a:spcPct val="0"/>
        </a:spcAft>
        <a:defRPr sz="2500" kern="1200">
          <a:solidFill>
            <a:schemeClr val="tx1"/>
          </a:solidFill>
          <a:latin typeface="+mj-lt"/>
          <a:ea typeface="+mj-ea"/>
          <a:cs typeface="+mj-cs"/>
        </a:defRPr>
      </a:lvl1pPr>
      <a:lvl2pPr algn="l" rtl="0" eaLnBrk="0" fontAlgn="base" hangingPunct="0">
        <a:lnSpc>
          <a:spcPct val="90000"/>
        </a:lnSpc>
        <a:spcBef>
          <a:spcPct val="0"/>
        </a:spcBef>
        <a:spcAft>
          <a:spcPct val="0"/>
        </a:spcAft>
        <a:defRPr sz="25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25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25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2500">
          <a:solidFill>
            <a:schemeClr val="tx1"/>
          </a:solidFill>
          <a:latin typeface="Calibri Light" panose="020F0302020204030204" pitchFamily="34" charset="0"/>
        </a:defRPr>
      </a:lvl5pPr>
      <a:lvl6pPr marL="266683" algn="l" rtl="0" fontAlgn="base">
        <a:lnSpc>
          <a:spcPct val="90000"/>
        </a:lnSpc>
        <a:spcBef>
          <a:spcPct val="0"/>
        </a:spcBef>
        <a:spcAft>
          <a:spcPct val="0"/>
        </a:spcAft>
        <a:defRPr sz="2567">
          <a:solidFill>
            <a:schemeClr val="tx1"/>
          </a:solidFill>
          <a:latin typeface="Calibri Light" panose="020F0302020204030204" pitchFamily="34" charset="0"/>
        </a:defRPr>
      </a:lvl6pPr>
      <a:lvl7pPr marL="533366" algn="l" rtl="0" fontAlgn="base">
        <a:lnSpc>
          <a:spcPct val="90000"/>
        </a:lnSpc>
        <a:spcBef>
          <a:spcPct val="0"/>
        </a:spcBef>
        <a:spcAft>
          <a:spcPct val="0"/>
        </a:spcAft>
        <a:defRPr sz="2567">
          <a:solidFill>
            <a:schemeClr val="tx1"/>
          </a:solidFill>
          <a:latin typeface="Calibri Light" panose="020F0302020204030204" pitchFamily="34" charset="0"/>
        </a:defRPr>
      </a:lvl7pPr>
      <a:lvl8pPr marL="800049" algn="l" rtl="0" fontAlgn="base">
        <a:lnSpc>
          <a:spcPct val="90000"/>
        </a:lnSpc>
        <a:spcBef>
          <a:spcPct val="0"/>
        </a:spcBef>
        <a:spcAft>
          <a:spcPct val="0"/>
        </a:spcAft>
        <a:defRPr sz="2567">
          <a:solidFill>
            <a:schemeClr val="tx1"/>
          </a:solidFill>
          <a:latin typeface="Calibri Light" panose="020F0302020204030204" pitchFamily="34" charset="0"/>
        </a:defRPr>
      </a:lvl8pPr>
      <a:lvl9pPr marL="1066731" algn="l" rtl="0" fontAlgn="base">
        <a:lnSpc>
          <a:spcPct val="90000"/>
        </a:lnSpc>
        <a:spcBef>
          <a:spcPct val="0"/>
        </a:spcBef>
        <a:spcAft>
          <a:spcPct val="0"/>
        </a:spcAft>
        <a:defRPr sz="2567">
          <a:solidFill>
            <a:schemeClr val="tx1"/>
          </a:solidFill>
          <a:latin typeface="Calibri Light" panose="020F0302020204030204" pitchFamily="34" charset="0"/>
        </a:defRPr>
      </a:lvl9pPr>
    </p:titleStyle>
    <p:bodyStyle>
      <a:lvl1pPr marL="131763" indent="-131763" algn="l" rtl="0" eaLnBrk="0" fontAlgn="base" hangingPunct="0">
        <a:lnSpc>
          <a:spcPct val="90000"/>
        </a:lnSpc>
        <a:spcBef>
          <a:spcPts val="588"/>
        </a:spcBef>
        <a:spcAft>
          <a:spcPct val="0"/>
        </a:spcAft>
        <a:buFont typeface="Arial" panose="020B0604020202020204" pitchFamily="34" charset="0"/>
        <a:buChar char="•"/>
        <a:defRPr sz="1600" kern="1200">
          <a:solidFill>
            <a:schemeClr val="tx1"/>
          </a:solidFill>
          <a:latin typeface="+mn-lt"/>
          <a:ea typeface="+mn-ea"/>
          <a:cs typeface="+mn-cs"/>
        </a:defRPr>
      </a:lvl1pPr>
      <a:lvl2pPr marL="398463" indent="-131763" algn="l" rtl="0" eaLnBrk="0" fontAlgn="base" hangingPunct="0">
        <a:lnSpc>
          <a:spcPct val="90000"/>
        </a:lnSpc>
        <a:spcBef>
          <a:spcPts val="288"/>
        </a:spcBef>
        <a:spcAft>
          <a:spcPct val="0"/>
        </a:spcAft>
        <a:buFont typeface="Arial" panose="020B0604020202020204" pitchFamily="34" charset="0"/>
        <a:buChar char="•"/>
        <a:defRPr sz="1400" kern="1200">
          <a:solidFill>
            <a:schemeClr val="tx1"/>
          </a:solidFill>
          <a:latin typeface="+mn-lt"/>
          <a:ea typeface="+mn-ea"/>
          <a:cs typeface="+mn-cs"/>
        </a:defRPr>
      </a:lvl2pPr>
      <a:lvl3pPr marL="665163" indent="-131763" algn="l" rtl="0" eaLnBrk="0" fontAlgn="base" hangingPunct="0">
        <a:lnSpc>
          <a:spcPct val="90000"/>
        </a:lnSpc>
        <a:spcBef>
          <a:spcPts val="288"/>
        </a:spcBef>
        <a:spcAft>
          <a:spcPct val="0"/>
        </a:spcAft>
        <a:buFont typeface="Arial" panose="020B0604020202020204" pitchFamily="34" charset="0"/>
        <a:buChar char="•"/>
        <a:defRPr sz="1100" kern="1200">
          <a:solidFill>
            <a:schemeClr val="tx1"/>
          </a:solidFill>
          <a:latin typeface="+mn-lt"/>
          <a:ea typeface="+mn-ea"/>
          <a:cs typeface="+mn-cs"/>
        </a:defRPr>
      </a:lvl3pPr>
      <a:lvl4pPr marL="931863" indent="-131763" algn="l" rtl="0" eaLnBrk="0" fontAlgn="base" hangingPunct="0">
        <a:lnSpc>
          <a:spcPct val="90000"/>
        </a:lnSpc>
        <a:spcBef>
          <a:spcPts val="288"/>
        </a:spcBef>
        <a:spcAft>
          <a:spcPct val="0"/>
        </a:spcAft>
        <a:buFont typeface="Arial" panose="020B0604020202020204" pitchFamily="34" charset="0"/>
        <a:buChar char="•"/>
        <a:defRPr kern="1200">
          <a:solidFill>
            <a:schemeClr val="tx1"/>
          </a:solidFill>
          <a:latin typeface="+mn-lt"/>
          <a:ea typeface="+mn-ea"/>
          <a:cs typeface="+mn-cs"/>
        </a:defRPr>
      </a:lvl4pPr>
      <a:lvl5pPr marL="1198563" indent="-131763" algn="l" rtl="0" eaLnBrk="0" fontAlgn="base" hangingPunct="0">
        <a:lnSpc>
          <a:spcPct val="90000"/>
        </a:lnSpc>
        <a:spcBef>
          <a:spcPts val="288"/>
        </a:spcBef>
        <a:spcAft>
          <a:spcPct val="0"/>
        </a:spcAft>
        <a:buFont typeface="Arial" panose="020B0604020202020204" pitchFamily="34" charset="0"/>
        <a:buChar char="•"/>
        <a:defRPr kern="1200">
          <a:solidFill>
            <a:schemeClr val="tx1"/>
          </a:solidFill>
          <a:latin typeface="+mn-lt"/>
          <a:ea typeface="+mn-ea"/>
          <a:cs typeface="+mn-cs"/>
        </a:defRPr>
      </a:lvl5pPr>
      <a:lvl6pPr marL="1466756" indent="-133341" algn="l" defTabSz="533366" rtl="0" eaLnBrk="1" latinLnBrk="0" hangingPunct="1">
        <a:lnSpc>
          <a:spcPct val="90000"/>
        </a:lnSpc>
        <a:spcBef>
          <a:spcPts val="291"/>
        </a:spcBef>
        <a:buFont typeface="Arial" panose="020B0604020202020204" pitchFamily="34" charset="0"/>
        <a:buChar char="•"/>
        <a:defRPr sz="1050" kern="1200">
          <a:solidFill>
            <a:schemeClr val="tx1"/>
          </a:solidFill>
          <a:latin typeface="+mn-lt"/>
          <a:ea typeface="+mn-ea"/>
          <a:cs typeface="+mn-cs"/>
        </a:defRPr>
      </a:lvl6pPr>
      <a:lvl7pPr marL="1733439" indent="-133341" algn="l" defTabSz="533366" rtl="0" eaLnBrk="1" latinLnBrk="0" hangingPunct="1">
        <a:lnSpc>
          <a:spcPct val="90000"/>
        </a:lnSpc>
        <a:spcBef>
          <a:spcPts val="291"/>
        </a:spcBef>
        <a:buFont typeface="Arial" panose="020B0604020202020204" pitchFamily="34" charset="0"/>
        <a:buChar char="•"/>
        <a:defRPr sz="1050" kern="1200">
          <a:solidFill>
            <a:schemeClr val="tx1"/>
          </a:solidFill>
          <a:latin typeface="+mn-lt"/>
          <a:ea typeface="+mn-ea"/>
          <a:cs typeface="+mn-cs"/>
        </a:defRPr>
      </a:lvl7pPr>
      <a:lvl8pPr marL="2000121" indent="-133341" algn="l" defTabSz="533366" rtl="0" eaLnBrk="1" latinLnBrk="0" hangingPunct="1">
        <a:lnSpc>
          <a:spcPct val="90000"/>
        </a:lnSpc>
        <a:spcBef>
          <a:spcPts val="291"/>
        </a:spcBef>
        <a:buFont typeface="Arial" panose="020B0604020202020204" pitchFamily="34" charset="0"/>
        <a:buChar char="•"/>
        <a:defRPr sz="1050" kern="1200">
          <a:solidFill>
            <a:schemeClr val="tx1"/>
          </a:solidFill>
          <a:latin typeface="+mn-lt"/>
          <a:ea typeface="+mn-ea"/>
          <a:cs typeface="+mn-cs"/>
        </a:defRPr>
      </a:lvl8pPr>
      <a:lvl9pPr marL="2266804" indent="-133341" algn="l" defTabSz="533366" rtl="0" eaLnBrk="1" latinLnBrk="0" hangingPunct="1">
        <a:lnSpc>
          <a:spcPct val="90000"/>
        </a:lnSpc>
        <a:spcBef>
          <a:spcPts val="291"/>
        </a:spcBef>
        <a:buFont typeface="Arial" panose="020B0604020202020204" pitchFamily="34" charset="0"/>
        <a:buChar char="•"/>
        <a:defRPr sz="1050" kern="1200">
          <a:solidFill>
            <a:schemeClr val="tx1"/>
          </a:solidFill>
          <a:latin typeface="+mn-lt"/>
          <a:ea typeface="+mn-ea"/>
          <a:cs typeface="+mn-cs"/>
        </a:defRPr>
      </a:lvl9pPr>
    </p:bodyStyle>
    <p:otherStyle>
      <a:defPPr>
        <a:defRPr lang="en-US"/>
      </a:defPPr>
      <a:lvl1pPr marL="0" algn="l" defTabSz="533366" rtl="0" eaLnBrk="1" latinLnBrk="0" hangingPunct="1">
        <a:defRPr sz="1050" kern="1200">
          <a:solidFill>
            <a:schemeClr val="tx1"/>
          </a:solidFill>
          <a:latin typeface="+mn-lt"/>
          <a:ea typeface="+mn-ea"/>
          <a:cs typeface="+mn-cs"/>
        </a:defRPr>
      </a:lvl1pPr>
      <a:lvl2pPr marL="266683" algn="l" defTabSz="533366" rtl="0" eaLnBrk="1" latinLnBrk="0" hangingPunct="1">
        <a:defRPr sz="1050" kern="1200">
          <a:solidFill>
            <a:schemeClr val="tx1"/>
          </a:solidFill>
          <a:latin typeface="+mn-lt"/>
          <a:ea typeface="+mn-ea"/>
          <a:cs typeface="+mn-cs"/>
        </a:defRPr>
      </a:lvl2pPr>
      <a:lvl3pPr marL="533366" algn="l" defTabSz="533366" rtl="0" eaLnBrk="1" latinLnBrk="0" hangingPunct="1">
        <a:defRPr sz="1050" kern="1200">
          <a:solidFill>
            <a:schemeClr val="tx1"/>
          </a:solidFill>
          <a:latin typeface="+mn-lt"/>
          <a:ea typeface="+mn-ea"/>
          <a:cs typeface="+mn-cs"/>
        </a:defRPr>
      </a:lvl3pPr>
      <a:lvl4pPr marL="800049" algn="l" defTabSz="533366" rtl="0" eaLnBrk="1" latinLnBrk="0" hangingPunct="1">
        <a:defRPr sz="1050" kern="1200">
          <a:solidFill>
            <a:schemeClr val="tx1"/>
          </a:solidFill>
          <a:latin typeface="+mn-lt"/>
          <a:ea typeface="+mn-ea"/>
          <a:cs typeface="+mn-cs"/>
        </a:defRPr>
      </a:lvl4pPr>
      <a:lvl5pPr marL="1066731" algn="l" defTabSz="533366" rtl="0" eaLnBrk="1" latinLnBrk="0" hangingPunct="1">
        <a:defRPr sz="1050" kern="1200">
          <a:solidFill>
            <a:schemeClr val="tx1"/>
          </a:solidFill>
          <a:latin typeface="+mn-lt"/>
          <a:ea typeface="+mn-ea"/>
          <a:cs typeface="+mn-cs"/>
        </a:defRPr>
      </a:lvl5pPr>
      <a:lvl6pPr marL="1333414" algn="l" defTabSz="533366" rtl="0" eaLnBrk="1" latinLnBrk="0" hangingPunct="1">
        <a:defRPr sz="1050" kern="1200">
          <a:solidFill>
            <a:schemeClr val="tx1"/>
          </a:solidFill>
          <a:latin typeface="+mn-lt"/>
          <a:ea typeface="+mn-ea"/>
          <a:cs typeface="+mn-cs"/>
        </a:defRPr>
      </a:lvl6pPr>
      <a:lvl7pPr marL="1600097" algn="l" defTabSz="533366" rtl="0" eaLnBrk="1" latinLnBrk="0" hangingPunct="1">
        <a:defRPr sz="1050" kern="1200">
          <a:solidFill>
            <a:schemeClr val="tx1"/>
          </a:solidFill>
          <a:latin typeface="+mn-lt"/>
          <a:ea typeface="+mn-ea"/>
          <a:cs typeface="+mn-cs"/>
        </a:defRPr>
      </a:lvl7pPr>
      <a:lvl8pPr marL="1866780" algn="l" defTabSz="533366" rtl="0" eaLnBrk="1" latinLnBrk="0" hangingPunct="1">
        <a:defRPr sz="1050" kern="1200">
          <a:solidFill>
            <a:schemeClr val="tx1"/>
          </a:solidFill>
          <a:latin typeface="+mn-lt"/>
          <a:ea typeface="+mn-ea"/>
          <a:cs typeface="+mn-cs"/>
        </a:defRPr>
      </a:lvl8pPr>
      <a:lvl9pPr marL="2133463" algn="l" defTabSz="533366" rtl="0" eaLnBrk="1" latinLnBrk="0" hangingPunct="1">
        <a:defRPr sz="10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D8C5DCDC-ED72-6F4D-465A-357270868FD4}"/>
              </a:ext>
            </a:extLst>
          </p:cNvPr>
          <p:cNvSpPr>
            <a:spLocks noGrp="1"/>
          </p:cNvSpPr>
          <p:nvPr>
            <p:ph type="title"/>
          </p:nvPr>
        </p:nvSpPr>
        <p:spPr bwMode="auto">
          <a:xfrm>
            <a:off x="1979613" y="2300288"/>
            <a:ext cx="24841200" cy="835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57556A27-503C-5366-9893-A693307A4590}"/>
              </a:ext>
            </a:extLst>
          </p:cNvPr>
          <p:cNvSpPr>
            <a:spLocks noGrp="1"/>
          </p:cNvSpPr>
          <p:nvPr>
            <p:ph type="body" idx="1"/>
          </p:nvPr>
        </p:nvSpPr>
        <p:spPr bwMode="auto">
          <a:xfrm>
            <a:off x="1979613" y="11499850"/>
            <a:ext cx="24841200" cy="274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0FF78D0-40EC-07B7-9018-CEFBA406A9FA}"/>
              </a:ext>
            </a:extLst>
          </p:cNvPr>
          <p:cNvSpPr>
            <a:spLocks noGrp="1"/>
          </p:cNvSpPr>
          <p:nvPr>
            <p:ph type="dt" sz="half" idx="2"/>
          </p:nvPr>
        </p:nvSpPr>
        <p:spPr>
          <a:xfrm>
            <a:off x="1979613" y="40039925"/>
            <a:ext cx="6480175" cy="2300288"/>
          </a:xfrm>
          <a:prstGeom prst="rect">
            <a:avLst/>
          </a:prstGeom>
        </p:spPr>
        <p:txBody>
          <a:bodyPr vert="horz" lIns="91440" tIns="45720" rIns="91440" bIns="45720" rtlCol="0" anchor="ctr"/>
          <a:lstStyle>
            <a:lvl1pPr algn="l">
              <a:defRPr sz="3780">
                <a:solidFill>
                  <a:schemeClr val="tx1">
                    <a:tint val="75000"/>
                  </a:schemeClr>
                </a:solidFill>
              </a:defRPr>
            </a:lvl1pPr>
          </a:lstStyle>
          <a:p>
            <a:pPr>
              <a:defRPr/>
            </a:pPr>
            <a:fld id="{AE3CA26E-A71F-4383-A13B-9B6BB899C4CF}" type="datetimeFigureOut">
              <a:rPr lang="en-US"/>
              <a:pPr>
                <a:defRPr/>
              </a:pPr>
              <a:t>11/23/2025</a:t>
            </a:fld>
            <a:endParaRPr lang="en-US"/>
          </a:p>
        </p:txBody>
      </p:sp>
      <p:sp>
        <p:nvSpPr>
          <p:cNvPr id="5" name="Footer Placeholder 4">
            <a:extLst>
              <a:ext uri="{FF2B5EF4-FFF2-40B4-BE49-F238E27FC236}">
                <a16:creationId xmlns:a16="http://schemas.microsoft.com/office/drawing/2014/main" id="{50374B66-E3D5-0A8C-C8DE-BFCB894F244E}"/>
              </a:ext>
            </a:extLst>
          </p:cNvPr>
          <p:cNvSpPr>
            <a:spLocks noGrp="1"/>
          </p:cNvSpPr>
          <p:nvPr>
            <p:ph type="ftr" sz="quarter" idx="3"/>
          </p:nvPr>
        </p:nvSpPr>
        <p:spPr>
          <a:xfrm>
            <a:off x="9540875" y="40039925"/>
            <a:ext cx="9718675" cy="2300288"/>
          </a:xfrm>
          <a:prstGeom prst="rect">
            <a:avLst/>
          </a:prstGeom>
        </p:spPr>
        <p:txBody>
          <a:bodyPr vert="horz" lIns="91440" tIns="45720" rIns="91440" bIns="45720" rtlCol="0" anchor="ctr"/>
          <a:lstStyle>
            <a:lvl1pPr algn="ctr">
              <a:defRPr sz="378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09CAEFD1-B4C6-1B01-11CD-3E99283B54C5}"/>
              </a:ext>
            </a:extLst>
          </p:cNvPr>
          <p:cNvSpPr>
            <a:spLocks noGrp="1"/>
          </p:cNvSpPr>
          <p:nvPr>
            <p:ph type="sldNum" sz="quarter" idx="4"/>
          </p:nvPr>
        </p:nvSpPr>
        <p:spPr>
          <a:xfrm>
            <a:off x="20340638" y="40039925"/>
            <a:ext cx="6480175" cy="2300288"/>
          </a:xfrm>
          <a:prstGeom prst="rect">
            <a:avLst/>
          </a:prstGeom>
        </p:spPr>
        <p:txBody>
          <a:bodyPr vert="horz" wrap="square" lIns="91440" tIns="45720" rIns="91440" bIns="45720" numCol="1" anchor="ctr" anchorCtr="0" compatLnSpc="1">
            <a:prstTxWarp prst="textNoShape">
              <a:avLst/>
            </a:prstTxWarp>
          </a:bodyPr>
          <a:lstStyle>
            <a:lvl1pPr algn="r">
              <a:defRPr sz="3700">
                <a:solidFill>
                  <a:srgbClr val="898989"/>
                </a:solidFill>
              </a:defRPr>
            </a:lvl1pPr>
          </a:lstStyle>
          <a:p>
            <a:fld id="{EC858BB0-CAD8-4E27-B666-5533B6218D55}" type="slidenum">
              <a:rPr lang="en-US" altLang="ar-IQ"/>
              <a:pPr/>
              <a:t>‹#›</a:t>
            </a:fld>
            <a:endParaRPr lang="en-US" altLang="ar-IQ"/>
          </a:p>
        </p:txBody>
      </p:sp>
      <p:pic>
        <p:nvPicPr>
          <p:cNvPr id="2055" name="Picture 17">
            <a:extLst>
              <a:ext uri="{FF2B5EF4-FFF2-40B4-BE49-F238E27FC236}">
                <a16:creationId xmlns:a16="http://schemas.microsoft.com/office/drawing/2014/main" id="{91074CB8-552B-0AA8-9497-15636C35D4F7}"/>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7999413"/>
            <a:ext cx="28800425" cy="3520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561C7867-C5D4-EBD0-0724-658E83343958}"/>
              </a:ext>
            </a:extLst>
          </p:cNvPr>
          <p:cNvSpPr/>
          <p:nvPr userDrawn="1"/>
        </p:nvSpPr>
        <p:spPr>
          <a:xfrm>
            <a:off x="0" y="0"/>
            <a:ext cx="28800425" cy="8999538"/>
          </a:xfrm>
          <a:prstGeom prst="rect">
            <a:avLst/>
          </a:prstGeom>
          <a:solidFill>
            <a:srgbClr val="DBE2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333"/>
          </a:p>
        </p:txBody>
      </p:sp>
      <p:sp>
        <p:nvSpPr>
          <p:cNvPr id="9" name="Rectangle 15">
            <a:extLst>
              <a:ext uri="{FF2B5EF4-FFF2-40B4-BE49-F238E27FC236}">
                <a16:creationId xmlns:a16="http://schemas.microsoft.com/office/drawing/2014/main" id="{EB0129E3-9EE5-3F0A-4378-79894DB3036F}"/>
              </a:ext>
            </a:extLst>
          </p:cNvPr>
          <p:cNvSpPr>
            <a:spLocks noChangeArrowheads="1"/>
          </p:cNvSpPr>
          <p:nvPr userDrawn="1"/>
        </p:nvSpPr>
        <p:spPr bwMode="auto">
          <a:xfrm>
            <a:off x="1195388" y="2273300"/>
            <a:ext cx="26400125" cy="4564063"/>
          </a:xfrm>
          <a:prstGeom prst="rect">
            <a:avLst/>
          </a:prstGeom>
          <a:solidFill>
            <a:schemeClr val="bg1"/>
          </a:solidFill>
          <a:ln w="254000" algn="ctr">
            <a:solidFill>
              <a:srgbClr val="1A658F"/>
            </a:solidFill>
            <a:round/>
            <a:headEnd/>
            <a:tailEnd/>
          </a:ln>
        </p:spPr>
        <p:txBody>
          <a:bodyPr/>
          <a:lstStyle>
            <a:lvl1pPr defTabSz="908050">
              <a:defRPr sz="4000" b="1">
                <a:solidFill>
                  <a:srgbClr val="003399"/>
                </a:solidFill>
                <a:latin typeface="Arial" panose="020B0604020202020204" pitchFamily="34" charset="0"/>
              </a:defRPr>
            </a:lvl1pPr>
            <a:lvl2pPr marL="742950" indent="-285750" defTabSz="908050">
              <a:defRPr sz="4000" b="1">
                <a:solidFill>
                  <a:srgbClr val="003399"/>
                </a:solidFill>
                <a:latin typeface="Arial" panose="020B0604020202020204" pitchFamily="34" charset="0"/>
              </a:defRPr>
            </a:lvl2pPr>
            <a:lvl3pPr marL="1143000" indent="-228600" defTabSz="908050">
              <a:defRPr sz="4000" b="1">
                <a:solidFill>
                  <a:srgbClr val="003399"/>
                </a:solidFill>
                <a:latin typeface="Arial" panose="020B0604020202020204" pitchFamily="34" charset="0"/>
              </a:defRPr>
            </a:lvl3pPr>
            <a:lvl4pPr marL="1600200" indent="-228600" defTabSz="908050">
              <a:defRPr sz="4000" b="1">
                <a:solidFill>
                  <a:srgbClr val="003399"/>
                </a:solidFill>
                <a:latin typeface="Arial" panose="020B0604020202020204" pitchFamily="34" charset="0"/>
              </a:defRPr>
            </a:lvl4pPr>
            <a:lvl5pPr marL="2057400" indent="-228600" defTabSz="908050">
              <a:defRPr sz="4000" b="1">
                <a:solidFill>
                  <a:srgbClr val="003399"/>
                </a:solidFill>
                <a:latin typeface="Arial" panose="020B0604020202020204" pitchFamily="34" charset="0"/>
              </a:defRPr>
            </a:lvl5pPr>
            <a:lvl6pPr marL="2514600" indent="-228600" defTabSz="908050" eaLnBrk="0" fontAlgn="base" hangingPunct="0">
              <a:spcBef>
                <a:spcPct val="0"/>
              </a:spcBef>
              <a:spcAft>
                <a:spcPct val="0"/>
              </a:spcAft>
              <a:defRPr sz="4000" b="1">
                <a:solidFill>
                  <a:srgbClr val="003399"/>
                </a:solidFill>
                <a:latin typeface="Arial" panose="020B0604020202020204" pitchFamily="34" charset="0"/>
              </a:defRPr>
            </a:lvl6pPr>
            <a:lvl7pPr marL="2971800" indent="-228600" defTabSz="908050" eaLnBrk="0" fontAlgn="base" hangingPunct="0">
              <a:spcBef>
                <a:spcPct val="0"/>
              </a:spcBef>
              <a:spcAft>
                <a:spcPct val="0"/>
              </a:spcAft>
              <a:defRPr sz="4000" b="1">
                <a:solidFill>
                  <a:srgbClr val="003399"/>
                </a:solidFill>
                <a:latin typeface="Arial" panose="020B0604020202020204" pitchFamily="34" charset="0"/>
              </a:defRPr>
            </a:lvl7pPr>
            <a:lvl8pPr marL="3429000" indent="-228600" defTabSz="908050" eaLnBrk="0" fontAlgn="base" hangingPunct="0">
              <a:spcBef>
                <a:spcPct val="0"/>
              </a:spcBef>
              <a:spcAft>
                <a:spcPct val="0"/>
              </a:spcAft>
              <a:defRPr sz="4000" b="1">
                <a:solidFill>
                  <a:srgbClr val="003399"/>
                </a:solidFill>
                <a:latin typeface="Arial" panose="020B0604020202020204" pitchFamily="34" charset="0"/>
              </a:defRPr>
            </a:lvl8pPr>
            <a:lvl9pPr marL="3886200" indent="-228600" defTabSz="908050" eaLnBrk="0" fontAlgn="base" hangingPunct="0">
              <a:spcBef>
                <a:spcPct val="0"/>
              </a:spcBef>
              <a:spcAft>
                <a:spcPct val="0"/>
              </a:spcAft>
              <a:defRPr sz="4000" b="1">
                <a:solidFill>
                  <a:srgbClr val="003399"/>
                </a:solidFill>
                <a:latin typeface="Arial" panose="020B0604020202020204" pitchFamily="34" charset="0"/>
              </a:defRPr>
            </a:lvl9pPr>
          </a:lstStyle>
          <a:p>
            <a:pPr>
              <a:defRPr/>
            </a:pPr>
            <a:endParaRPr lang="en-US" altLang="en-US" sz="2333"/>
          </a:p>
        </p:txBody>
      </p:sp>
      <p:sp>
        <p:nvSpPr>
          <p:cNvPr id="10" name="Text Box 2">
            <a:extLst>
              <a:ext uri="{FF2B5EF4-FFF2-40B4-BE49-F238E27FC236}">
                <a16:creationId xmlns:a16="http://schemas.microsoft.com/office/drawing/2014/main" id="{607BD047-6F97-A6F0-F31B-04101C9BAB2C}"/>
              </a:ext>
            </a:extLst>
          </p:cNvPr>
          <p:cNvSpPr txBox="1">
            <a:spLocks noChangeArrowheads="1"/>
          </p:cNvSpPr>
          <p:nvPr userDrawn="1"/>
        </p:nvSpPr>
        <p:spPr bwMode="auto">
          <a:xfrm>
            <a:off x="2012950" y="1741488"/>
            <a:ext cx="24761825" cy="1184275"/>
          </a:xfrm>
          <a:prstGeom prst="rect">
            <a:avLst/>
          </a:prstGeom>
          <a:solidFill>
            <a:srgbClr val="1A658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44431" tIns="266671" rIns="244431" bIns="266671" anchor="ctr">
            <a:spAutoFit/>
          </a:bodyPr>
          <a:lstStyle>
            <a:lvl1pPr defTabSz="908050">
              <a:defRPr sz="4000" b="1">
                <a:solidFill>
                  <a:srgbClr val="003399"/>
                </a:solidFill>
                <a:latin typeface="Arial" panose="020B0604020202020204" pitchFamily="34" charset="0"/>
              </a:defRPr>
            </a:lvl1pPr>
            <a:lvl2pPr marL="742950" indent="-285750" defTabSz="908050">
              <a:defRPr sz="4000" b="1">
                <a:solidFill>
                  <a:srgbClr val="003399"/>
                </a:solidFill>
                <a:latin typeface="Arial" panose="020B0604020202020204" pitchFamily="34" charset="0"/>
              </a:defRPr>
            </a:lvl2pPr>
            <a:lvl3pPr marL="1143000" indent="-228600" defTabSz="908050">
              <a:defRPr sz="4000" b="1">
                <a:solidFill>
                  <a:srgbClr val="003399"/>
                </a:solidFill>
                <a:latin typeface="Arial" panose="020B0604020202020204" pitchFamily="34" charset="0"/>
              </a:defRPr>
            </a:lvl3pPr>
            <a:lvl4pPr marL="1600200" indent="-228600" defTabSz="908050">
              <a:defRPr sz="4000" b="1">
                <a:solidFill>
                  <a:srgbClr val="003399"/>
                </a:solidFill>
                <a:latin typeface="Arial" panose="020B0604020202020204" pitchFamily="34" charset="0"/>
              </a:defRPr>
            </a:lvl4pPr>
            <a:lvl5pPr marL="2057400" indent="-228600" defTabSz="908050">
              <a:defRPr sz="4000" b="1">
                <a:solidFill>
                  <a:srgbClr val="003399"/>
                </a:solidFill>
                <a:latin typeface="Arial" panose="020B0604020202020204" pitchFamily="34" charset="0"/>
              </a:defRPr>
            </a:lvl5pPr>
            <a:lvl6pPr marL="2514600" indent="-228600" defTabSz="908050" eaLnBrk="0" fontAlgn="base" hangingPunct="0">
              <a:spcBef>
                <a:spcPct val="0"/>
              </a:spcBef>
              <a:spcAft>
                <a:spcPct val="0"/>
              </a:spcAft>
              <a:defRPr sz="4000" b="1">
                <a:solidFill>
                  <a:srgbClr val="003399"/>
                </a:solidFill>
                <a:latin typeface="Arial" panose="020B0604020202020204" pitchFamily="34" charset="0"/>
              </a:defRPr>
            </a:lvl6pPr>
            <a:lvl7pPr marL="2971800" indent="-228600" defTabSz="908050" eaLnBrk="0" fontAlgn="base" hangingPunct="0">
              <a:spcBef>
                <a:spcPct val="0"/>
              </a:spcBef>
              <a:spcAft>
                <a:spcPct val="0"/>
              </a:spcAft>
              <a:defRPr sz="4000" b="1">
                <a:solidFill>
                  <a:srgbClr val="003399"/>
                </a:solidFill>
                <a:latin typeface="Arial" panose="020B0604020202020204" pitchFamily="34" charset="0"/>
              </a:defRPr>
            </a:lvl7pPr>
            <a:lvl8pPr marL="3429000" indent="-228600" defTabSz="908050" eaLnBrk="0" fontAlgn="base" hangingPunct="0">
              <a:spcBef>
                <a:spcPct val="0"/>
              </a:spcBef>
              <a:spcAft>
                <a:spcPct val="0"/>
              </a:spcAft>
              <a:defRPr sz="4000" b="1">
                <a:solidFill>
                  <a:srgbClr val="003399"/>
                </a:solidFill>
                <a:latin typeface="Arial" panose="020B0604020202020204" pitchFamily="34" charset="0"/>
              </a:defRPr>
            </a:lvl8pPr>
            <a:lvl9pPr marL="3886200" indent="-228600" defTabSz="908050" eaLnBrk="0" fontAlgn="base" hangingPunct="0">
              <a:spcBef>
                <a:spcPct val="0"/>
              </a:spcBef>
              <a:spcAft>
                <a:spcPct val="0"/>
              </a:spcAft>
              <a:defRPr sz="4000" b="1">
                <a:solidFill>
                  <a:srgbClr val="003399"/>
                </a:solidFill>
                <a:latin typeface="Arial" panose="020B0604020202020204" pitchFamily="34" charset="0"/>
              </a:defRPr>
            </a:lvl9pPr>
          </a:lstStyle>
          <a:p>
            <a:pPr algn="ctr">
              <a:defRPr/>
            </a:pPr>
            <a:endParaRPr lang="en-US" altLang="en-US" sz="4200" dirty="0">
              <a:solidFill>
                <a:schemeClr val="bg1"/>
              </a:solidFill>
              <a:latin typeface="Helvetica" pitchFamily="2" charset="0"/>
              <a:cs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p:txStyles>
    <p:titleStyle>
      <a:lvl1pPr algn="l" defTabSz="2879725" rtl="0" eaLnBrk="0" fontAlgn="base" hangingPunct="0">
        <a:lnSpc>
          <a:spcPct val="90000"/>
        </a:lnSpc>
        <a:spcBef>
          <a:spcPct val="0"/>
        </a:spcBef>
        <a:spcAft>
          <a:spcPct val="0"/>
        </a:spcAft>
        <a:defRPr sz="13800" kern="1200">
          <a:solidFill>
            <a:schemeClr val="tx1"/>
          </a:solidFill>
          <a:latin typeface="+mj-lt"/>
          <a:ea typeface="+mj-ea"/>
          <a:cs typeface="+mj-cs"/>
        </a:defRPr>
      </a:lvl1pPr>
      <a:lvl2pPr algn="l" defTabSz="2879725" rtl="0" eaLnBrk="0" fontAlgn="base" hangingPunct="0">
        <a:lnSpc>
          <a:spcPct val="90000"/>
        </a:lnSpc>
        <a:spcBef>
          <a:spcPct val="0"/>
        </a:spcBef>
        <a:spcAft>
          <a:spcPct val="0"/>
        </a:spcAft>
        <a:defRPr sz="13800">
          <a:solidFill>
            <a:schemeClr val="tx1"/>
          </a:solidFill>
          <a:latin typeface="Calibri Light" panose="020F0302020204030204" pitchFamily="34" charset="0"/>
        </a:defRPr>
      </a:lvl2pPr>
      <a:lvl3pPr algn="l" defTabSz="2879725" rtl="0" eaLnBrk="0" fontAlgn="base" hangingPunct="0">
        <a:lnSpc>
          <a:spcPct val="90000"/>
        </a:lnSpc>
        <a:spcBef>
          <a:spcPct val="0"/>
        </a:spcBef>
        <a:spcAft>
          <a:spcPct val="0"/>
        </a:spcAft>
        <a:defRPr sz="13800">
          <a:solidFill>
            <a:schemeClr val="tx1"/>
          </a:solidFill>
          <a:latin typeface="Calibri Light" panose="020F0302020204030204" pitchFamily="34" charset="0"/>
        </a:defRPr>
      </a:lvl3pPr>
      <a:lvl4pPr algn="l" defTabSz="2879725" rtl="0" eaLnBrk="0" fontAlgn="base" hangingPunct="0">
        <a:lnSpc>
          <a:spcPct val="90000"/>
        </a:lnSpc>
        <a:spcBef>
          <a:spcPct val="0"/>
        </a:spcBef>
        <a:spcAft>
          <a:spcPct val="0"/>
        </a:spcAft>
        <a:defRPr sz="13800">
          <a:solidFill>
            <a:schemeClr val="tx1"/>
          </a:solidFill>
          <a:latin typeface="Calibri Light" panose="020F0302020204030204" pitchFamily="34" charset="0"/>
        </a:defRPr>
      </a:lvl4pPr>
      <a:lvl5pPr algn="l" defTabSz="2879725" rtl="0" eaLnBrk="0" fontAlgn="base" hangingPunct="0">
        <a:lnSpc>
          <a:spcPct val="90000"/>
        </a:lnSpc>
        <a:spcBef>
          <a:spcPct val="0"/>
        </a:spcBef>
        <a:spcAft>
          <a:spcPct val="0"/>
        </a:spcAft>
        <a:defRPr sz="13800">
          <a:solidFill>
            <a:schemeClr val="tx1"/>
          </a:solidFill>
          <a:latin typeface="Calibri Light" panose="020F0302020204030204" pitchFamily="34" charset="0"/>
        </a:defRPr>
      </a:lvl5pPr>
      <a:lvl6pPr marL="457200" algn="l" defTabSz="2879725" rtl="0" fontAlgn="base">
        <a:lnSpc>
          <a:spcPct val="90000"/>
        </a:lnSpc>
        <a:spcBef>
          <a:spcPct val="0"/>
        </a:spcBef>
        <a:spcAft>
          <a:spcPct val="0"/>
        </a:spcAft>
        <a:defRPr sz="13800">
          <a:solidFill>
            <a:schemeClr val="tx1"/>
          </a:solidFill>
          <a:latin typeface="Calibri Light" panose="020F0302020204030204" pitchFamily="34" charset="0"/>
        </a:defRPr>
      </a:lvl6pPr>
      <a:lvl7pPr marL="914400" algn="l" defTabSz="2879725" rtl="0" fontAlgn="base">
        <a:lnSpc>
          <a:spcPct val="90000"/>
        </a:lnSpc>
        <a:spcBef>
          <a:spcPct val="0"/>
        </a:spcBef>
        <a:spcAft>
          <a:spcPct val="0"/>
        </a:spcAft>
        <a:defRPr sz="13800">
          <a:solidFill>
            <a:schemeClr val="tx1"/>
          </a:solidFill>
          <a:latin typeface="Calibri Light" panose="020F0302020204030204" pitchFamily="34" charset="0"/>
        </a:defRPr>
      </a:lvl7pPr>
      <a:lvl8pPr marL="1371600" algn="l" defTabSz="2879725" rtl="0" fontAlgn="base">
        <a:lnSpc>
          <a:spcPct val="90000"/>
        </a:lnSpc>
        <a:spcBef>
          <a:spcPct val="0"/>
        </a:spcBef>
        <a:spcAft>
          <a:spcPct val="0"/>
        </a:spcAft>
        <a:defRPr sz="13800">
          <a:solidFill>
            <a:schemeClr val="tx1"/>
          </a:solidFill>
          <a:latin typeface="Calibri Light" panose="020F0302020204030204" pitchFamily="34" charset="0"/>
        </a:defRPr>
      </a:lvl8pPr>
      <a:lvl9pPr marL="1828800" algn="l" defTabSz="2879725" rtl="0" fontAlgn="base">
        <a:lnSpc>
          <a:spcPct val="90000"/>
        </a:lnSpc>
        <a:spcBef>
          <a:spcPct val="0"/>
        </a:spcBef>
        <a:spcAft>
          <a:spcPct val="0"/>
        </a:spcAft>
        <a:defRPr sz="13800">
          <a:solidFill>
            <a:schemeClr val="tx1"/>
          </a:solidFill>
          <a:latin typeface="Calibri Light" panose="020F0302020204030204" pitchFamily="34" charset="0"/>
        </a:defRPr>
      </a:lvl9pPr>
    </p:titleStyle>
    <p:bodyStyle>
      <a:lvl1pPr marL="719138" indent="-719138" algn="l" defTabSz="2879725" rtl="0" eaLnBrk="0" fontAlgn="base" hangingPunct="0">
        <a:lnSpc>
          <a:spcPct val="90000"/>
        </a:lnSpc>
        <a:spcBef>
          <a:spcPts val="3150"/>
        </a:spcBef>
        <a:spcAft>
          <a:spcPct val="0"/>
        </a:spcAft>
        <a:buFont typeface="Arial" panose="020B0604020202020204" pitchFamily="34" charset="0"/>
        <a:buChar char="•"/>
        <a:defRPr sz="8800" kern="1200">
          <a:solidFill>
            <a:schemeClr val="tx1"/>
          </a:solidFill>
          <a:latin typeface="+mn-lt"/>
          <a:ea typeface="+mn-ea"/>
          <a:cs typeface="+mn-cs"/>
        </a:defRPr>
      </a:lvl1pPr>
      <a:lvl2pPr marL="2159000" indent="-719138" algn="l" defTabSz="2879725" rtl="0" eaLnBrk="0" fontAlgn="base" hangingPunct="0">
        <a:lnSpc>
          <a:spcPct val="90000"/>
        </a:lnSpc>
        <a:spcBef>
          <a:spcPts val="1575"/>
        </a:spcBef>
        <a:spcAft>
          <a:spcPct val="0"/>
        </a:spcAft>
        <a:buFont typeface="Arial" panose="020B0604020202020204" pitchFamily="34" charset="0"/>
        <a:buChar char="•"/>
        <a:defRPr sz="7500" kern="1200">
          <a:solidFill>
            <a:schemeClr val="tx1"/>
          </a:solidFill>
          <a:latin typeface="+mn-lt"/>
          <a:ea typeface="+mn-ea"/>
          <a:cs typeface="+mn-cs"/>
        </a:defRPr>
      </a:lvl2pPr>
      <a:lvl3pPr marL="3598863" indent="-719138" algn="l" defTabSz="2879725" rtl="0" eaLnBrk="0" fontAlgn="base" hangingPunct="0">
        <a:lnSpc>
          <a:spcPct val="90000"/>
        </a:lnSpc>
        <a:spcBef>
          <a:spcPts val="1575"/>
        </a:spcBef>
        <a:spcAft>
          <a:spcPct val="0"/>
        </a:spcAft>
        <a:buFont typeface="Arial" panose="020B0604020202020204" pitchFamily="34" charset="0"/>
        <a:buChar char="•"/>
        <a:defRPr sz="6200" kern="1200">
          <a:solidFill>
            <a:schemeClr val="tx1"/>
          </a:solidFill>
          <a:latin typeface="+mn-lt"/>
          <a:ea typeface="+mn-ea"/>
          <a:cs typeface="+mn-cs"/>
        </a:defRPr>
      </a:lvl3pPr>
      <a:lvl4pPr marL="5038725" indent="-719138" algn="l" defTabSz="2879725" rtl="0" eaLnBrk="0" fontAlgn="base" hangingPunct="0">
        <a:lnSpc>
          <a:spcPct val="90000"/>
        </a:lnSpc>
        <a:spcBef>
          <a:spcPts val="1575"/>
        </a:spcBef>
        <a:spcAft>
          <a:spcPct val="0"/>
        </a:spcAft>
        <a:buFont typeface="Arial" panose="020B0604020202020204" pitchFamily="34" charset="0"/>
        <a:buChar char="•"/>
        <a:defRPr sz="5600" kern="1200">
          <a:solidFill>
            <a:schemeClr val="tx1"/>
          </a:solidFill>
          <a:latin typeface="+mn-lt"/>
          <a:ea typeface="+mn-ea"/>
          <a:cs typeface="+mn-cs"/>
        </a:defRPr>
      </a:lvl4pPr>
      <a:lvl5pPr marL="6480175" indent="-719138" algn="l" defTabSz="2879725" rtl="0" eaLnBrk="0" fontAlgn="base" hangingPunct="0">
        <a:lnSpc>
          <a:spcPct val="90000"/>
        </a:lnSpc>
        <a:spcBef>
          <a:spcPts val="1575"/>
        </a:spcBef>
        <a:spcAft>
          <a:spcPct val="0"/>
        </a:spcAft>
        <a:buFont typeface="Arial" panose="020B0604020202020204" pitchFamily="34" charset="0"/>
        <a:buChar char="•"/>
        <a:defRPr sz="5600" kern="1200">
          <a:solidFill>
            <a:schemeClr val="tx1"/>
          </a:solidFill>
          <a:latin typeface="+mn-lt"/>
          <a:ea typeface="+mn-ea"/>
          <a:cs typeface="+mn-cs"/>
        </a:defRPr>
      </a:lvl5pPr>
      <a:lvl6pPr marL="7920236"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6pPr>
      <a:lvl7pPr marL="9360278"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7pPr>
      <a:lvl8pPr marL="10800321"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8pPr>
      <a:lvl9pPr marL="12240364"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9pPr>
    </p:bodyStyle>
    <p:otherStyle>
      <a:defPPr>
        <a:defRPr lang="en-US"/>
      </a:defPPr>
      <a:lvl1pPr marL="0" algn="l" defTabSz="2880086" rtl="0" eaLnBrk="1" latinLnBrk="0" hangingPunct="1">
        <a:defRPr sz="5669" kern="1200">
          <a:solidFill>
            <a:schemeClr val="tx1"/>
          </a:solidFill>
          <a:latin typeface="+mn-lt"/>
          <a:ea typeface="+mn-ea"/>
          <a:cs typeface="+mn-cs"/>
        </a:defRPr>
      </a:lvl1pPr>
      <a:lvl2pPr marL="1440043" algn="l" defTabSz="2880086" rtl="0" eaLnBrk="1" latinLnBrk="0" hangingPunct="1">
        <a:defRPr sz="5669" kern="1200">
          <a:solidFill>
            <a:schemeClr val="tx1"/>
          </a:solidFill>
          <a:latin typeface="+mn-lt"/>
          <a:ea typeface="+mn-ea"/>
          <a:cs typeface="+mn-cs"/>
        </a:defRPr>
      </a:lvl2pPr>
      <a:lvl3pPr marL="2880086" algn="l" defTabSz="2880086" rtl="0" eaLnBrk="1" latinLnBrk="0" hangingPunct="1">
        <a:defRPr sz="5669" kern="1200">
          <a:solidFill>
            <a:schemeClr val="tx1"/>
          </a:solidFill>
          <a:latin typeface="+mn-lt"/>
          <a:ea typeface="+mn-ea"/>
          <a:cs typeface="+mn-cs"/>
        </a:defRPr>
      </a:lvl3pPr>
      <a:lvl4pPr marL="4320129" algn="l" defTabSz="2880086" rtl="0" eaLnBrk="1" latinLnBrk="0" hangingPunct="1">
        <a:defRPr sz="5669" kern="1200">
          <a:solidFill>
            <a:schemeClr val="tx1"/>
          </a:solidFill>
          <a:latin typeface="+mn-lt"/>
          <a:ea typeface="+mn-ea"/>
          <a:cs typeface="+mn-cs"/>
        </a:defRPr>
      </a:lvl4pPr>
      <a:lvl5pPr marL="5760171" algn="l" defTabSz="2880086" rtl="0" eaLnBrk="1" latinLnBrk="0" hangingPunct="1">
        <a:defRPr sz="5669" kern="1200">
          <a:solidFill>
            <a:schemeClr val="tx1"/>
          </a:solidFill>
          <a:latin typeface="+mn-lt"/>
          <a:ea typeface="+mn-ea"/>
          <a:cs typeface="+mn-cs"/>
        </a:defRPr>
      </a:lvl5pPr>
      <a:lvl6pPr marL="7200214" algn="l" defTabSz="2880086" rtl="0" eaLnBrk="1" latinLnBrk="0" hangingPunct="1">
        <a:defRPr sz="5669" kern="1200">
          <a:solidFill>
            <a:schemeClr val="tx1"/>
          </a:solidFill>
          <a:latin typeface="+mn-lt"/>
          <a:ea typeface="+mn-ea"/>
          <a:cs typeface="+mn-cs"/>
        </a:defRPr>
      </a:lvl6pPr>
      <a:lvl7pPr marL="8640257" algn="l" defTabSz="2880086" rtl="0" eaLnBrk="1" latinLnBrk="0" hangingPunct="1">
        <a:defRPr sz="5669" kern="1200">
          <a:solidFill>
            <a:schemeClr val="tx1"/>
          </a:solidFill>
          <a:latin typeface="+mn-lt"/>
          <a:ea typeface="+mn-ea"/>
          <a:cs typeface="+mn-cs"/>
        </a:defRPr>
      </a:lvl7pPr>
      <a:lvl8pPr marL="10080300" algn="l" defTabSz="2880086" rtl="0" eaLnBrk="1" latinLnBrk="0" hangingPunct="1">
        <a:defRPr sz="5669" kern="1200">
          <a:solidFill>
            <a:schemeClr val="tx1"/>
          </a:solidFill>
          <a:latin typeface="+mn-lt"/>
          <a:ea typeface="+mn-ea"/>
          <a:cs typeface="+mn-cs"/>
        </a:defRPr>
      </a:lvl8pPr>
      <a:lvl9pPr marL="11520343" algn="l" defTabSz="2880086" rtl="0" eaLnBrk="1" latinLnBrk="0" hangingPunct="1">
        <a:defRPr sz="566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2">
            <a:extLst>
              <a:ext uri="{FF2B5EF4-FFF2-40B4-BE49-F238E27FC236}">
                <a16:creationId xmlns:a16="http://schemas.microsoft.com/office/drawing/2014/main" id="{494EFC0D-B56A-ABF4-A9F5-F32C513FE9BA}"/>
              </a:ext>
            </a:extLst>
          </p:cNvPr>
          <p:cNvGrpSpPr>
            <a:grpSpLocks/>
          </p:cNvGrpSpPr>
          <p:nvPr/>
        </p:nvGrpSpPr>
        <p:grpSpPr bwMode="auto">
          <a:xfrm>
            <a:off x="266699" y="252032"/>
            <a:ext cx="28009852" cy="42291679"/>
            <a:chOff x="457200" y="188913"/>
            <a:chExt cx="28010121" cy="42291000"/>
          </a:xfrm>
        </p:grpSpPr>
        <p:sp>
          <p:nvSpPr>
            <p:cNvPr id="5132" name="Rectangle 23">
              <a:extLst>
                <a:ext uri="{FF2B5EF4-FFF2-40B4-BE49-F238E27FC236}">
                  <a16:creationId xmlns:a16="http://schemas.microsoft.com/office/drawing/2014/main" id="{8B0611FF-DEFE-D00E-7893-F16D17C81092}"/>
                </a:ext>
              </a:extLst>
            </p:cNvPr>
            <p:cNvSpPr>
              <a:spLocks/>
            </p:cNvSpPr>
            <p:nvPr/>
          </p:nvSpPr>
          <p:spPr bwMode="auto">
            <a:xfrm>
              <a:off x="457200" y="23203209"/>
              <a:ext cx="15662426" cy="19276704"/>
            </a:xfrm>
            <a:prstGeom prst="rect">
              <a:avLst/>
            </a:prstGeom>
            <a:solidFill>
              <a:schemeClr val="bg1"/>
            </a:solidFill>
            <a:ln w="254000" algn="ctr">
              <a:solidFill>
                <a:srgbClr val="1A658F"/>
              </a:solidFill>
              <a:round/>
              <a:headEnd/>
              <a:tailEnd/>
            </a:ln>
          </p:spPr>
          <p:txBody>
            <a:bodyPr/>
            <a:lstStyle>
              <a:lvl1pPr defTabSz="908050">
                <a:defRPr sz="4000" b="1">
                  <a:solidFill>
                    <a:srgbClr val="003399"/>
                  </a:solidFill>
                  <a:latin typeface="Arial" panose="020B0604020202020204" pitchFamily="34" charset="0"/>
                </a:defRPr>
              </a:lvl1pPr>
              <a:lvl2pPr marL="742950" indent="-285750" defTabSz="908050">
                <a:defRPr sz="4000" b="1">
                  <a:solidFill>
                    <a:srgbClr val="003399"/>
                  </a:solidFill>
                  <a:latin typeface="Arial" panose="020B0604020202020204" pitchFamily="34" charset="0"/>
                </a:defRPr>
              </a:lvl2pPr>
              <a:lvl3pPr marL="1143000" indent="-228600" defTabSz="908050">
                <a:defRPr sz="4000" b="1">
                  <a:solidFill>
                    <a:srgbClr val="003399"/>
                  </a:solidFill>
                  <a:latin typeface="Arial" panose="020B0604020202020204" pitchFamily="34" charset="0"/>
                </a:defRPr>
              </a:lvl3pPr>
              <a:lvl4pPr marL="1600200" indent="-228600" defTabSz="908050">
                <a:defRPr sz="4000" b="1">
                  <a:solidFill>
                    <a:srgbClr val="003399"/>
                  </a:solidFill>
                  <a:latin typeface="Arial" panose="020B0604020202020204" pitchFamily="34" charset="0"/>
                </a:defRPr>
              </a:lvl4pPr>
              <a:lvl5pPr marL="2057400" indent="-228600" defTabSz="908050">
                <a:defRPr sz="4000" b="1">
                  <a:solidFill>
                    <a:srgbClr val="003399"/>
                  </a:solidFill>
                  <a:latin typeface="Arial" panose="020B0604020202020204" pitchFamily="34" charset="0"/>
                </a:defRPr>
              </a:lvl5pPr>
              <a:lvl6pPr marL="2514600" indent="-228600" defTabSz="908050" eaLnBrk="0" fontAlgn="base" hangingPunct="0">
                <a:spcBef>
                  <a:spcPct val="0"/>
                </a:spcBef>
                <a:spcAft>
                  <a:spcPct val="0"/>
                </a:spcAft>
                <a:defRPr sz="4000" b="1">
                  <a:solidFill>
                    <a:srgbClr val="003399"/>
                  </a:solidFill>
                  <a:latin typeface="Arial" panose="020B0604020202020204" pitchFamily="34" charset="0"/>
                </a:defRPr>
              </a:lvl6pPr>
              <a:lvl7pPr marL="2971800" indent="-228600" defTabSz="908050" eaLnBrk="0" fontAlgn="base" hangingPunct="0">
                <a:spcBef>
                  <a:spcPct val="0"/>
                </a:spcBef>
                <a:spcAft>
                  <a:spcPct val="0"/>
                </a:spcAft>
                <a:defRPr sz="4000" b="1">
                  <a:solidFill>
                    <a:srgbClr val="003399"/>
                  </a:solidFill>
                  <a:latin typeface="Arial" panose="020B0604020202020204" pitchFamily="34" charset="0"/>
                </a:defRPr>
              </a:lvl7pPr>
              <a:lvl8pPr marL="3429000" indent="-228600" defTabSz="908050" eaLnBrk="0" fontAlgn="base" hangingPunct="0">
                <a:spcBef>
                  <a:spcPct val="0"/>
                </a:spcBef>
                <a:spcAft>
                  <a:spcPct val="0"/>
                </a:spcAft>
                <a:defRPr sz="4000" b="1">
                  <a:solidFill>
                    <a:srgbClr val="003399"/>
                  </a:solidFill>
                  <a:latin typeface="Arial" panose="020B0604020202020204" pitchFamily="34" charset="0"/>
                </a:defRPr>
              </a:lvl8pPr>
              <a:lvl9pPr marL="3886200" indent="-228600" defTabSz="908050" eaLnBrk="0" fontAlgn="base" hangingPunct="0">
                <a:spcBef>
                  <a:spcPct val="0"/>
                </a:spcBef>
                <a:spcAft>
                  <a:spcPct val="0"/>
                </a:spcAft>
                <a:defRPr sz="4000" b="1">
                  <a:solidFill>
                    <a:srgbClr val="003399"/>
                  </a:solidFill>
                  <a:latin typeface="Arial" panose="020B0604020202020204" pitchFamily="34" charset="0"/>
                </a:defRPr>
              </a:lvl9pPr>
            </a:lstStyle>
            <a:p>
              <a:pPr>
                <a:defRPr/>
              </a:pPr>
              <a:endParaRPr lang="en-US" altLang="en-US" sz="2333"/>
            </a:p>
          </p:txBody>
        </p:sp>
        <p:grpSp>
          <p:nvGrpSpPr>
            <p:cNvPr id="4100" name="Group 6">
              <a:extLst>
                <a:ext uri="{FF2B5EF4-FFF2-40B4-BE49-F238E27FC236}">
                  <a16:creationId xmlns:a16="http://schemas.microsoft.com/office/drawing/2014/main" id="{951119D2-DEF8-5856-9A05-30F8E8C168C6}"/>
                </a:ext>
              </a:extLst>
            </p:cNvPr>
            <p:cNvGrpSpPr>
              <a:grpSpLocks/>
            </p:cNvGrpSpPr>
            <p:nvPr/>
          </p:nvGrpSpPr>
          <p:grpSpPr bwMode="auto">
            <a:xfrm>
              <a:off x="495300" y="188913"/>
              <a:ext cx="27551703" cy="7613650"/>
              <a:chOff x="838389" y="188119"/>
              <a:chExt cx="27551760" cy="7615109"/>
            </a:xfrm>
          </p:grpSpPr>
          <p:pic>
            <p:nvPicPr>
              <p:cNvPr id="4128" name="Picture 5">
                <a:extLst>
                  <a:ext uri="{FF2B5EF4-FFF2-40B4-BE49-F238E27FC236}">
                    <a16:creationId xmlns:a16="http://schemas.microsoft.com/office/drawing/2014/main" id="{A4E6E913-F91D-0A0D-6BB5-716184C6CC7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389" y="188119"/>
                <a:ext cx="27551760" cy="7615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9" name="Picture 1">
                <a:extLst>
                  <a:ext uri="{FF2B5EF4-FFF2-40B4-BE49-F238E27FC236}">
                    <a16:creationId xmlns:a16="http://schemas.microsoft.com/office/drawing/2014/main" id="{7AC24950-977C-8B86-B2A4-948C7B4171E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05000" y="365208"/>
                <a:ext cx="19510964" cy="325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30" name="Text Box 2">
                <a:extLst>
                  <a:ext uri="{FF2B5EF4-FFF2-40B4-BE49-F238E27FC236}">
                    <a16:creationId xmlns:a16="http://schemas.microsoft.com/office/drawing/2014/main" id="{A449334B-67E7-8D13-D03D-1F7D0AD91942}"/>
                  </a:ext>
                </a:extLst>
              </p:cNvPr>
              <p:cNvSpPr txBox="1">
                <a:spLocks noChangeArrowheads="1"/>
              </p:cNvSpPr>
              <p:nvPr/>
            </p:nvSpPr>
            <p:spPr bwMode="auto">
              <a:xfrm>
                <a:off x="5899803" y="226685"/>
                <a:ext cx="18330208" cy="1893099"/>
              </a:xfrm>
              <a:prstGeom prst="rect">
                <a:avLst/>
              </a:prstGeom>
              <a:solidFill>
                <a:srgbClr val="1A658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44431" tIns="266671" rIns="244431" bIns="266671" anchor="ctr">
                <a:spAutoFit/>
              </a:bodyPr>
              <a:lstStyle>
                <a:lvl1pPr defTabSz="908050">
                  <a:defRPr sz="4000" b="1">
                    <a:solidFill>
                      <a:srgbClr val="003399"/>
                    </a:solidFill>
                    <a:latin typeface="Arial" panose="020B0604020202020204" pitchFamily="34" charset="0"/>
                  </a:defRPr>
                </a:lvl1pPr>
                <a:lvl2pPr marL="742950" indent="-285750" defTabSz="908050">
                  <a:defRPr sz="4000" b="1">
                    <a:solidFill>
                      <a:srgbClr val="003399"/>
                    </a:solidFill>
                    <a:latin typeface="Arial" panose="020B0604020202020204" pitchFamily="34" charset="0"/>
                  </a:defRPr>
                </a:lvl2pPr>
                <a:lvl3pPr marL="1143000" indent="-228600" defTabSz="908050">
                  <a:defRPr sz="4000" b="1">
                    <a:solidFill>
                      <a:srgbClr val="003399"/>
                    </a:solidFill>
                    <a:latin typeface="Arial" panose="020B0604020202020204" pitchFamily="34" charset="0"/>
                  </a:defRPr>
                </a:lvl3pPr>
                <a:lvl4pPr marL="1600200" indent="-228600" defTabSz="908050">
                  <a:defRPr sz="4000" b="1">
                    <a:solidFill>
                      <a:srgbClr val="003399"/>
                    </a:solidFill>
                    <a:latin typeface="Arial" panose="020B0604020202020204" pitchFamily="34" charset="0"/>
                  </a:defRPr>
                </a:lvl4pPr>
                <a:lvl5pPr marL="2057400" indent="-228600" defTabSz="908050">
                  <a:defRPr sz="4000" b="1">
                    <a:solidFill>
                      <a:srgbClr val="003399"/>
                    </a:solidFill>
                    <a:latin typeface="Arial" panose="020B0604020202020204" pitchFamily="34" charset="0"/>
                  </a:defRPr>
                </a:lvl5pPr>
                <a:lvl6pPr marL="2514600" indent="-228600" defTabSz="908050" eaLnBrk="0" fontAlgn="base" hangingPunct="0">
                  <a:spcBef>
                    <a:spcPct val="0"/>
                  </a:spcBef>
                  <a:spcAft>
                    <a:spcPct val="0"/>
                  </a:spcAft>
                  <a:defRPr sz="4000" b="1">
                    <a:solidFill>
                      <a:srgbClr val="003399"/>
                    </a:solidFill>
                    <a:latin typeface="Arial" panose="020B0604020202020204" pitchFamily="34" charset="0"/>
                  </a:defRPr>
                </a:lvl6pPr>
                <a:lvl7pPr marL="2971800" indent="-228600" defTabSz="908050" eaLnBrk="0" fontAlgn="base" hangingPunct="0">
                  <a:spcBef>
                    <a:spcPct val="0"/>
                  </a:spcBef>
                  <a:spcAft>
                    <a:spcPct val="0"/>
                  </a:spcAft>
                  <a:defRPr sz="4000" b="1">
                    <a:solidFill>
                      <a:srgbClr val="003399"/>
                    </a:solidFill>
                    <a:latin typeface="Arial" panose="020B0604020202020204" pitchFamily="34" charset="0"/>
                  </a:defRPr>
                </a:lvl7pPr>
                <a:lvl8pPr marL="3429000" indent="-228600" defTabSz="908050" eaLnBrk="0" fontAlgn="base" hangingPunct="0">
                  <a:spcBef>
                    <a:spcPct val="0"/>
                  </a:spcBef>
                  <a:spcAft>
                    <a:spcPct val="0"/>
                  </a:spcAft>
                  <a:defRPr sz="4000" b="1">
                    <a:solidFill>
                      <a:srgbClr val="003399"/>
                    </a:solidFill>
                    <a:latin typeface="Arial" panose="020B0604020202020204" pitchFamily="34" charset="0"/>
                  </a:defRPr>
                </a:lvl8pPr>
                <a:lvl9pPr marL="3886200" indent="-228600" defTabSz="908050" eaLnBrk="0" fontAlgn="base" hangingPunct="0">
                  <a:spcBef>
                    <a:spcPct val="0"/>
                  </a:spcBef>
                  <a:spcAft>
                    <a:spcPct val="0"/>
                  </a:spcAft>
                  <a:defRPr sz="4000" b="1">
                    <a:solidFill>
                      <a:srgbClr val="003399"/>
                    </a:solidFill>
                    <a:latin typeface="Arial" panose="020B0604020202020204" pitchFamily="34" charset="0"/>
                  </a:defRPr>
                </a:lvl9pPr>
              </a:lstStyle>
              <a:p>
                <a:pPr algn="ctr"/>
                <a:r>
                  <a:rPr lang="en-US" altLang="en-US" sz="4400" dirty="0">
                    <a:solidFill>
                      <a:srgbClr val="FFFF00"/>
                    </a:solidFill>
                    <a:effectLst>
                      <a:outerShdw blurRad="38100" dist="38100" dir="2700000" algn="tl">
                        <a:srgbClr val="000000">
                          <a:alpha val="43137"/>
                        </a:srgbClr>
                      </a:outerShdw>
                    </a:effectLst>
                    <a:latin typeface="Helvetica" panose="020B0604020202020204" pitchFamily="34" charset="0"/>
                    <a:cs typeface="Calibri" panose="020F0502020204030204" pitchFamily="34" charset="0"/>
                  </a:rPr>
                  <a:t>Relationship between </a:t>
                </a:r>
                <a:r>
                  <a:rPr lang="en-US" altLang="en-US" sz="4400" dirty="0" smtClean="0">
                    <a:solidFill>
                      <a:srgbClr val="FFFF00"/>
                    </a:solidFill>
                    <a:effectLst>
                      <a:outerShdw blurRad="38100" dist="38100" dir="2700000" algn="tl">
                        <a:srgbClr val="000000">
                          <a:alpha val="43137"/>
                        </a:srgbClr>
                      </a:outerShdw>
                    </a:effectLst>
                    <a:latin typeface="Helvetica" panose="020B0604020202020204" pitchFamily="34" charset="0"/>
                    <a:cs typeface="Calibri" panose="020F0502020204030204" pitchFamily="34" charset="0"/>
                  </a:rPr>
                  <a:t>Vegetation Cover </a:t>
                </a:r>
                <a:r>
                  <a:rPr lang="en-US" altLang="en-US" sz="4400" dirty="0">
                    <a:solidFill>
                      <a:srgbClr val="FFFF00"/>
                    </a:solidFill>
                    <a:effectLst>
                      <a:outerShdw blurRad="38100" dist="38100" dir="2700000" algn="tl">
                        <a:srgbClr val="000000">
                          <a:alpha val="43137"/>
                        </a:srgbClr>
                      </a:outerShdw>
                    </a:effectLst>
                    <a:latin typeface="Helvetica" panose="020B0604020202020204" pitchFamily="34" charset="0"/>
                    <a:cs typeface="Calibri" panose="020F0502020204030204" pitchFamily="34" charset="0"/>
                  </a:rPr>
                  <a:t>and </a:t>
                </a:r>
                <a:r>
                  <a:rPr lang="en-US" altLang="en-US" sz="4400" dirty="0" smtClean="0">
                    <a:solidFill>
                      <a:srgbClr val="FFFF00"/>
                    </a:solidFill>
                    <a:effectLst>
                      <a:outerShdw blurRad="38100" dist="38100" dir="2700000" algn="tl">
                        <a:srgbClr val="000000">
                          <a:alpha val="43137"/>
                        </a:srgbClr>
                      </a:outerShdw>
                    </a:effectLst>
                    <a:latin typeface="Helvetica" panose="020B0604020202020204" pitchFamily="34" charset="0"/>
                    <a:cs typeface="Calibri" panose="020F0502020204030204" pitchFamily="34" charset="0"/>
                  </a:rPr>
                  <a:t>Land Surface Temperature </a:t>
                </a:r>
                <a:r>
                  <a:rPr lang="en-US" altLang="en-US" sz="4400" dirty="0">
                    <a:solidFill>
                      <a:srgbClr val="FFFF00"/>
                    </a:solidFill>
                    <a:effectLst>
                      <a:outerShdw blurRad="38100" dist="38100" dir="2700000" algn="tl">
                        <a:srgbClr val="000000">
                          <a:alpha val="43137"/>
                        </a:srgbClr>
                      </a:outerShdw>
                    </a:effectLst>
                    <a:latin typeface="Helvetica" panose="020B0604020202020204" pitchFamily="34" charset="0"/>
                    <a:cs typeface="Calibri" panose="020F0502020204030204" pitchFamily="34" charset="0"/>
                  </a:rPr>
                  <a:t>in Basra, Iraq</a:t>
                </a:r>
                <a:endParaRPr lang="en-US" altLang="en-US" sz="4400" dirty="0">
                  <a:solidFill>
                    <a:srgbClr val="FFFF00"/>
                  </a:solidFill>
                  <a:effectLst>
                    <a:outerShdw blurRad="38100" dist="38100" dir="2700000" algn="tl">
                      <a:srgbClr val="000000">
                        <a:alpha val="43137"/>
                      </a:srgbClr>
                    </a:outerShdw>
                  </a:effectLst>
                  <a:latin typeface="Helvetica" panose="020B0604020202020204" pitchFamily="34" charset="0"/>
                  <a:cs typeface="Calibri" panose="020F0502020204030204" pitchFamily="34" charset="0"/>
                </a:endParaRPr>
              </a:p>
            </p:txBody>
          </p:sp>
          <p:sp>
            <p:nvSpPr>
              <p:cNvPr id="43" name="Text Box 96">
                <a:extLst>
                  <a:ext uri="{FF2B5EF4-FFF2-40B4-BE49-F238E27FC236}">
                    <a16:creationId xmlns:a16="http://schemas.microsoft.com/office/drawing/2014/main" id="{770012D0-25C9-1D89-1C83-CE404A75DF62}"/>
                  </a:ext>
                </a:extLst>
              </p:cNvPr>
              <p:cNvSpPr txBox="1">
                <a:spLocks noChangeArrowheads="1"/>
              </p:cNvSpPr>
              <p:nvPr/>
            </p:nvSpPr>
            <p:spPr bwMode="auto">
              <a:xfrm>
                <a:off x="6350583" y="2344713"/>
                <a:ext cx="8209539" cy="607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244431" tIns="26403" rIns="244431" bIns="26403">
                <a:spAutoFit/>
              </a:bodyPr>
              <a:lstStyle>
                <a:lvl1pPr defTabSz="908050">
                  <a:defRPr sz="4000" b="1">
                    <a:solidFill>
                      <a:srgbClr val="003399"/>
                    </a:solidFill>
                    <a:latin typeface="Arial" panose="020B0604020202020204" pitchFamily="34" charset="0"/>
                  </a:defRPr>
                </a:lvl1pPr>
                <a:lvl2pPr marL="742950" indent="-285750" defTabSz="908050">
                  <a:defRPr sz="4000" b="1">
                    <a:solidFill>
                      <a:srgbClr val="003399"/>
                    </a:solidFill>
                    <a:latin typeface="Arial" panose="020B0604020202020204" pitchFamily="34" charset="0"/>
                  </a:defRPr>
                </a:lvl2pPr>
                <a:lvl3pPr marL="1143000" indent="-228600" defTabSz="908050">
                  <a:defRPr sz="4000" b="1">
                    <a:solidFill>
                      <a:srgbClr val="003399"/>
                    </a:solidFill>
                    <a:latin typeface="Arial" panose="020B0604020202020204" pitchFamily="34" charset="0"/>
                  </a:defRPr>
                </a:lvl3pPr>
                <a:lvl4pPr marL="1600200" indent="-228600" defTabSz="908050">
                  <a:defRPr sz="4000" b="1">
                    <a:solidFill>
                      <a:srgbClr val="003399"/>
                    </a:solidFill>
                    <a:latin typeface="Arial" panose="020B0604020202020204" pitchFamily="34" charset="0"/>
                  </a:defRPr>
                </a:lvl4pPr>
                <a:lvl5pPr marL="2057400" indent="-228600" defTabSz="908050">
                  <a:defRPr sz="4000" b="1">
                    <a:solidFill>
                      <a:srgbClr val="003399"/>
                    </a:solidFill>
                    <a:latin typeface="Arial" panose="020B0604020202020204" pitchFamily="34" charset="0"/>
                  </a:defRPr>
                </a:lvl5pPr>
                <a:lvl6pPr marL="2514600" indent="-228600" defTabSz="908050" eaLnBrk="0" fontAlgn="base" hangingPunct="0">
                  <a:spcBef>
                    <a:spcPct val="0"/>
                  </a:spcBef>
                  <a:spcAft>
                    <a:spcPct val="0"/>
                  </a:spcAft>
                  <a:defRPr sz="4000" b="1">
                    <a:solidFill>
                      <a:srgbClr val="003399"/>
                    </a:solidFill>
                    <a:latin typeface="Arial" panose="020B0604020202020204" pitchFamily="34" charset="0"/>
                  </a:defRPr>
                </a:lvl6pPr>
                <a:lvl7pPr marL="2971800" indent="-228600" defTabSz="908050" eaLnBrk="0" fontAlgn="base" hangingPunct="0">
                  <a:spcBef>
                    <a:spcPct val="0"/>
                  </a:spcBef>
                  <a:spcAft>
                    <a:spcPct val="0"/>
                  </a:spcAft>
                  <a:defRPr sz="4000" b="1">
                    <a:solidFill>
                      <a:srgbClr val="003399"/>
                    </a:solidFill>
                    <a:latin typeface="Arial" panose="020B0604020202020204" pitchFamily="34" charset="0"/>
                  </a:defRPr>
                </a:lvl7pPr>
                <a:lvl8pPr marL="3429000" indent="-228600" defTabSz="908050" eaLnBrk="0" fontAlgn="base" hangingPunct="0">
                  <a:spcBef>
                    <a:spcPct val="0"/>
                  </a:spcBef>
                  <a:spcAft>
                    <a:spcPct val="0"/>
                  </a:spcAft>
                  <a:defRPr sz="4000" b="1">
                    <a:solidFill>
                      <a:srgbClr val="003399"/>
                    </a:solidFill>
                    <a:latin typeface="Arial" panose="020B0604020202020204" pitchFamily="34" charset="0"/>
                  </a:defRPr>
                </a:lvl8pPr>
                <a:lvl9pPr marL="3886200" indent="-228600" defTabSz="908050" eaLnBrk="0" fontAlgn="base" hangingPunct="0">
                  <a:spcBef>
                    <a:spcPct val="0"/>
                  </a:spcBef>
                  <a:spcAft>
                    <a:spcPct val="0"/>
                  </a:spcAft>
                  <a:defRPr sz="4000" b="1">
                    <a:solidFill>
                      <a:srgbClr val="003399"/>
                    </a:solidFill>
                    <a:latin typeface="Arial" panose="020B0604020202020204" pitchFamily="34" charset="0"/>
                  </a:defRPr>
                </a:lvl9pPr>
              </a:lstStyle>
              <a:p>
                <a:pPr algn="ctr">
                  <a:defRPr/>
                </a:pPr>
                <a:r>
                  <a:rPr lang="en-US" altLang="en-US" sz="3600" dirty="0" smtClean="0">
                    <a:solidFill>
                      <a:srgbClr val="FF0000"/>
                    </a:solidFill>
                    <a:effectLst>
                      <a:outerShdw blurRad="38100" dist="38100" dir="2700000" algn="tl">
                        <a:srgbClr val="000000">
                          <a:alpha val="43137"/>
                        </a:srgbClr>
                      </a:outerShdw>
                    </a:effectLst>
                    <a:latin typeface="Helvetica" panose="020B0604020202020204" pitchFamily="34" charset="0"/>
                    <a:ea typeface="Calibri" panose="020F0502020204030204" pitchFamily="34" charset="0"/>
                    <a:cs typeface="Calibri" panose="020F0502020204030204" pitchFamily="34" charset="0"/>
                  </a:rPr>
                  <a:t>Assist </a:t>
                </a:r>
                <a:r>
                  <a:rPr lang="en-US" altLang="en-US" sz="3600" dirty="0">
                    <a:solidFill>
                      <a:srgbClr val="FF0000"/>
                    </a:solidFill>
                    <a:effectLst>
                      <a:outerShdw blurRad="38100" dist="38100" dir="2700000" algn="tl">
                        <a:srgbClr val="000000">
                          <a:alpha val="43137"/>
                        </a:srgbClr>
                      </a:outerShdw>
                    </a:effectLst>
                    <a:latin typeface="Helvetica" panose="020B0604020202020204" pitchFamily="34" charset="0"/>
                    <a:ea typeface="Calibri" panose="020F0502020204030204" pitchFamily="34" charset="0"/>
                    <a:cs typeface="Calibri" panose="020F0502020204030204" pitchFamily="34" charset="0"/>
                  </a:rPr>
                  <a:t>Lect. </a:t>
                </a:r>
                <a:r>
                  <a:rPr lang="en-US" altLang="en-US" sz="3600" dirty="0" err="1">
                    <a:solidFill>
                      <a:srgbClr val="FF0000"/>
                    </a:solidFill>
                    <a:effectLst>
                      <a:outerShdw blurRad="38100" dist="38100" dir="2700000" algn="tl">
                        <a:srgbClr val="000000">
                          <a:alpha val="43137"/>
                        </a:srgbClr>
                      </a:outerShdw>
                    </a:effectLst>
                    <a:latin typeface="Helvetica" panose="020B0604020202020204" pitchFamily="34" charset="0"/>
                    <a:ea typeface="Calibri" panose="020F0502020204030204" pitchFamily="34" charset="0"/>
                    <a:cs typeface="Calibri" panose="020F0502020204030204" pitchFamily="34" charset="0"/>
                  </a:rPr>
                  <a:t>Marwa</a:t>
                </a:r>
                <a:r>
                  <a:rPr lang="en-US" altLang="en-US" sz="3600" dirty="0">
                    <a:solidFill>
                      <a:srgbClr val="FF0000"/>
                    </a:solidFill>
                    <a:effectLst>
                      <a:outerShdw blurRad="38100" dist="38100" dir="2700000" algn="tl">
                        <a:srgbClr val="000000">
                          <a:alpha val="43137"/>
                        </a:srgbClr>
                      </a:outerShdw>
                    </a:effectLst>
                    <a:latin typeface="Helvetica" panose="020B0604020202020204" pitchFamily="34" charset="0"/>
                    <a:ea typeface="Calibri" panose="020F0502020204030204" pitchFamily="34" charset="0"/>
                    <a:cs typeface="Calibri" panose="020F0502020204030204" pitchFamily="34" charset="0"/>
                  </a:rPr>
                  <a:t> K. </a:t>
                </a:r>
                <a:r>
                  <a:rPr lang="en-US" altLang="en-US" sz="3600" dirty="0" err="1" smtClean="0">
                    <a:solidFill>
                      <a:srgbClr val="FF0000"/>
                    </a:solidFill>
                    <a:effectLst>
                      <a:outerShdw blurRad="38100" dist="38100" dir="2700000" algn="tl">
                        <a:srgbClr val="000000">
                          <a:alpha val="43137"/>
                        </a:srgbClr>
                      </a:outerShdw>
                    </a:effectLst>
                    <a:latin typeface="Helvetica" panose="020B0604020202020204" pitchFamily="34" charset="0"/>
                    <a:ea typeface="Calibri" panose="020F0502020204030204" pitchFamily="34" charset="0"/>
                    <a:cs typeface="Calibri" panose="020F0502020204030204" pitchFamily="34" charset="0"/>
                  </a:rPr>
                  <a:t>Tawfik</a:t>
                </a:r>
                <a:r>
                  <a:rPr lang="en-US" altLang="en-US" sz="3600" dirty="0" smtClean="0">
                    <a:solidFill>
                      <a:srgbClr val="FF0000"/>
                    </a:solidFill>
                    <a:effectLst>
                      <a:outerShdw blurRad="38100" dist="38100" dir="2700000" algn="tl">
                        <a:srgbClr val="000000">
                          <a:alpha val="43137"/>
                        </a:srgbClr>
                      </a:outerShdw>
                    </a:effectLst>
                    <a:latin typeface="Helvetica" panose="020B0604020202020204" pitchFamily="34" charset="0"/>
                    <a:ea typeface="Calibri" panose="020F0502020204030204" pitchFamily="34" charset="0"/>
                    <a:cs typeface="Calibri" panose="020F0502020204030204" pitchFamily="34" charset="0"/>
                  </a:rPr>
                  <a:t>  </a:t>
                </a:r>
                <a:endParaRPr lang="en-US" altLang="en-US" sz="3600" dirty="0">
                  <a:solidFill>
                    <a:srgbClr val="FF0000"/>
                  </a:solidFill>
                  <a:effectLst>
                    <a:outerShdw blurRad="38100" dist="38100" dir="2700000" algn="tl">
                      <a:srgbClr val="000000">
                        <a:alpha val="43137"/>
                      </a:srgbClr>
                    </a:outerShdw>
                  </a:effectLst>
                  <a:latin typeface="Helvetica" panose="020B0604020202020204" pitchFamily="34" charset="0"/>
                  <a:ea typeface="Calibri" panose="020F0502020204030204" pitchFamily="34" charset="0"/>
                  <a:cs typeface="Calibri" panose="020F0502020204030204" pitchFamily="34" charset="0"/>
                </a:endParaRPr>
              </a:p>
            </p:txBody>
          </p:sp>
        </p:grpSp>
        <p:sp>
          <p:nvSpPr>
            <p:cNvPr id="5123" name="Rectangle 30">
              <a:extLst>
                <a:ext uri="{FF2B5EF4-FFF2-40B4-BE49-F238E27FC236}">
                  <a16:creationId xmlns:a16="http://schemas.microsoft.com/office/drawing/2014/main" id="{65AE4BA2-E23F-26BC-C442-62A7B600669B}"/>
                </a:ext>
              </a:extLst>
            </p:cNvPr>
            <p:cNvSpPr>
              <a:spLocks/>
            </p:cNvSpPr>
            <p:nvPr/>
          </p:nvSpPr>
          <p:spPr bwMode="auto">
            <a:xfrm>
              <a:off x="14035218" y="5602380"/>
              <a:ext cx="14360663" cy="16680094"/>
            </a:xfrm>
            <a:prstGeom prst="rect">
              <a:avLst/>
            </a:prstGeom>
            <a:solidFill>
              <a:schemeClr val="bg1"/>
            </a:solidFill>
            <a:ln w="254000" algn="ctr">
              <a:solidFill>
                <a:srgbClr val="1A658F"/>
              </a:solidFill>
              <a:round/>
              <a:headEnd/>
              <a:tailEnd/>
            </a:ln>
          </p:spPr>
          <p:txBody>
            <a:bodyPr/>
            <a:lstStyle>
              <a:lvl1pPr defTabSz="908050">
                <a:defRPr sz="4000" b="1">
                  <a:solidFill>
                    <a:srgbClr val="003399"/>
                  </a:solidFill>
                  <a:latin typeface="Arial" panose="020B0604020202020204" pitchFamily="34" charset="0"/>
                </a:defRPr>
              </a:lvl1pPr>
              <a:lvl2pPr marL="742950" indent="-285750" defTabSz="908050">
                <a:defRPr sz="4000" b="1">
                  <a:solidFill>
                    <a:srgbClr val="003399"/>
                  </a:solidFill>
                  <a:latin typeface="Arial" panose="020B0604020202020204" pitchFamily="34" charset="0"/>
                </a:defRPr>
              </a:lvl2pPr>
              <a:lvl3pPr marL="1143000" indent="-228600" defTabSz="908050">
                <a:defRPr sz="4000" b="1">
                  <a:solidFill>
                    <a:srgbClr val="003399"/>
                  </a:solidFill>
                  <a:latin typeface="Arial" panose="020B0604020202020204" pitchFamily="34" charset="0"/>
                </a:defRPr>
              </a:lvl3pPr>
              <a:lvl4pPr marL="1600200" indent="-228600" defTabSz="908050">
                <a:defRPr sz="4000" b="1">
                  <a:solidFill>
                    <a:srgbClr val="003399"/>
                  </a:solidFill>
                  <a:latin typeface="Arial" panose="020B0604020202020204" pitchFamily="34" charset="0"/>
                </a:defRPr>
              </a:lvl4pPr>
              <a:lvl5pPr marL="2057400" indent="-228600" defTabSz="908050">
                <a:defRPr sz="4000" b="1">
                  <a:solidFill>
                    <a:srgbClr val="003399"/>
                  </a:solidFill>
                  <a:latin typeface="Arial" panose="020B0604020202020204" pitchFamily="34" charset="0"/>
                </a:defRPr>
              </a:lvl5pPr>
              <a:lvl6pPr marL="2514600" indent="-228600" defTabSz="908050" eaLnBrk="0" fontAlgn="base" hangingPunct="0">
                <a:spcBef>
                  <a:spcPct val="0"/>
                </a:spcBef>
                <a:spcAft>
                  <a:spcPct val="0"/>
                </a:spcAft>
                <a:defRPr sz="4000" b="1">
                  <a:solidFill>
                    <a:srgbClr val="003399"/>
                  </a:solidFill>
                  <a:latin typeface="Arial" panose="020B0604020202020204" pitchFamily="34" charset="0"/>
                </a:defRPr>
              </a:lvl6pPr>
              <a:lvl7pPr marL="2971800" indent="-228600" defTabSz="908050" eaLnBrk="0" fontAlgn="base" hangingPunct="0">
                <a:spcBef>
                  <a:spcPct val="0"/>
                </a:spcBef>
                <a:spcAft>
                  <a:spcPct val="0"/>
                </a:spcAft>
                <a:defRPr sz="4000" b="1">
                  <a:solidFill>
                    <a:srgbClr val="003399"/>
                  </a:solidFill>
                  <a:latin typeface="Arial" panose="020B0604020202020204" pitchFamily="34" charset="0"/>
                </a:defRPr>
              </a:lvl7pPr>
              <a:lvl8pPr marL="3429000" indent="-228600" defTabSz="908050" eaLnBrk="0" fontAlgn="base" hangingPunct="0">
                <a:spcBef>
                  <a:spcPct val="0"/>
                </a:spcBef>
                <a:spcAft>
                  <a:spcPct val="0"/>
                </a:spcAft>
                <a:defRPr sz="4000" b="1">
                  <a:solidFill>
                    <a:srgbClr val="003399"/>
                  </a:solidFill>
                  <a:latin typeface="Arial" panose="020B0604020202020204" pitchFamily="34" charset="0"/>
                </a:defRPr>
              </a:lvl8pPr>
              <a:lvl9pPr marL="3886200" indent="-228600" defTabSz="908050" eaLnBrk="0" fontAlgn="base" hangingPunct="0">
                <a:spcBef>
                  <a:spcPct val="0"/>
                </a:spcBef>
                <a:spcAft>
                  <a:spcPct val="0"/>
                </a:spcAft>
                <a:defRPr sz="4000" b="1">
                  <a:solidFill>
                    <a:srgbClr val="003399"/>
                  </a:solidFill>
                  <a:latin typeface="Arial" panose="020B0604020202020204" pitchFamily="34" charset="0"/>
                </a:defRPr>
              </a:lvl9pPr>
            </a:lstStyle>
            <a:p>
              <a:pPr>
                <a:defRPr/>
              </a:pPr>
              <a:endParaRPr lang="en-US" altLang="en-US" sz="2333"/>
            </a:p>
          </p:txBody>
        </p:sp>
        <p:sp>
          <p:nvSpPr>
            <p:cNvPr id="5125" name="Rectangle 14">
              <a:extLst>
                <a:ext uri="{FF2B5EF4-FFF2-40B4-BE49-F238E27FC236}">
                  <a16:creationId xmlns:a16="http://schemas.microsoft.com/office/drawing/2014/main" id="{5D0BC8CD-4D3F-D0EB-AFD1-E308AACD5E20}"/>
                </a:ext>
              </a:extLst>
            </p:cNvPr>
            <p:cNvSpPr>
              <a:spLocks/>
            </p:cNvSpPr>
            <p:nvPr/>
          </p:nvSpPr>
          <p:spPr bwMode="auto">
            <a:xfrm>
              <a:off x="531813" y="5638871"/>
              <a:ext cx="13182727" cy="16698244"/>
            </a:xfrm>
            <a:prstGeom prst="rect">
              <a:avLst/>
            </a:prstGeom>
            <a:solidFill>
              <a:schemeClr val="bg1"/>
            </a:solidFill>
            <a:ln w="254000" algn="ctr">
              <a:solidFill>
                <a:srgbClr val="1A658F"/>
              </a:solidFill>
              <a:round/>
              <a:headEnd/>
              <a:tailEnd/>
            </a:ln>
          </p:spPr>
          <p:txBody>
            <a:bodyPr/>
            <a:lstStyle>
              <a:lvl1pPr defTabSz="908050">
                <a:defRPr sz="4000" b="1">
                  <a:solidFill>
                    <a:srgbClr val="003399"/>
                  </a:solidFill>
                  <a:latin typeface="Arial" panose="020B0604020202020204" pitchFamily="34" charset="0"/>
                </a:defRPr>
              </a:lvl1pPr>
              <a:lvl2pPr marL="742950" indent="-285750" defTabSz="908050">
                <a:defRPr sz="4000" b="1">
                  <a:solidFill>
                    <a:srgbClr val="003399"/>
                  </a:solidFill>
                  <a:latin typeface="Arial" panose="020B0604020202020204" pitchFamily="34" charset="0"/>
                </a:defRPr>
              </a:lvl2pPr>
              <a:lvl3pPr marL="1143000" indent="-228600" defTabSz="908050">
                <a:defRPr sz="4000" b="1">
                  <a:solidFill>
                    <a:srgbClr val="003399"/>
                  </a:solidFill>
                  <a:latin typeface="Arial" panose="020B0604020202020204" pitchFamily="34" charset="0"/>
                </a:defRPr>
              </a:lvl3pPr>
              <a:lvl4pPr marL="1600200" indent="-228600" defTabSz="908050">
                <a:defRPr sz="4000" b="1">
                  <a:solidFill>
                    <a:srgbClr val="003399"/>
                  </a:solidFill>
                  <a:latin typeface="Arial" panose="020B0604020202020204" pitchFamily="34" charset="0"/>
                </a:defRPr>
              </a:lvl4pPr>
              <a:lvl5pPr marL="2057400" indent="-228600" defTabSz="908050">
                <a:defRPr sz="4000" b="1">
                  <a:solidFill>
                    <a:srgbClr val="003399"/>
                  </a:solidFill>
                  <a:latin typeface="Arial" panose="020B0604020202020204" pitchFamily="34" charset="0"/>
                </a:defRPr>
              </a:lvl5pPr>
              <a:lvl6pPr marL="2514600" indent="-228600" defTabSz="908050" eaLnBrk="0" fontAlgn="base" hangingPunct="0">
                <a:spcBef>
                  <a:spcPct val="0"/>
                </a:spcBef>
                <a:spcAft>
                  <a:spcPct val="0"/>
                </a:spcAft>
                <a:defRPr sz="4000" b="1">
                  <a:solidFill>
                    <a:srgbClr val="003399"/>
                  </a:solidFill>
                  <a:latin typeface="Arial" panose="020B0604020202020204" pitchFamily="34" charset="0"/>
                </a:defRPr>
              </a:lvl6pPr>
              <a:lvl7pPr marL="2971800" indent="-228600" defTabSz="908050" eaLnBrk="0" fontAlgn="base" hangingPunct="0">
                <a:spcBef>
                  <a:spcPct val="0"/>
                </a:spcBef>
                <a:spcAft>
                  <a:spcPct val="0"/>
                </a:spcAft>
                <a:defRPr sz="4000" b="1">
                  <a:solidFill>
                    <a:srgbClr val="003399"/>
                  </a:solidFill>
                  <a:latin typeface="Arial" panose="020B0604020202020204" pitchFamily="34" charset="0"/>
                </a:defRPr>
              </a:lvl7pPr>
              <a:lvl8pPr marL="3429000" indent="-228600" defTabSz="908050" eaLnBrk="0" fontAlgn="base" hangingPunct="0">
                <a:spcBef>
                  <a:spcPct val="0"/>
                </a:spcBef>
                <a:spcAft>
                  <a:spcPct val="0"/>
                </a:spcAft>
                <a:defRPr sz="4000" b="1">
                  <a:solidFill>
                    <a:srgbClr val="003399"/>
                  </a:solidFill>
                  <a:latin typeface="Arial" panose="020B0604020202020204" pitchFamily="34" charset="0"/>
                </a:defRPr>
              </a:lvl8pPr>
              <a:lvl9pPr marL="3886200" indent="-228600" defTabSz="908050" eaLnBrk="0" fontAlgn="base" hangingPunct="0">
                <a:spcBef>
                  <a:spcPct val="0"/>
                </a:spcBef>
                <a:spcAft>
                  <a:spcPct val="0"/>
                </a:spcAft>
                <a:defRPr sz="4000" b="1">
                  <a:solidFill>
                    <a:srgbClr val="003399"/>
                  </a:solidFill>
                  <a:latin typeface="Arial" panose="020B0604020202020204" pitchFamily="34" charset="0"/>
                </a:defRPr>
              </a:lvl9pPr>
            </a:lstStyle>
            <a:p>
              <a:pPr>
                <a:defRPr/>
              </a:pPr>
              <a:endParaRPr lang="en-US" altLang="en-US" sz="2333"/>
            </a:p>
          </p:txBody>
        </p:sp>
        <p:sp>
          <p:nvSpPr>
            <p:cNvPr id="5126" name="Rectangle 3">
              <a:extLst>
                <a:ext uri="{FF2B5EF4-FFF2-40B4-BE49-F238E27FC236}">
                  <a16:creationId xmlns:a16="http://schemas.microsoft.com/office/drawing/2014/main" id="{649FB31D-9B1E-5534-D203-78293EE200D7}"/>
                </a:ext>
              </a:extLst>
            </p:cNvPr>
            <p:cNvSpPr>
              <a:spLocks noChangeArrowheads="1"/>
            </p:cNvSpPr>
            <p:nvPr/>
          </p:nvSpPr>
          <p:spPr bwMode="auto">
            <a:xfrm>
              <a:off x="947426" y="4982248"/>
              <a:ext cx="3922750" cy="1111232"/>
            </a:xfrm>
            <a:prstGeom prst="rect">
              <a:avLst/>
            </a:prstGeom>
            <a:solidFill>
              <a:srgbClr val="1A658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908050">
                <a:defRPr sz="4000" b="1">
                  <a:solidFill>
                    <a:srgbClr val="003399"/>
                  </a:solidFill>
                  <a:latin typeface="Arial" panose="020B0604020202020204" pitchFamily="34" charset="0"/>
                </a:defRPr>
              </a:lvl1pPr>
              <a:lvl2pPr marL="742950" indent="-285750" defTabSz="908050">
                <a:defRPr sz="4000" b="1">
                  <a:solidFill>
                    <a:srgbClr val="003399"/>
                  </a:solidFill>
                  <a:latin typeface="Arial" panose="020B0604020202020204" pitchFamily="34" charset="0"/>
                </a:defRPr>
              </a:lvl2pPr>
              <a:lvl3pPr marL="1143000" indent="-228600" defTabSz="908050">
                <a:defRPr sz="4000" b="1">
                  <a:solidFill>
                    <a:srgbClr val="003399"/>
                  </a:solidFill>
                  <a:latin typeface="Arial" panose="020B0604020202020204" pitchFamily="34" charset="0"/>
                </a:defRPr>
              </a:lvl3pPr>
              <a:lvl4pPr marL="1600200" indent="-228600" defTabSz="908050">
                <a:defRPr sz="4000" b="1">
                  <a:solidFill>
                    <a:srgbClr val="003399"/>
                  </a:solidFill>
                  <a:latin typeface="Arial" panose="020B0604020202020204" pitchFamily="34" charset="0"/>
                </a:defRPr>
              </a:lvl4pPr>
              <a:lvl5pPr marL="2057400" indent="-228600" defTabSz="908050">
                <a:defRPr sz="4000" b="1">
                  <a:solidFill>
                    <a:srgbClr val="003399"/>
                  </a:solidFill>
                  <a:latin typeface="Arial" panose="020B0604020202020204" pitchFamily="34" charset="0"/>
                </a:defRPr>
              </a:lvl5pPr>
              <a:lvl6pPr marL="2514600" indent="-228600" defTabSz="908050" eaLnBrk="0" fontAlgn="base" hangingPunct="0">
                <a:spcBef>
                  <a:spcPct val="0"/>
                </a:spcBef>
                <a:spcAft>
                  <a:spcPct val="0"/>
                </a:spcAft>
                <a:defRPr sz="4000" b="1">
                  <a:solidFill>
                    <a:srgbClr val="003399"/>
                  </a:solidFill>
                  <a:latin typeface="Arial" panose="020B0604020202020204" pitchFamily="34" charset="0"/>
                </a:defRPr>
              </a:lvl6pPr>
              <a:lvl7pPr marL="2971800" indent="-228600" defTabSz="908050" eaLnBrk="0" fontAlgn="base" hangingPunct="0">
                <a:spcBef>
                  <a:spcPct val="0"/>
                </a:spcBef>
                <a:spcAft>
                  <a:spcPct val="0"/>
                </a:spcAft>
                <a:defRPr sz="4000" b="1">
                  <a:solidFill>
                    <a:srgbClr val="003399"/>
                  </a:solidFill>
                  <a:latin typeface="Arial" panose="020B0604020202020204" pitchFamily="34" charset="0"/>
                </a:defRPr>
              </a:lvl7pPr>
              <a:lvl8pPr marL="3429000" indent="-228600" defTabSz="908050" eaLnBrk="0" fontAlgn="base" hangingPunct="0">
                <a:spcBef>
                  <a:spcPct val="0"/>
                </a:spcBef>
                <a:spcAft>
                  <a:spcPct val="0"/>
                </a:spcAft>
                <a:defRPr sz="4000" b="1">
                  <a:solidFill>
                    <a:srgbClr val="003399"/>
                  </a:solidFill>
                  <a:latin typeface="Arial" panose="020B0604020202020204" pitchFamily="34" charset="0"/>
                </a:defRPr>
              </a:lvl8pPr>
              <a:lvl9pPr marL="3886200" indent="-228600" defTabSz="908050" eaLnBrk="0" fontAlgn="base" hangingPunct="0">
                <a:spcBef>
                  <a:spcPct val="0"/>
                </a:spcBef>
                <a:spcAft>
                  <a:spcPct val="0"/>
                </a:spcAft>
                <a:defRPr sz="4000" b="1">
                  <a:solidFill>
                    <a:srgbClr val="003399"/>
                  </a:solidFill>
                  <a:latin typeface="Arial" panose="020B0604020202020204" pitchFamily="34" charset="0"/>
                </a:defRPr>
              </a:lvl9pPr>
            </a:lstStyle>
            <a:p>
              <a:pPr>
                <a:defRPr/>
              </a:pPr>
              <a:endParaRPr lang="en-US" altLang="en-US" sz="2333"/>
            </a:p>
          </p:txBody>
        </p:sp>
        <p:sp>
          <p:nvSpPr>
            <p:cNvPr id="4104" name="Text Box 2">
              <a:extLst>
                <a:ext uri="{FF2B5EF4-FFF2-40B4-BE49-F238E27FC236}">
                  <a16:creationId xmlns:a16="http://schemas.microsoft.com/office/drawing/2014/main" id="{E4265C38-905E-28A6-E683-341C7A15B1C8}"/>
                </a:ext>
              </a:extLst>
            </p:cNvPr>
            <p:cNvSpPr txBox="1">
              <a:spLocks noChangeArrowheads="1"/>
            </p:cNvSpPr>
            <p:nvPr/>
          </p:nvSpPr>
          <p:spPr bwMode="auto">
            <a:xfrm>
              <a:off x="1366565" y="4893354"/>
              <a:ext cx="3636962"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44431" tIns="266671" rIns="244431" bIns="266671" anchor="ctr">
              <a:spAutoFit/>
            </a:bodyPr>
            <a:lstStyle>
              <a:lvl1pPr defTabSz="908050">
                <a:defRPr sz="4000" b="1">
                  <a:solidFill>
                    <a:srgbClr val="003399"/>
                  </a:solidFill>
                  <a:latin typeface="Arial" panose="020B0604020202020204" pitchFamily="34" charset="0"/>
                </a:defRPr>
              </a:lvl1pPr>
              <a:lvl2pPr marL="742950" indent="-285750" defTabSz="908050">
                <a:defRPr sz="4000" b="1">
                  <a:solidFill>
                    <a:srgbClr val="003399"/>
                  </a:solidFill>
                  <a:latin typeface="Arial" panose="020B0604020202020204" pitchFamily="34" charset="0"/>
                </a:defRPr>
              </a:lvl2pPr>
              <a:lvl3pPr marL="1143000" indent="-228600" defTabSz="908050">
                <a:defRPr sz="4000" b="1">
                  <a:solidFill>
                    <a:srgbClr val="003399"/>
                  </a:solidFill>
                  <a:latin typeface="Arial" panose="020B0604020202020204" pitchFamily="34" charset="0"/>
                </a:defRPr>
              </a:lvl3pPr>
              <a:lvl4pPr marL="1600200" indent="-228600" defTabSz="908050">
                <a:defRPr sz="4000" b="1">
                  <a:solidFill>
                    <a:srgbClr val="003399"/>
                  </a:solidFill>
                  <a:latin typeface="Arial" panose="020B0604020202020204" pitchFamily="34" charset="0"/>
                </a:defRPr>
              </a:lvl4pPr>
              <a:lvl5pPr marL="2057400" indent="-228600" defTabSz="908050">
                <a:defRPr sz="4000" b="1">
                  <a:solidFill>
                    <a:srgbClr val="003399"/>
                  </a:solidFill>
                  <a:latin typeface="Arial" panose="020B0604020202020204" pitchFamily="34" charset="0"/>
                </a:defRPr>
              </a:lvl5pPr>
              <a:lvl6pPr marL="2514600" indent="-228600" defTabSz="908050" eaLnBrk="0" fontAlgn="base" hangingPunct="0">
                <a:spcBef>
                  <a:spcPct val="0"/>
                </a:spcBef>
                <a:spcAft>
                  <a:spcPct val="0"/>
                </a:spcAft>
                <a:defRPr sz="4000" b="1">
                  <a:solidFill>
                    <a:srgbClr val="003399"/>
                  </a:solidFill>
                  <a:latin typeface="Arial" panose="020B0604020202020204" pitchFamily="34" charset="0"/>
                </a:defRPr>
              </a:lvl6pPr>
              <a:lvl7pPr marL="2971800" indent="-228600" defTabSz="908050" eaLnBrk="0" fontAlgn="base" hangingPunct="0">
                <a:spcBef>
                  <a:spcPct val="0"/>
                </a:spcBef>
                <a:spcAft>
                  <a:spcPct val="0"/>
                </a:spcAft>
                <a:defRPr sz="4000" b="1">
                  <a:solidFill>
                    <a:srgbClr val="003399"/>
                  </a:solidFill>
                  <a:latin typeface="Arial" panose="020B0604020202020204" pitchFamily="34" charset="0"/>
                </a:defRPr>
              </a:lvl7pPr>
              <a:lvl8pPr marL="3429000" indent="-228600" defTabSz="908050" eaLnBrk="0" fontAlgn="base" hangingPunct="0">
                <a:spcBef>
                  <a:spcPct val="0"/>
                </a:spcBef>
                <a:spcAft>
                  <a:spcPct val="0"/>
                </a:spcAft>
                <a:defRPr sz="4000" b="1">
                  <a:solidFill>
                    <a:srgbClr val="003399"/>
                  </a:solidFill>
                  <a:latin typeface="Arial" panose="020B0604020202020204" pitchFamily="34" charset="0"/>
                </a:defRPr>
              </a:lvl8pPr>
              <a:lvl9pPr marL="3886200" indent="-228600" defTabSz="908050" eaLnBrk="0" fontAlgn="base" hangingPunct="0">
                <a:spcBef>
                  <a:spcPct val="0"/>
                </a:spcBef>
                <a:spcAft>
                  <a:spcPct val="0"/>
                </a:spcAft>
                <a:defRPr sz="4000" b="1">
                  <a:solidFill>
                    <a:srgbClr val="003399"/>
                  </a:solidFill>
                  <a:latin typeface="Arial" panose="020B0604020202020204" pitchFamily="34" charset="0"/>
                </a:defRPr>
              </a:lvl9pPr>
            </a:lstStyle>
            <a:p>
              <a:r>
                <a:rPr lang="en-US" altLang="en-US" sz="4400" dirty="0">
                  <a:solidFill>
                    <a:schemeClr val="bg1"/>
                  </a:solidFill>
                  <a:latin typeface="Helvetica" panose="020B0604020202020204" pitchFamily="34" charset="0"/>
                  <a:cs typeface="Calibri" panose="020F0502020204030204" pitchFamily="34" charset="0"/>
                </a:rPr>
                <a:t>Abstract</a:t>
              </a:r>
            </a:p>
          </p:txBody>
        </p:sp>
        <p:sp>
          <p:nvSpPr>
            <p:cNvPr id="5128" name="Rectangle 18">
              <a:extLst>
                <a:ext uri="{FF2B5EF4-FFF2-40B4-BE49-F238E27FC236}">
                  <a16:creationId xmlns:a16="http://schemas.microsoft.com/office/drawing/2014/main" id="{B004AE0E-8CA3-8318-AD72-4D1EB062A9E8}"/>
                </a:ext>
              </a:extLst>
            </p:cNvPr>
            <p:cNvSpPr>
              <a:spLocks noChangeArrowheads="1"/>
            </p:cNvSpPr>
            <p:nvPr/>
          </p:nvSpPr>
          <p:spPr bwMode="auto">
            <a:xfrm>
              <a:off x="14390014" y="5096912"/>
              <a:ext cx="3924338" cy="1111232"/>
            </a:xfrm>
            <a:prstGeom prst="rect">
              <a:avLst/>
            </a:prstGeom>
            <a:solidFill>
              <a:srgbClr val="1A658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908050">
                <a:defRPr sz="4000" b="1">
                  <a:solidFill>
                    <a:srgbClr val="003399"/>
                  </a:solidFill>
                  <a:latin typeface="Arial" panose="020B0604020202020204" pitchFamily="34" charset="0"/>
                </a:defRPr>
              </a:lvl1pPr>
              <a:lvl2pPr marL="742950" indent="-285750" defTabSz="908050">
                <a:defRPr sz="4000" b="1">
                  <a:solidFill>
                    <a:srgbClr val="003399"/>
                  </a:solidFill>
                  <a:latin typeface="Arial" panose="020B0604020202020204" pitchFamily="34" charset="0"/>
                </a:defRPr>
              </a:lvl2pPr>
              <a:lvl3pPr marL="1143000" indent="-228600" defTabSz="908050">
                <a:defRPr sz="4000" b="1">
                  <a:solidFill>
                    <a:srgbClr val="003399"/>
                  </a:solidFill>
                  <a:latin typeface="Arial" panose="020B0604020202020204" pitchFamily="34" charset="0"/>
                </a:defRPr>
              </a:lvl3pPr>
              <a:lvl4pPr marL="1600200" indent="-228600" defTabSz="908050">
                <a:defRPr sz="4000" b="1">
                  <a:solidFill>
                    <a:srgbClr val="003399"/>
                  </a:solidFill>
                  <a:latin typeface="Arial" panose="020B0604020202020204" pitchFamily="34" charset="0"/>
                </a:defRPr>
              </a:lvl4pPr>
              <a:lvl5pPr marL="2057400" indent="-228600" defTabSz="908050">
                <a:defRPr sz="4000" b="1">
                  <a:solidFill>
                    <a:srgbClr val="003399"/>
                  </a:solidFill>
                  <a:latin typeface="Arial" panose="020B0604020202020204" pitchFamily="34" charset="0"/>
                </a:defRPr>
              </a:lvl5pPr>
              <a:lvl6pPr marL="2514600" indent="-228600" defTabSz="908050" eaLnBrk="0" fontAlgn="base" hangingPunct="0">
                <a:spcBef>
                  <a:spcPct val="0"/>
                </a:spcBef>
                <a:spcAft>
                  <a:spcPct val="0"/>
                </a:spcAft>
                <a:defRPr sz="4000" b="1">
                  <a:solidFill>
                    <a:srgbClr val="003399"/>
                  </a:solidFill>
                  <a:latin typeface="Arial" panose="020B0604020202020204" pitchFamily="34" charset="0"/>
                </a:defRPr>
              </a:lvl6pPr>
              <a:lvl7pPr marL="2971800" indent="-228600" defTabSz="908050" eaLnBrk="0" fontAlgn="base" hangingPunct="0">
                <a:spcBef>
                  <a:spcPct val="0"/>
                </a:spcBef>
                <a:spcAft>
                  <a:spcPct val="0"/>
                </a:spcAft>
                <a:defRPr sz="4000" b="1">
                  <a:solidFill>
                    <a:srgbClr val="003399"/>
                  </a:solidFill>
                  <a:latin typeface="Arial" panose="020B0604020202020204" pitchFamily="34" charset="0"/>
                </a:defRPr>
              </a:lvl7pPr>
              <a:lvl8pPr marL="3429000" indent="-228600" defTabSz="908050" eaLnBrk="0" fontAlgn="base" hangingPunct="0">
                <a:spcBef>
                  <a:spcPct val="0"/>
                </a:spcBef>
                <a:spcAft>
                  <a:spcPct val="0"/>
                </a:spcAft>
                <a:defRPr sz="4000" b="1">
                  <a:solidFill>
                    <a:srgbClr val="003399"/>
                  </a:solidFill>
                  <a:latin typeface="Arial" panose="020B0604020202020204" pitchFamily="34" charset="0"/>
                </a:defRPr>
              </a:lvl8pPr>
              <a:lvl9pPr marL="3886200" indent="-228600" defTabSz="908050" eaLnBrk="0" fontAlgn="base" hangingPunct="0">
                <a:spcBef>
                  <a:spcPct val="0"/>
                </a:spcBef>
                <a:spcAft>
                  <a:spcPct val="0"/>
                </a:spcAft>
                <a:defRPr sz="4000" b="1">
                  <a:solidFill>
                    <a:srgbClr val="003399"/>
                  </a:solidFill>
                  <a:latin typeface="Arial" panose="020B0604020202020204" pitchFamily="34" charset="0"/>
                </a:defRPr>
              </a:lvl9pPr>
            </a:lstStyle>
            <a:p>
              <a:pPr>
                <a:defRPr/>
              </a:pPr>
              <a:endParaRPr lang="en-US" altLang="en-US" sz="2333"/>
            </a:p>
          </p:txBody>
        </p:sp>
        <p:sp>
          <p:nvSpPr>
            <p:cNvPr id="5129" name="Text Box 2">
              <a:extLst>
                <a:ext uri="{FF2B5EF4-FFF2-40B4-BE49-F238E27FC236}">
                  <a16:creationId xmlns:a16="http://schemas.microsoft.com/office/drawing/2014/main" id="{F56AC7AA-3E71-D942-8701-EC1DC4CC649F}"/>
                </a:ext>
              </a:extLst>
            </p:cNvPr>
            <p:cNvSpPr txBox="1">
              <a:spLocks noChangeArrowheads="1"/>
            </p:cNvSpPr>
            <p:nvPr/>
          </p:nvSpPr>
          <p:spPr bwMode="auto">
            <a:xfrm>
              <a:off x="14497215" y="4934123"/>
              <a:ext cx="3636998" cy="1276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44431" tIns="266671" rIns="244431" bIns="266671" anchor="ctr">
              <a:spAutoFit/>
            </a:bodyPr>
            <a:lstStyle>
              <a:lvl1pPr defTabSz="908050">
                <a:defRPr sz="4000" b="1">
                  <a:solidFill>
                    <a:srgbClr val="003399"/>
                  </a:solidFill>
                  <a:latin typeface="Arial" panose="020B0604020202020204" pitchFamily="34" charset="0"/>
                </a:defRPr>
              </a:lvl1pPr>
              <a:lvl2pPr marL="742950" indent="-285750" defTabSz="908050">
                <a:defRPr sz="4000" b="1">
                  <a:solidFill>
                    <a:srgbClr val="003399"/>
                  </a:solidFill>
                  <a:latin typeface="Arial" panose="020B0604020202020204" pitchFamily="34" charset="0"/>
                </a:defRPr>
              </a:lvl2pPr>
              <a:lvl3pPr marL="1143000" indent="-228600" defTabSz="908050">
                <a:defRPr sz="4000" b="1">
                  <a:solidFill>
                    <a:srgbClr val="003399"/>
                  </a:solidFill>
                  <a:latin typeface="Arial" panose="020B0604020202020204" pitchFamily="34" charset="0"/>
                </a:defRPr>
              </a:lvl3pPr>
              <a:lvl4pPr marL="1600200" indent="-228600" defTabSz="908050">
                <a:defRPr sz="4000" b="1">
                  <a:solidFill>
                    <a:srgbClr val="003399"/>
                  </a:solidFill>
                  <a:latin typeface="Arial" panose="020B0604020202020204" pitchFamily="34" charset="0"/>
                </a:defRPr>
              </a:lvl4pPr>
              <a:lvl5pPr marL="2057400" indent="-228600" defTabSz="908050">
                <a:defRPr sz="4000" b="1">
                  <a:solidFill>
                    <a:srgbClr val="003399"/>
                  </a:solidFill>
                  <a:latin typeface="Arial" panose="020B0604020202020204" pitchFamily="34" charset="0"/>
                </a:defRPr>
              </a:lvl5pPr>
              <a:lvl6pPr marL="2514600" indent="-228600" defTabSz="908050" eaLnBrk="0" fontAlgn="base" hangingPunct="0">
                <a:spcBef>
                  <a:spcPct val="0"/>
                </a:spcBef>
                <a:spcAft>
                  <a:spcPct val="0"/>
                </a:spcAft>
                <a:defRPr sz="4000" b="1">
                  <a:solidFill>
                    <a:srgbClr val="003399"/>
                  </a:solidFill>
                  <a:latin typeface="Arial" panose="020B0604020202020204" pitchFamily="34" charset="0"/>
                </a:defRPr>
              </a:lvl6pPr>
              <a:lvl7pPr marL="2971800" indent="-228600" defTabSz="908050" eaLnBrk="0" fontAlgn="base" hangingPunct="0">
                <a:spcBef>
                  <a:spcPct val="0"/>
                </a:spcBef>
                <a:spcAft>
                  <a:spcPct val="0"/>
                </a:spcAft>
                <a:defRPr sz="4000" b="1">
                  <a:solidFill>
                    <a:srgbClr val="003399"/>
                  </a:solidFill>
                  <a:latin typeface="Arial" panose="020B0604020202020204" pitchFamily="34" charset="0"/>
                </a:defRPr>
              </a:lvl7pPr>
              <a:lvl8pPr marL="3429000" indent="-228600" defTabSz="908050" eaLnBrk="0" fontAlgn="base" hangingPunct="0">
                <a:spcBef>
                  <a:spcPct val="0"/>
                </a:spcBef>
                <a:spcAft>
                  <a:spcPct val="0"/>
                </a:spcAft>
                <a:defRPr sz="4000" b="1">
                  <a:solidFill>
                    <a:srgbClr val="003399"/>
                  </a:solidFill>
                  <a:latin typeface="Arial" panose="020B0604020202020204" pitchFamily="34" charset="0"/>
                </a:defRPr>
              </a:lvl8pPr>
              <a:lvl9pPr marL="3886200" indent="-228600" defTabSz="908050" eaLnBrk="0" fontAlgn="base" hangingPunct="0">
                <a:spcBef>
                  <a:spcPct val="0"/>
                </a:spcBef>
                <a:spcAft>
                  <a:spcPct val="0"/>
                </a:spcAft>
                <a:defRPr sz="4000" b="1">
                  <a:solidFill>
                    <a:srgbClr val="003399"/>
                  </a:solidFill>
                  <a:latin typeface="Arial" panose="020B0604020202020204" pitchFamily="34" charset="0"/>
                </a:defRPr>
              </a:lvl9pPr>
            </a:lstStyle>
            <a:p>
              <a:pPr algn="ctr">
                <a:defRPr/>
              </a:pPr>
              <a:r>
                <a:rPr lang="en-US" altLang="en-US" sz="4400" dirty="0">
                  <a:solidFill>
                    <a:schemeClr val="bg1"/>
                  </a:solidFill>
                  <a:latin typeface="Helvetica" pitchFamily="124" charset="0"/>
                  <a:cs typeface="Calibri" pitchFamily="34" charset="0"/>
                </a:rPr>
                <a:t>Study </a:t>
              </a:r>
              <a:r>
                <a:rPr lang="en-US" altLang="en-US" sz="4800" dirty="0">
                  <a:solidFill>
                    <a:schemeClr val="bg1"/>
                  </a:solidFill>
                  <a:latin typeface="Helvetica" pitchFamily="124" charset="0"/>
                  <a:cs typeface="Calibri" pitchFamily="34" charset="0"/>
                </a:rPr>
                <a:t>area</a:t>
              </a:r>
              <a:endParaRPr lang="en-US" altLang="en-US" sz="3149" dirty="0">
                <a:solidFill>
                  <a:schemeClr val="bg1"/>
                </a:solidFill>
                <a:latin typeface="Helvetica" panose="020B0604020202020204" pitchFamily="34" charset="0"/>
                <a:ea typeface="Calibri" panose="020F0502020204030204" pitchFamily="34" charset="0"/>
                <a:cs typeface="Calibri" panose="020F0502020204030204" pitchFamily="34" charset="0"/>
              </a:endParaRPr>
            </a:p>
          </p:txBody>
        </p:sp>
        <p:sp>
          <p:nvSpPr>
            <p:cNvPr id="4107" name="Text Box 7">
              <a:extLst>
                <a:ext uri="{FF2B5EF4-FFF2-40B4-BE49-F238E27FC236}">
                  <a16:creationId xmlns:a16="http://schemas.microsoft.com/office/drawing/2014/main" id="{F7F74405-FAA8-B613-D511-CEA06D5B602E}"/>
                </a:ext>
              </a:extLst>
            </p:cNvPr>
            <p:cNvSpPr txBox="1">
              <a:spLocks noChangeArrowheads="1"/>
            </p:cNvSpPr>
            <p:nvPr/>
          </p:nvSpPr>
          <p:spPr bwMode="auto">
            <a:xfrm>
              <a:off x="585740" y="6313400"/>
              <a:ext cx="12980853" cy="1753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266671" tIns="26403" rIns="266671" bIns="26403">
              <a:spAutoFit/>
            </a:bodyPr>
            <a:lstStyle>
              <a:lvl1pPr defTabSz="908050">
                <a:defRPr sz="4000" b="1">
                  <a:solidFill>
                    <a:srgbClr val="003399"/>
                  </a:solidFill>
                  <a:latin typeface="Arial" panose="020B0604020202020204" pitchFamily="34" charset="0"/>
                </a:defRPr>
              </a:lvl1pPr>
              <a:lvl2pPr marL="742950" indent="-285750" defTabSz="908050">
                <a:defRPr sz="4000" b="1">
                  <a:solidFill>
                    <a:srgbClr val="003399"/>
                  </a:solidFill>
                  <a:latin typeface="Arial" panose="020B0604020202020204" pitchFamily="34" charset="0"/>
                </a:defRPr>
              </a:lvl2pPr>
              <a:lvl3pPr marL="1143000" indent="-228600" defTabSz="908050">
                <a:defRPr sz="4000" b="1">
                  <a:solidFill>
                    <a:srgbClr val="003399"/>
                  </a:solidFill>
                  <a:latin typeface="Arial" panose="020B0604020202020204" pitchFamily="34" charset="0"/>
                </a:defRPr>
              </a:lvl3pPr>
              <a:lvl4pPr marL="1600200" indent="-228600" defTabSz="908050">
                <a:defRPr sz="4000" b="1">
                  <a:solidFill>
                    <a:srgbClr val="003399"/>
                  </a:solidFill>
                  <a:latin typeface="Arial" panose="020B0604020202020204" pitchFamily="34" charset="0"/>
                </a:defRPr>
              </a:lvl4pPr>
              <a:lvl5pPr marL="2057400" indent="-228600" defTabSz="908050">
                <a:defRPr sz="4000" b="1">
                  <a:solidFill>
                    <a:srgbClr val="003399"/>
                  </a:solidFill>
                  <a:latin typeface="Arial" panose="020B0604020202020204" pitchFamily="34" charset="0"/>
                </a:defRPr>
              </a:lvl5pPr>
              <a:lvl6pPr marL="2514600" indent="-228600" defTabSz="908050" eaLnBrk="0" fontAlgn="base" hangingPunct="0">
                <a:spcBef>
                  <a:spcPct val="0"/>
                </a:spcBef>
                <a:spcAft>
                  <a:spcPct val="0"/>
                </a:spcAft>
                <a:defRPr sz="4000" b="1">
                  <a:solidFill>
                    <a:srgbClr val="003399"/>
                  </a:solidFill>
                  <a:latin typeface="Arial" panose="020B0604020202020204" pitchFamily="34" charset="0"/>
                </a:defRPr>
              </a:lvl6pPr>
              <a:lvl7pPr marL="2971800" indent="-228600" defTabSz="908050" eaLnBrk="0" fontAlgn="base" hangingPunct="0">
                <a:spcBef>
                  <a:spcPct val="0"/>
                </a:spcBef>
                <a:spcAft>
                  <a:spcPct val="0"/>
                </a:spcAft>
                <a:defRPr sz="4000" b="1">
                  <a:solidFill>
                    <a:srgbClr val="003399"/>
                  </a:solidFill>
                  <a:latin typeface="Arial" panose="020B0604020202020204" pitchFamily="34" charset="0"/>
                </a:defRPr>
              </a:lvl7pPr>
              <a:lvl8pPr marL="3429000" indent="-228600" defTabSz="908050" eaLnBrk="0" fontAlgn="base" hangingPunct="0">
                <a:spcBef>
                  <a:spcPct val="0"/>
                </a:spcBef>
                <a:spcAft>
                  <a:spcPct val="0"/>
                </a:spcAft>
                <a:defRPr sz="4000" b="1">
                  <a:solidFill>
                    <a:srgbClr val="003399"/>
                  </a:solidFill>
                  <a:latin typeface="Arial" panose="020B0604020202020204" pitchFamily="34" charset="0"/>
                </a:defRPr>
              </a:lvl8pPr>
              <a:lvl9pPr marL="3886200" indent="-228600" defTabSz="908050" eaLnBrk="0" fontAlgn="base" hangingPunct="0">
                <a:spcBef>
                  <a:spcPct val="0"/>
                </a:spcBef>
                <a:spcAft>
                  <a:spcPct val="0"/>
                </a:spcAft>
                <a:defRPr sz="4000" b="1">
                  <a:solidFill>
                    <a:srgbClr val="003399"/>
                  </a:solidFill>
                  <a:latin typeface="Arial" panose="020B0604020202020204" pitchFamily="34" charset="0"/>
                </a:defRPr>
              </a:lvl9pPr>
            </a:lstStyle>
            <a:p>
              <a:pPr algn="just"/>
              <a:r>
                <a:rPr lang="en-US" altLang="en-US" sz="3400" dirty="0">
                  <a:solidFill>
                    <a:schemeClr val="accent1">
                      <a:lumMod val="50000"/>
                    </a:schemeClr>
                  </a:solidFill>
                  <a:latin typeface="Helvetica" panose="020B0604020202020204" pitchFamily="34" charset="0"/>
                  <a:ea typeface="Helvetica" panose="020B0604020202020204" pitchFamily="34" charset="0"/>
                  <a:cs typeface="+mj-cs"/>
                </a:rPr>
                <a:t>This study analyzes the changes in vegetation cover and their relationship with land surface temperature (LST) in Basra Province, Iraq, from 1990 to 2024 using Landsat 5 and 8 satellite imagery. NDVI was used to classify vegetation into dense, moderate, sparse, and non-vegetated categories. Results show a significant and continuous decline in dense vegetation from 4.8% in 1990 to 1.0% in 2024, alongside an increase in non-vegetated land from 67.4% to 79.3%. The NDVI–LST relationship weakened over time, with R² decreasing from 0.11 in 1990 to 0.06 in 2024, indicating reduced cooling effects of vegetation due to rapid urban expansion, desertification, and climate stress. These findings highlight substantial environmental degradation in Basra and emphasize the need for sustainable land management, afforestation, and climate adaptation strategies.</a:t>
              </a:r>
              <a:endParaRPr lang="en-US" altLang="en-US" sz="3600" dirty="0">
                <a:solidFill>
                  <a:schemeClr val="accent1">
                    <a:lumMod val="50000"/>
                  </a:schemeClr>
                </a:solidFill>
                <a:latin typeface="Helvetica" panose="020B0604020202020204" pitchFamily="34" charset="0"/>
                <a:ea typeface="Helvetica" panose="020B0604020202020204" pitchFamily="34" charset="0"/>
                <a:cs typeface="+mj-cs"/>
              </a:endParaRPr>
            </a:p>
            <a:p>
              <a:pPr algn="just"/>
              <a:endParaRPr lang="en-US" altLang="en-US" sz="3600" dirty="0" smtClean="0">
                <a:solidFill>
                  <a:schemeClr val="accent1">
                    <a:lumMod val="50000"/>
                  </a:schemeClr>
                </a:solidFill>
                <a:latin typeface="Helvetica" panose="020B0604020202020204" pitchFamily="34" charset="0"/>
                <a:ea typeface="Helvetica" panose="020B0604020202020204" pitchFamily="34" charset="0"/>
                <a:cs typeface="+mj-cs"/>
              </a:endParaRPr>
            </a:p>
            <a:p>
              <a:pPr algn="just"/>
              <a:endParaRPr lang="ar-IQ" altLang="en-US" sz="3600" dirty="0">
                <a:solidFill>
                  <a:schemeClr val="accent1">
                    <a:lumMod val="50000"/>
                  </a:schemeClr>
                </a:solidFill>
                <a:latin typeface="Helvetica" panose="020B0604020202020204" pitchFamily="34" charset="0"/>
                <a:ea typeface="Helvetica" panose="020B0604020202020204" pitchFamily="34" charset="0"/>
                <a:cs typeface="+mj-cs"/>
              </a:endParaRPr>
            </a:p>
            <a:p>
              <a:pPr algn="just"/>
              <a:endParaRPr lang="ar-IQ" altLang="en-US" sz="3600" dirty="0" smtClean="0">
                <a:solidFill>
                  <a:schemeClr val="accent1">
                    <a:lumMod val="50000"/>
                  </a:schemeClr>
                </a:solidFill>
                <a:latin typeface="Helvetica" panose="020B0604020202020204" pitchFamily="34" charset="0"/>
                <a:ea typeface="Helvetica" panose="020B0604020202020204" pitchFamily="34" charset="0"/>
                <a:cs typeface="+mj-cs"/>
              </a:endParaRPr>
            </a:p>
            <a:p>
              <a:pPr algn="just"/>
              <a:endParaRPr lang="en-US" altLang="en-US" sz="3600" dirty="0" smtClean="0">
                <a:solidFill>
                  <a:schemeClr val="accent1">
                    <a:lumMod val="50000"/>
                  </a:schemeClr>
                </a:solidFill>
                <a:latin typeface="Helvetica" panose="020B0604020202020204" pitchFamily="34" charset="0"/>
                <a:ea typeface="Helvetica" panose="020B0604020202020204" pitchFamily="34" charset="0"/>
                <a:cs typeface="+mj-cs"/>
              </a:endParaRPr>
            </a:p>
            <a:p>
              <a:pPr algn="just"/>
              <a:r>
                <a:rPr lang="en-US" altLang="en-US" sz="3400" dirty="0" smtClean="0">
                  <a:solidFill>
                    <a:schemeClr val="accent1">
                      <a:lumMod val="50000"/>
                    </a:schemeClr>
                  </a:solidFill>
                  <a:latin typeface="Helvetica" panose="020B0604020202020204" pitchFamily="34" charset="0"/>
                  <a:ea typeface="Helvetica" panose="020B0604020202020204" pitchFamily="34" charset="0"/>
                  <a:cs typeface="+mj-cs"/>
                </a:rPr>
                <a:t>Vegetation </a:t>
              </a:r>
              <a:r>
                <a:rPr lang="en-US" altLang="en-US" sz="3400" dirty="0">
                  <a:solidFill>
                    <a:schemeClr val="accent1">
                      <a:lumMod val="50000"/>
                    </a:schemeClr>
                  </a:solidFill>
                  <a:latin typeface="Helvetica" panose="020B0604020202020204" pitchFamily="34" charset="0"/>
                  <a:ea typeface="Helvetica" panose="020B0604020202020204" pitchFamily="34" charset="0"/>
                  <a:cs typeface="+mj-cs"/>
                </a:rPr>
                <a:t>plays a critical role in climate regulation, ecological stability, and land surface cooling. NDVI is widely used to evaluate vegetation health and density. Basra has experienced severe climatic stress, rapid urban growth, and increasing land degradation, making it essential to assess long-term vegetation changes and their impact on LST.</a:t>
              </a:r>
              <a:endParaRPr lang="en-US" altLang="en-US" sz="3400" dirty="0">
                <a:solidFill>
                  <a:schemeClr val="accent1">
                    <a:lumMod val="50000"/>
                  </a:schemeClr>
                </a:solidFill>
                <a:latin typeface="Helvetica" panose="020B0604020202020204" pitchFamily="34" charset="0"/>
                <a:ea typeface="Helvetica" panose="020B0604020202020204" pitchFamily="34" charset="0"/>
                <a:cs typeface="+mj-cs"/>
              </a:endParaRPr>
            </a:p>
            <a:p>
              <a:pPr algn="just"/>
              <a:endParaRPr lang="en-US" altLang="en-US" sz="3600" dirty="0">
                <a:solidFill>
                  <a:schemeClr val="accent1">
                    <a:lumMod val="50000"/>
                  </a:schemeClr>
                </a:solidFill>
                <a:latin typeface="Helvetica" panose="020B0604020202020204" pitchFamily="34" charset="0"/>
                <a:ea typeface="Helvetica" panose="020B0604020202020204" pitchFamily="34" charset="0"/>
                <a:cs typeface="+mj-cs"/>
              </a:endParaRPr>
            </a:p>
            <a:p>
              <a:pPr algn="just"/>
              <a:endParaRPr lang="en-US" altLang="en-US" sz="3600" dirty="0">
                <a:solidFill>
                  <a:schemeClr val="accent1">
                    <a:lumMod val="50000"/>
                  </a:schemeClr>
                </a:solidFill>
                <a:latin typeface="Helvetica" panose="020B0604020202020204" pitchFamily="34" charset="0"/>
                <a:ea typeface="Helvetica" panose="020B0604020202020204" pitchFamily="34" charset="0"/>
                <a:cs typeface="+mj-cs"/>
              </a:endParaRPr>
            </a:p>
            <a:p>
              <a:pPr algn="just"/>
              <a:endParaRPr lang="en-US" altLang="en-US" sz="3600" dirty="0">
                <a:solidFill>
                  <a:schemeClr val="accent1">
                    <a:lumMod val="50000"/>
                  </a:schemeClr>
                </a:solidFill>
                <a:latin typeface="Helvetica" panose="020B0604020202020204" pitchFamily="34" charset="0"/>
                <a:ea typeface="Helvetica" panose="020B0604020202020204" pitchFamily="34" charset="0"/>
                <a:cs typeface="+mj-cs"/>
              </a:endParaRPr>
            </a:p>
            <a:p>
              <a:pPr algn="just"/>
              <a:endParaRPr lang="en-US" altLang="en-US" sz="3600" dirty="0">
                <a:solidFill>
                  <a:schemeClr val="accent1">
                    <a:lumMod val="50000"/>
                  </a:schemeClr>
                </a:solidFill>
                <a:latin typeface="Helvetica" panose="020B0604020202020204" pitchFamily="34" charset="0"/>
                <a:ea typeface="Helvetica" panose="020B0604020202020204" pitchFamily="34" charset="0"/>
                <a:cs typeface="+mj-cs"/>
              </a:endParaRPr>
            </a:p>
            <a:p>
              <a:pPr algn="just"/>
              <a:endParaRPr lang="en-US" altLang="en-US" sz="3600" dirty="0">
                <a:solidFill>
                  <a:schemeClr val="accent1">
                    <a:lumMod val="50000"/>
                  </a:schemeClr>
                </a:solidFill>
                <a:latin typeface="Helvetica" panose="020B0604020202020204" pitchFamily="34" charset="0"/>
                <a:ea typeface="Helvetica" panose="020B0604020202020204" pitchFamily="34" charset="0"/>
                <a:cs typeface="+mj-cs"/>
              </a:endParaRPr>
            </a:p>
            <a:p>
              <a:pPr algn="just"/>
              <a:endParaRPr lang="en-US" altLang="en-US" sz="2800" b="0" dirty="0">
                <a:solidFill>
                  <a:schemeClr val="accent1">
                    <a:lumMod val="50000"/>
                  </a:schemeClr>
                </a:solidFill>
                <a:latin typeface="Helvetica" panose="020B0604020202020204" pitchFamily="34" charset="0"/>
                <a:ea typeface="Helvetica" panose="020B0604020202020204" pitchFamily="34" charset="0"/>
                <a:cs typeface="+mj-cs"/>
              </a:endParaRPr>
            </a:p>
          </p:txBody>
        </p:sp>
        <p:sp>
          <p:nvSpPr>
            <p:cNvPr id="4108" name="Text Box 7">
              <a:extLst>
                <a:ext uri="{FF2B5EF4-FFF2-40B4-BE49-F238E27FC236}">
                  <a16:creationId xmlns:a16="http://schemas.microsoft.com/office/drawing/2014/main" id="{6C339532-467E-EC92-D6E2-FDB8E88C043B}"/>
                </a:ext>
              </a:extLst>
            </p:cNvPr>
            <p:cNvSpPr txBox="1">
              <a:spLocks noChangeArrowheads="1"/>
            </p:cNvSpPr>
            <p:nvPr/>
          </p:nvSpPr>
          <p:spPr bwMode="auto">
            <a:xfrm>
              <a:off x="14217005" y="6492812"/>
              <a:ext cx="13359458" cy="5593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266671" tIns="26403" rIns="266671" bIns="26403">
              <a:spAutoFit/>
            </a:bodyPr>
            <a:lstStyle>
              <a:lvl1pPr defTabSz="908050">
                <a:defRPr sz="4000" b="1">
                  <a:solidFill>
                    <a:srgbClr val="003399"/>
                  </a:solidFill>
                  <a:latin typeface="Arial" panose="020B0604020202020204" pitchFamily="34" charset="0"/>
                </a:defRPr>
              </a:lvl1pPr>
              <a:lvl2pPr marL="742950" indent="-285750" defTabSz="908050">
                <a:defRPr sz="4000" b="1">
                  <a:solidFill>
                    <a:srgbClr val="003399"/>
                  </a:solidFill>
                  <a:latin typeface="Arial" panose="020B0604020202020204" pitchFamily="34" charset="0"/>
                </a:defRPr>
              </a:lvl2pPr>
              <a:lvl3pPr marL="1143000" indent="-228600" defTabSz="908050">
                <a:defRPr sz="4000" b="1">
                  <a:solidFill>
                    <a:srgbClr val="003399"/>
                  </a:solidFill>
                  <a:latin typeface="Arial" panose="020B0604020202020204" pitchFamily="34" charset="0"/>
                </a:defRPr>
              </a:lvl3pPr>
              <a:lvl4pPr marL="1600200" indent="-228600" defTabSz="908050">
                <a:defRPr sz="4000" b="1">
                  <a:solidFill>
                    <a:srgbClr val="003399"/>
                  </a:solidFill>
                  <a:latin typeface="Arial" panose="020B0604020202020204" pitchFamily="34" charset="0"/>
                </a:defRPr>
              </a:lvl4pPr>
              <a:lvl5pPr marL="2057400" indent="-228600" defTabSz="908050">
                <a:defRPr sz="4000" b="1">
                  <a:solidFill>
                    <a:srgbClr val="003399"/>
                  </a:solidFill>
                  <a:latin typeface="Arial" panose="020B0604020202020204" pitchFamily="34" charset="0"/>
                </a:defRPr>
              </a:lvl5pPr>
              <a:lvl6pPr marL="2514600" indent="-228600" defTabSz="908050" eaLnBrk="0" fontAlgn="base" hangingPunct="0">
                <a:spcBef>
                  <a:spcPct val="0"/>
                </a:spcBef>
                <a:spcAft>
                  <a:spcPct val="0"/>
                </a:spcAft>
                <a:defRPr sz="4000" b="1">
                  <a:solidFill>
                    <a:srgbClr val="003399"/>
                  </a:solidFill>
                  <a:latin typeface="Arial" panose="020B0604020202020204" pitchFamily="34" charset="0"/>
                </a:defRPr>
              </a:lvl6pPr>
              <a:lvl7pPr marL="2971800" indent="-228600" defTabSz="908050" eaLnBrk="0" fontAlgn="base" hangingPunct="0">
                <a:spcBef>
                  <a:spcPct val="0"/>
                </a:spcBef>
                <a:spcAft>
                  <a:spcPct val="0"/>
                </a:spcAft>
                <a:defRPr sz="4000" b="1">
                  <a:solidFill>
                    <a:srgbClr val="003399"/>
                  </a:solidFill>
                  <a:latin typeface="Arial" panose="020B0604020202020204" pitchFamily="34" charset="0"/>
                </a:defRPr>
              </a:lvl7pPr>
              <a:lvl8pPr marL="3429000" indent="-228600" defTabSz="908050" eaLnBrk="0" fontAlgn="base" hangingPunct="0">
                <a:spcBef>
                  <a:spcPct val="0"/>
                </a:spcBef>
                <a:spcAft>
                  <a:spcPct val="0"/>
                </a:spcAft>
                <a:defRPr sz="4000" b="1">
                  <a:solidFill>
                    <a:srgbClr val="003399"/>
                  </a:solidFill>
                  <a:latin typeface="Arial" panose="020B0604020202020204" pitchFamily="34" charset="0"/>
                </a:defRPr>
              </a:lvl8pPr>
              <a:lvl9pPr marL="3886200" indent="-228600" defTabSz="908050" eaLnBrk="0" fontAlgn="base" hangingPunct="0">
                <a:spcBef>
                  <a:spcPct val="0"/>
                </a:spcBef>
                <a:spcAft>
                  <a:spcPct val="0"/>
                </a:spcAft>
                <a:defRPr sz="4000" b="1">
                  <a:solidFill>
                    <a:srgbClr val="003399"/>
                  </a:solidFill>
                  <a:latin typeface="Arial" panose="020B0604020202020204" pitchFamily="34" charset="0"/>
                </a:defRPr>
              </a:lvl9pPr>
            </a:lstStyle>
            <a:p>
              <a:pPr algn="just"/>
              <a:endParaRPr lang="en-GB" altLang="en-US" sz="3600" dirty="0">
                <a:solidFill>
                  <a:srgbClr val="1A658F"/>
                </a:solidFill>
                <a:latin typeface="Helvetica" panose="020B0604020202020204" pitchFamily="34" charset="0"/>
                <a:cs typeface="Calibri" panose="020F0502020204030204" pitchFamily="34" charset="0"/>
              </a:endParaRPr>
            </a:p>
            <a:p>
              <a:pPr algn="just"/>
              <a:endParaRPr lang="en-GB" altLang="en-US" sz="3600" dirty="0">
                <a:solidFill>
                  <a:srgbClr val="1A658F"/>
                </a:solidFill>
                <a:latin typeface="Helvetica" panose="020B0604020202020204" pitchFamily="34" charset="0"/>
                <a:cs typeface="Calibri" panose="020F0502020204030204" pitchFamily="34" charset="0"/>
              </a:endParaRPr>
            </a:p>
            <a:p>
              <a:pPr algn="just"/>
              <a:endParaRPr lang="en-GB" altLang="en-US" sz="3600" dirty="0">
                <a:solidFill>
                  <a:srgbClr val="1A658F"/>
                </a:solidFill>
                <a:latin typeface="Helvetica" panose="020B0604020202020204" pitchFamily="34" charset="0"/>
                <a:cs typeface="Calibri" panose="020F0502020204030204" pitchFamily="34" charset="0"/>
              </a:endParaRPr>
            </a:p>
            <a:p>
              <a:pPr algn="just"/>
              <a:endParaRPr lang="en-GB" altLang="en-US" sz="3600" dirty="0">
                <a:solidFill>
                  <a:srgbClr val="1A658F"/>
                </a:solidFill>
                <a:latin typeface="Helvetica" panose="020B0604020202020204" pitchFamily="34" charset="0"/>
                <a:cs typeface="Calibri" panose="020F0502020204030204" pitchFamily="34" charset="0"/>
              </a:endParaRPr>
            </a:p>
            <a:p>
              <a:pPr algn="just"/>
              <a:endParaRPr lang="en-GB" altLang="en-US" sz="3600" dirty="0">
                <a:solidFill>
                  <a:srgbClr val="1A658F"/>
                </a:solidFill>
                <a:latin typeface="Helvetica" panose="020B0604020202020204" pitchFamily="34" charset="0"/>
                <a:cs typeface="Calibri" panose="020F0502020204030204" pitchFamily="34" charset="0"/>
              </a:endParaRPr>
            </a:p>
            <a:p>
              <a:pPr algn="just"/>
              <a:endParaRPr lang="en-GB" altLang="en-US" sz="3600" dirty="0">
                <a:solidFill>
                  <a:srgbClr val="1A658F"/>
                </a:solidFill>
                <a:latin typeface="Helvetica" panose="020B0604020202020204" pitchFamily="34" charset="0"/>
                <a:cs typeface="Calibri" panose="020F0502020204030204" pitchFamily="34" charset="0"/>
              </a:endParaRPr>
            </a:p>
            <a:p>
              <a:pPr algn="just"/>
              <a:endParaRPr lang="en-GB" altLang="en-US" sz="3600" dirty="0">
                <a:solidFill>
                  <a:srgbClr val="1A658F"/>
                </a:solidFill>
                <a:latin typeface="Helvetica" panose="020B0604020202020204" pitchFamily="34" charset="0"/>
                <a:cs typeface="Calibri" panose="020F0502020204030204" pitchFamily="34" charset="0"/>
              </a:endParaRPr>
            </a:p>
            <a:p>
              <a:pPr algn="just"/>
              <a:endParaRPr lang="en-GB" altLang="en-US" sz="3600" dirty="0">
                <a:solidFill>
                  <a:srgbClr val="1A658F"/>
                </a:solidFill>
                <a:latin typeface="Helvetica" panose="020B0604020202020204" pitchFamily="34" charset="0"/>
                <a:cs typeface="Calibri" panose="020F0502020204030204" pitchFamily="34" charset="0"/>
              </a:endParaRPr>
            </a:p>
            <a:p>
              <a:pPr algn="just"/>
              <a:endParaRPr lang="en-GB" altLang="en-US" sz="3600" dirty="0">
                <a:solidFill>
                  <a:srgbClr val="1A658F"/>
                </a:solidFill>
                <a:latin typeface="Helvetica" panose="020B0604020202020204" pitchFamily="34" charset="0"/>
                <a:cs typeface="Calibri" panose="020F0502020204030204" pitchFamily="34" charset="0"/>
              </a:endParaRPr>
            </a:p>
            <a:p>
              <a:pPr algn="just"/>
              <a:endParaRPr lang="en-GB" altLang="en-US" sz="3600" dirty="0">
                <a:solidFill>
                  <a:srgbClr val="1A658F"/>
                </a:solidFill>
                <a:latin typeface="Helvetica" panose="020B0604020202020204" pitchFamily="34" charset="0"/>
                <a:cs typeface="Calibri" panose="020F0502020204030204" pitchFamily="34" charset="0"/>
              </a:endParaRPr>
            </a:p>
          </p:txBody>
        </p:sp>
        <p:sp>
          <p:nvSpPr>
            <p:cNvPr id="5135" name="Rectangle 26">
              <a:extLst>
                <a:ext uri="{FF2B5EF4-FFF2-40B4-BE49-F238E27FC236}">
                  <a16:creationId xmlns:a16="http://schemas.microsoft.com/office/drawing/2014/main" id="{406E49EA-FEFC-9F77-F9D6-C75B9B6E719D}"/>
                </a:ext>
              </a:extLst>
            </p:cNvPr>
            <p:cNvSpPr>
              <a:spLocks/>
            </p:cNvSpPr>
            <p:nvPr/>
          </p:nvSpPr>
          <p:spPr bwMode="auto">
            <a:xfrm>
              <a:off x="16539382" y="23203209"/>
              <a:ext cx="11927939" cy="19276704"/>
            </a:xfrm>
            <a:prstGeom prst="rect">
              <a:avLst/>
            </a:prstGeom>
            <a:solidFill>
              <a:schemeClr val="bg1"/>
            </a:solidFill>
            <a:ln w="254000" algn="ctr">
              <a:solidFill>
                <a:srgbClr val="1A658F"/>
              </a:solidFill>
              <a:round/>
              <a:headEnd/>
              <a:tailEnd/>
            </a:ln>
          </p:spPr>
          <p:txBody>
            <a:bodyPr/>
            <a:lstStyle>
              <a:lvl1pPr defTabSz="908050">
                <a:defRPr sz="4000" b="1">
                  <a:solidFill>
                    <a:srgbClr val="003399"/>
                  </a:solidFill>
                  <a:latin typeface="Arial" panose="020B0604020202020204" pitchFamily="34" charset="0"/>
                </a:defRPr>
              </a:lvl1pPr>
              <a:lvl2pPr marL="742950" indent="-285750" defTabSz="908050">
                <a:defRPr sz="4000" b="1">
                  <a:solidFill>
                    <a:srgbClr val="003399"/>
                  </a:solidFill>
                  <a:latin typeface="Arial" panose="020B0604020202020204" pitchFamily="34" charset="0"/>
                </a:defRPr>
              </a:lvl2pPr>
              <a:lvl3pPr marL="1143000" indent="-228600" defTabSz="908050">
                <a:defRPr sz="4000" b="1">
                  <a:solidFill>
                    <a:srgbClr val="003399"/>
                  </a:solidFill>
                  <a:latin typeface="Arial" panose="020B0604020202020204" pitchFamily="34" charset="0"/>
                </a:defRPr>
              </a:lvl3pPr>
              <a:lvl4pPr marL="1600200" indent="-228600" defTabSz="908050">
                <a:defRPr sz="4000" b="1">
                  <a:solidFill>
                    <a:srgbClr val="003399"/>
                  </a:solidFill>
                  <a:latin typeface="Arial" panose="020B0604020202020204" pitchFamily="34" charset="0"/>
                </a:defRPr>
              </a:lvl4pPr>
              <a:lvl5pPr marL="2057400" indent="-228600" defTabSz="908050">
                <a:defRPr sz="4000" b="1">
                  <a:solidFill>
                    <a:srgbClr val="003399"/>
                  </a:solidFill>
                  <a:latin typeface="Arial" panose="020B0604020202020204" pitchFamily="34" charset="0"/>
                </a:defRPr>
              </a:lvl5pPr>
              <a:lvl6pPr marL="2514600" indent="-228600" defTabSz="908050" eaLnBrk="0" fontAlgn="base" hangingPunct="0">
                <a:spcBef>
                  <a:spcPct val="0"/>
                </a:spcBef>
                <a:spcAft>
                  <a:spcPct val="0"/>
                </a:spcAft>
                <a:defRPr sz="4000" b="1">
                  <a:solidFill>
                    <a:srgbClr val="003399"/>
                  </a:solidFill>
                  <a:latin typeface="Arial" panose="020B0604020202020204" pitchFamily="34" charset="0"/>
                </a:defRPr>
              </a:lvl6pPr>
              <a:lvl7pPr marL="2971800" indent="-228600" defTabSz="908050" eaLnBrk="0" fontAlgn="base" hangingPunct="0">
                <a:spcBef>
                  <a:spcPct val="0"/>
                </a:spcBef>
                <a:spcAft>
                  <a:spcPct val="0"/>
                </a:spcAft>
                <a:defRPr sz="4000" b="1">
                  <a:solidFill>
                    <a:srgbClr val="003399"/>
                  </a:solidFill>
                  <a:latin typeface="Arial" panose="020B0604020202020204" pitchFamily="34" charset="0"/>
                </a:defRPr>
              </a:lvl7pPr>
              <a:lvl8pPr marL="3429000" indent="-228600" defTabSz="908050" eaLnBrk="0" fontAlgn="base" hangingPunct="0">
                <a:spcBef>
                  <a:spcPct val="0"/>
                </a:spcBef>
                <a:spcAft>
                  <a:spcPct val="0"/>
                </a:spcAft>
                <a:defRPr sz="4000" b="1">
                  <a:solidFill>
                    <a:srgbClr val="003399"/>
                  </a:solidFill>
                  <a:latin typeface="Arial" panose="020B0604020202020204" pitchFamily="34" charset="0"/>
                </a:defRPr>
              </a:lvl8pPr>
              <a:lvl9pPr marL="3886200" indent="-228600" defTabSz="908050" eaLnBrk="0" fontAlgn="base" hangingPunct="0">
                <a:spcBef>
                  <a:spcPct val="0"/>
                </a:spcBef>
                <a:spcAft>
                  <a:spcPct val="0"/>
                </a:spcAft>
                <a:defRPr sz="4000" b="1">
                  <a:solidFill>
                    <a:srgbClr val="003399"/>
                  </a:solidFill>
                  <a:latin typeface="Arial" panose="020B0604020202020204" pitchFamily="34" charset="0"/>
                </a:defRPr>
              </a:lvl9pPr>
            </a:lstStyle>
            <a:p>
              <a:pPr>
                <a:defRPr/>
              </a:pPr>
              <a:endParaRPr lang="en-US" altLang="en-US" sz="2333"/>
            </a:p>
          </p:txBody>
        </p:sp>
        <p:sp>
          <p:nvSpPr>
            <p:cNvPr id="5136" name="Rectangle 27">
              <a:extLst>
                <a:ext uri="{FF2B5EF4-FFF2-40B4-BE49-F238E27FC236}">
                  <a16:creationId xmlns:a16="http://schemas.microsoft.com/office/drawing/2014/main" id="{A5DB18BF-B6B6-2875-CC9D-945C65F78A8D}"/>
                </a:ext>
              </a:extLst>
            </p:cNvPr>
            <p:cNvSpPr>
              <a:spLocks noChangeArrowheads="1"/>
            </p:cNvSpPr>
            <p:nvPr/>
          </p:nvSpPr>
          <p:spPr bwMode="auto">
            <a:xfrm>
              <a:off x="16805779" y="22483861"/>
              <a:ext cx="3924338" cy="1133457"/>
            </a:xfrm>
            <a:prstGeom prst="rect">
              <a:avLst/>
            </a:prstGeom>
            <a:solidFill>
              <a:srgbClr val="1A658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908050">
                <a:defRPr sz="4000" b="1">
                  <a:solidFill>
                    <a:srgbClr val="003399"/>
                  </a:solidFill>
                  <a:latin typeface="Arial" panose="020B0604020202020204" pitchFamily="34" charset="0"/>
                </a:defRPr>
              </a:lvl1pPr>
              <a:lvl2pPr marL="742950" indent="-285750" defTabSz="908050">
                <a:defRPr sz="4000" b="1">
                  <a:solidFill>
                    <a:srgbClr val="003399"/>
                  </a:solidFill>
                  <a:latin typeface="Arial" panose="020B0604020202020204" pitchFamily="34" charset="0"/>
                </a:defRPr>
              </a:lvl2pPr>
              <a:lvl3pPr marL="1143000" indent="-228600" defTabSz="908050">
                <a:defRPr sz="4000" b="1">
                  <a:solidFill>
                    <a:srgbClr val="003399"/>
                  </a:solidFill>
                  <a:latin typeface="Arial" panose="020B0604020202020204" pitchFamily="34" charset="0"/>
                </a:defRPr>
              </a:lvl3pPr>
              <a:lvl4pPr marL="1600200" indent="-228600" defTabSz="908050">
                <a:defRPr sz="4000" b="1">
                  <a:solidFill>
                    <a:srgbClr val="003399"/>
                  </a:solidFill>
                  <a:latin typeface="Arial" panose="020B0604020202020204" pitchFamily="34" charset="0"/>
                </a:defRPr>
              </a:lvl4pPr>
              <a:lvl5pPr marL="2057400" indent="-228600" defTabSz="908050">
                <a:defRPr sz="4000" b="1">
                  <a:solidFill>
                    <a:srgbClr val="003399"/>
                  </a:solidFill>
                  <a:latin typeface="Arial" panose="020B0604020202020204" pitchFamily="34" charset="0"/>
                </a:defRPr>
              </a:lvl5pPr>
              <a:lvl6pPr marL="2514600" indent="-228600" defTabSz="908050" eaLnBrk="0" fontAlgn="base" hangingPunct="0">
                <a:spcBef>
                  <a:spcPct val="0"/>
                </a:spcBef>
                <a:spcAft>
                  <a:spcPct val="0"/>
                </a:spcAft>
                <a:defRPr sz="4000" b="1">
                  <a:solidFill>
                    <a:srgbClr val="003399"/>
                  </a:solidFill>
                  <a:latin typeface="Arial" panose="020B0604020202020204" pitchFamily="34" charset="0"/>
                </a:defRPr>
              </a:lvl6pPr>
              <a:lvl7pPr marL="2971800" indent="-228600" defTabSz="908050" eaLnBrk="0" fontAlgn="base" hangingPunct="0">
                <a:spcBef>
                  <a:spcPct val="0"/>
                </a:spcBef>
                <a:spcAft>
                  <a:spcPct val="0"/>
                </a:spcAft>
                <a:defRPr sz="4000" b="1">
                  <a:solidFill>
                    <a:srgbClr val="003399"/>
                  </a:solidFill>
                  <a:latin typeface="Arial" panose="020B0604020202020204" pitchFamily="34" charset="0"/>
                </a:defRPr>
              </a:lvl7pPr>
              <a:lvl8pPr marL="3429000" indent="-228600" defTabSz="908050" eaLnBrk="0" fontAlgn="base" hangingPunct="0">
                <a:spcBef>
                  <a:spcPct val="0"/>
                </a:spcBef>
                <a:spcAft>
                  <a:spcPct val="0"/>
                </a:spcAft>
                <a:defRPr sz="4000" b="1">
                  <a:solidFill>
                    <a:srgbClr val="003399"/>
                  </a:solidFill>
                  <a:latin typeface="Arial" panose="020B0604020202020204" pitchFamily="34" charset="0"/>
                </a:defRPr>
              </a:lvl8pPr>
              <a:lvl9pPr marL="3886200" indent="-228600" defTabSz="908050" eaLnBrk="0" fontAlgn="base" hangingPunct="0">
                <a:spcBef>
                  <a:spcPct val="0"/>
                </a:spcBef>
                <a:spcAft>
                  <a:spcPct val="0"/>
                </a:spcAft>
                <a:defRPr sz="4000" b="1">
                  <a:solidFill>
                    <a:srgbClr val="003399"/>
                  </a:solidFill>
                  <a:latin typeface="Arial" panose="020B0604020202020204" pitchFamily="34" charset="0"/>
                </a:defRPr>
              </a:lvl9pPr>
            </a:lstStyle>
            <a:p>
              <a:pPr>
                <a:defRPr/>
              </a:pPr>
              <a:endParaRPr lang="en-US" altLang="en-US" sz="2333"/>
            </a:p>
          </p:txBody>
        </p:sp>
        <p:sp>
          <p:nvSpPr>
            <p:cNvPr id="5137" name="Text Box 2">
              <a:extLst>
                <a:ext uri="{FF2B5EF4-FFF2-40B4-BE49-F238E27FC236}">
                  <a16:creationId xmlns:a16="http://schemas.microsoft.com/office/drawing/2014/main" id="{9C2D4FA0-D5CF-8E53-00E1-07E231401052}"/>
                </a:ext>
              </a:extLst>
            </p:cNvPr>
            <p:cNvSpPr txBox="1">
              <a:spLocks noChangeArrowheads="1"/>
            </p:cNvSpPr>
            <p:nvPr/>
          </p:nvSpPr>
          <p:spPr bwMode="auto">
            <a:xfrm>
              <a:off x="16440305" y="22176535"/>
              <a:ext cx="4551405" cy="1646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244431" tIns="266671" rIns="244431" bIns="266671" anchor="ctr">
              <a:spAutoFit/>
            </a:bodyPr>
            <a:lstStyle>
              <a:lvl1pPr defTabSz="908050">
                <a:defRPr sz="4000" b="1">
                  <a:solidFill>
                    <a:srgbClr val="003399"/>
                  </a:solidFill>
                  <a:latin typeface="Arial" panose="020B0604020202020204" pitchFamily="34" charset="0"/>
                </a:defRPr>
              </a:lvl1pPr>
              <a:lvl2pPr marL="742950" indent="-285750" defTabSz="908050">
                <a:defRPr sz="4000" b="1">
                  <a:solidFill>
                    <a:srgbClr val="003399"/>
                  </a:solidFill>
                  <a:latin typeface="Arial" panose="020B0604020202020204" pitchFamily="34" charset="0"/>
                </a:defRPr>
              </a:lvl2pPr>
              <a:lvl3pPr marL="1143000" indent="-228600" defTabSz="908050">
                <a:defRPr sz="4000" b="1">
                  <a:solidFill>
                    <a:srgbClr val="003399"/>
                  </a:solidFill>
                  <a:latin typeface="Arial" panose="020B0604020202020204" pitchFamily="34" charset="0"/>
                </a:defRPr>
              </a:lvl3pPr>
              <a:lvl4pPr marL="1600200" indent="-228600" defTabSz="908050">
                <a:defRPr sz="4000" b="1">
                  <a:solidFill>
                    <a:srgbClr val="003399"/>
                  </a:solidFill>
                  <a:latin typeface="Arial" panose="020B0604020202020204" pitchFamily="34" charset="0"/>
                </a:defRPr>
              </a:lvl4pPr>
              <a:lvl5pPr marL="2057400" indent="-228600" defTabSz="908050">
                <a:defRPr sz="4000" b="1">
                  <a:solidFill>
                    <a:srgbClr val="003399"/>
                  </a:solidFill>
                  <a:latin typeface="Arial" panose="020B0604020202020204" pitchFamily="34" charset="0"/>
                </a:defRPr>
              </a:lvl5pPr>
              <a:lvl6pPr marL="2514600" indent="-228600" defTabSz="908050" eaLnBrk="0" fontAlgn="base" hangingPunct="0">
                <a:spcBef>
                  <a:spcPct val="0"/>
                </a:spcBef>
                <a:spcAft>
                  <a:spcPct val="0"/>
                </a:spcAft>
                <a:defRPr sz="4000" b="1">
                  <a:solidFill>
                    <a:srgbClr val="003399"/>
                  </a:solidFill>
                  <a:latin typeface="Arial" panose="020B0604020202020204" pitchFamily="34" charset="0"/>
                </a:defRPr>
              </a:lvl6pPr>
              <a:lvl7pPr marL="2971800" indent="-228600" defTabSz="908050" eaLnBrk="0" fontAlgn="base" hangingPunct="0">
                <a:spcBef>
                  <a:spcPct val="0"/>
                </a:spcBef>
                <a:spcAft>
                  <a:spcPct val="0"/>
                </a:spcAft>
                <a:defRPr sz="4000" b="1">
                  <a:solidFill>
                    <a:srgbClr val="003399"/>
                  </a:solidFill>
                  <a:latin typeface="Arial" panose="020B0604020202020204" pitchFamily="34" charset="0"/>
                </a:defRPr>
              </a:lvl7pPr>
              <a:lvl8pPr marL="3429000" indent="-228600" defTabSz="908050" eaLnBrk="0" fontAlgn="base" hangingPunct="0">
                <a:spcBef>
                  <a:spcPct val="0"/>
                </a:spcBef>
                <a:spcAft>
                  <a:spcPct val="0"/>
                </a:spcAft>
                <a:defRPr sz="4000" b="1">
                  <a:solidFill>
                    <a:srgbClr val="003399"/>
                  </a:solidFill>
                  <a:latin typeface="Arial" panose="020B0604020202020204" pitchFamily="34" charset="0"/>
                </a:defRPr>
              </a:lvl8pPr>
              <a:lvl9pPr marL="3886200" indent="-228600" defTabSz="908050" eaLnBrk="0" fontAlgn="base" hangingPunct="0">
                <a:spcBef>
                  <a:spcPct val="0"/>
                </a:spcBef>
                <a:spcAft>
                  <a:spcPct val="0"/>
                </a:spcAft>
                <a:defRPr sz="4000" b="1">
                  <a:solidFill>
                    <a:srgbClr val="003399"/>
                  </a:solidFill>
                  <a:latin typeface="Arial" panose="020B0604020202020204" pitchFamily="34" charset="0"/>
                </a:defRPr>
              </a:lvl9pPr>
            </a:lstStyle>
            <a:p>
              <a:pPr algn="ctr">
                <a:defRPr/>
              </a:pPr>
              <a:r>
                <a:rPr lang="en-US" altLang="en-US" sz="3600" dirty="0">
                  <a:solidFill>
                    <a:schemeClr val="bg1"/>
                  </a:solidFill>
                  <a:latin typeface="Helvetica" panose="020B0604020202020204" pitchFamily="34" charset="0"/>
                  <a:ea typeface="Calibri" panose="020F0502020204030204" pitchFamily="34" charset="0"/>
                  <a:cs typeface="Calibri" panose="020F0502020204030204" pitchFamily="34" charset="0"/>
                </a:rPr>
                <a:t>NDVI–LST Relationship</a:t>
              </a:r>
              <a:endParaRPr lang="en-US" altLang="en-US" sz="3600" dirty="0">
                <a:solidFill>
                  <a:schemeClr val="bg1"/>
                </a:solidFill>
                <a:latin typeface="Helvetica" panose="020B0604020202020204" pitchFamily="34" charset="0"/>
                <a:ea typeface="Calibri" panose="020F0502020204030204" pitchFamily="34" charset="0"/>
                <a:cs typeface="Calibri" panose="020F0502020204030204" pitchFamily="34" charset="0"/>
              </a:endParaRPr>
            </a:p>
          </p:txBody>
        </p:sp>
        <p:sp>
          <p:nvSpPr>
            <p:cNvPr id="4112" name="Text Box 7">
              <a:extLst>
                <a:ext uri="{FF2B5EF4-FFF2-40B4-BE49-F238E27FC236}">
                  <a16:creationId xmlns:a16="http://schemas.microsoft.com/office/drawing/2014/main" id="{1CA34AF4-9BC4-A2ED-4EB7-0D724E1029D8}"/>
                </a:ext>
              </a:extLst>
            </p:cNvPr>
            <p:cNvSpPr txBox="1">
              <a:spLocks noChangeArrowheads="1"/>
            </p:cNvSpPr>
            <p:nvPr/>
          </p:nvSpPr>
          <p:spPr bwMode="auto">
            <a:xfrm>
              <a:off x="17494239" y="23786564"/>
              <a:ext cx="10607951" cy="607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266671" tIns="26403" rIns="266671" bIns="26403">
              <a:spAutoFit/>
            </a:bodyPr>
            <a:lstStyle>
              <a:lvl1pPr defTabSz="908050">
                <a:defRPr sz="4000" b="1">
                  <a:solidFill>
                    <a:srgbClr val="003399"/>
                  </a:solidFill>
                  <a:latin typeface="Arial" panose="020B0604020202020204" pitchFamily="34" charset="0"/>
                </a:defRPr>
              </a:lvl1pPr>
              <a:lvl2pPr marL="742950" indent="-285750" defTabSz="908050">
                <a:defRPr sz="4000" b="1">
                  <a:solidFill>
                    <a:srgbClr val="003399"/>
                  </a:solidFill>
                  <a:latin typeface="Arial" panose="020B0604020202020204" pitchFamily="34" charset="0"/>
                </a:defRPr>
              </a:lvl2pPr>
              <a:lvl3pPr marL="1143000" indent="-228600" defTabSz="908050">
                <a:defRPr sz="4000" b="1">
                  <a:solidFill>
                    <a:srgbClr val="003399"/>
                  </a:solidFill>
                  <a:latin typeface="Arial" panose="020B0604020202020204" pitchFamily="34" charset="0"/>
                </a:defRPr>
              </a:lvl3pPr>
              <a:lvl4pPr marL="1600200" indent="-228600" defTabSz="908050">
                <a:defRPr sz="4000" b="1">
                  <a:solidFill>
                    <a:srgbClr val="003399"/>
                  </a:solidFill>
                  <a:latin typeface="Arial" panose="020B0604020202020204" pitchFamily="34" charset="0"/>
                </a:defRPr>
              </a:lvl4pPr>
              <a:lvl5pPr marL="2057400" indent="-228600" defTabSz="908050">
                <a:defRPr sz="4000" b="1">
                  <a:solidFill>
                    <a:srgbClr val="003399"/>
                  </a:solidFill>
                  <a:latin typeface="Arial" panose="020B0604020202020204" pitchFamily="34" charset="0"/>
                </a:defRPr>
              </a:lvl5pPr>
              <a:lvl6pPr marL="2514600" indent="-228600" defTabSz="908050" eaLnBrk="0" fontAlgn="base" hangingPunct="0">
                <a:spcBef>
                  <a:spcPct val="0"/>
                </a:spcBef>
                <a:spcAft>
                  <a:spcPct val="0"/>
                </a:spcAft>
                <a:defRPr sz="4000" b="1">
                  <a:solidFill>
                    <a:srgbClr val="003399"/>
                  </a:solidFill>
                  <a:latin typeface="Arial" panose="020B0604020202020204" pitchFamily="34" charset="0"/>
                </a:defRPr>
              </a:lvl6pPr>
              <a:lvl7pPr marL="2971800" indent="-228600" defTabSz="908050" eaLnBrk="0" fontAlgn="base" hangingPunct="0">
                <a:spcBef>
                  <a:spcPct val="0"/>
                </a:spcBef>
                <a:spcAft>
                  <a:spcPct val="0"/>
                </a:spcAft>
                <a:defRPr sz="4000" b="1">
                  <a:solidFill>
                    <a:srgbClr val="003399"/>
                  </a:solidFill>
                  <a:latin typeface="Arial" panose="020B0604020202020204" pitchFamily="34" charset="0"/>
                </a:defRPr>
              </a:lvl7pPr>
              <a:lvl8pPr marL="3429000" indent="-228600" defTabSz="908050" eaLnBrk="0" fontAlgn="base" hangingPunct="0">
                <a:spcBef>
                  <a:spcPct val="0"/>
                </a:spcBef>
                <a:spcAft>
                  <a:spcPct val="0"/>
                </a:spcAft>
                <a:defRPr sz="4000" b="1">
                  <a:solidFill>
                    <a:srgbClr val="003399"/>
                  </a:solidFill>
                  <a:latin typeface="Arial" panose="020B0604020202020204" pitchFamily="34" charset="0"/>
                </a:defRPr>
              </a:lvl8pPr>
              <a:lvl9pPr marL="3886200" indent="-228600" defTabSz="908050" eaLnBrk="0" fontAlgn="base" hangingPunct="0">
                <a:spcBef>
                  <a:spcPct val="0"/>
                </a:spcBef>
                <a:spcAft>
                  <a:spcPct val="0"/>
                </a:spcAft>
                <a:defRPr sz="4000" b="1">
                  <a:solidFill>
                    <a:srgbClr val="003399"/>
                  </a:solidFill>
                  <a:latin typeface="Arial" panose="020B0604020202020204" pitchFamily="34" charset="0"/>
                </a:defRPr>
              </a:lvl9pPr>
            </a:lstStyle>
            <a:p>
              <a:pPr marL="571500" indent="-571500" algn="just">
                <a:buFont typeface="Wingdings" panose="05000000000000000000" pitchFamily="2" charset="2"/>
                <a:buChar char="Ø"/>
              </a:pPr>
              <a:endParaRPr lang="en-US" altLang="en-US" sz="3600" dirty="0">
                <a:solidFill>
                  <a:srgbClr val="1A658F"/>
                </a:solidFill>
                <a:latin typeface="Helvetica" panose="020B0604020202020204" pitchFamily="34" charset="0"/>
                <a:cs typeface="Calibri" panose="020F0502020204030204" pitchFamily="34" charset="0"/>
              </a:endParaRPr>
            </a:p>
          </p:txBody>
        </p:sp>
        <p:sp>
          <p:nvSpPr>
            <p:cNvPr id="4115" name="TextBox 2">
              <a:extLst>
                <a:ext uri="{FF2B5EF4-FFF2-40B4-BE49-F238E27FC236}">
                  <a16:creationId xmlns:a16="http://schemas.microsoft.com/office/drawing/2014/main" id="{67DF92DC-0C75-3999-7FBD-2424A5CEAF8C}"/>
                </a:ext>
              </a:extLst>
            </p:cNvPr>
            <p:cNvSpPr txBox="1">
              <a:spLocks noChangeArrowheads="1"/>
            </p:cNvSpPr>
            <p:nvPr/>
          </p:nvSpPr>
          <p:spPr bwMode="auto">
            <a:xfrm>
              <a:off x="4665960" y="3899430"/>
              <a:ext cx="20415250" cy="1200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rgbClr val="003399"/>
                  </a:solidFill>
                  <a:latin typeface="Arial" panose="020B0604020202020204" pitchFamily="34" charset="0"/>
                </a:defRPr>
              </a:lvl1pPr>
              <a:lvl2pPr marL="742950" indent="-285750">
                <a:defRPr sz="4000" b="1">
                  <a:solidFill>
                    <a:srgbClr val="003399"/>
                  </a:solidFill>
                  <a:latin typeface="Arial" panose="020B0604020202020204" pitchFamily="34" charset="0"/>
                </a:defRPr>
              </a:lvl2pPr>
              <a:lvl3pPr marL="1143000" indent="-228600">
                <a:defRPr sz="4000" b="1">
                  <a:solidFill>
                    <a:srgbClr val="003399"/>
                  </a:solidFill>
                  <a:latin typeface="Arial" panose="020B0604020202020204" pitchFamily="34" charset="0"/>
                </a:defRPr>
              </a:lvl3pPr>
              <a:lvl4pPr marL="1600200" indent="-228600">
                <a:defRPr sz="4000" b="1">
                  <a:solidFill>
                    <a:srgbClr val="003399"/>
                  </a:solidFill>
                  <a:latin typeface="Arial" panose="020B0604020202020204" pitchFamily="34" charset="0"/>
                </a:defRPr>
              </a:lvl4pPr>
              <a:lvl5pPr marL="2057400" indent="-228600">
                <a:defRPr sz="4000" b="1">
                  <a:solidFill>
                    <a:srgbClr val="003399"/>
                  </a:solidFill>
                  <a:latin typeface="Arial" panose="020B0604020202020204" pitchFamily="34" charset="0"/>
                </a:defRPr>
              </a:lvl5pPr>
              <a:lvl6pPr marL="2514600" indent="-228600" eaLnBrk="0" fontAlgn="base" hangingPunct="0">
                <a:spcBef>
                  <a:spcPct val="0"/>
                </a:spcBef>
                <a:spcAft>
                  <a:spcPct val="0"/>
                </a:spcAft>
                <a:defRPr sz="4000" b="1">
                  <a:solidFill>
                    <a:srgbClr val="003399"/>
                  </a:solidFill>
                  <a:latin typeface="Arial" panose="020B0604020202020204" pitchFamily="34" charset="0"/>
                </a:defRPr>
              </a:lvl6pPr>
              <a:lvl7pPr marL="2971800" indent="-228600" eaLnBrk="0" fontAlgn="base" hangingPunct="0">
                <a:spcBef>
                  <a:spcPct val="0"/>
                </a:spcBef>
                <a:spcAft>
                  <a:spcPct val="0"/>
                </a:spcAft>
                <a:defRPr sz="4000" b="1">
                  <a:solidFill>
                    <a:srgbClr val="003399"/>
                  </a:solidFill>
                  <a:latin typeface="Arial" panose="020B0604020202020204" pitchFamily="34" charset="0"/>
                </a:defRPr>
              </a:lvl7pPr>
              <a:lvl8pPr marL="3429000" indent="-228600" eaLnBrk="0" fontAlgn="base" hangingPunct="0">
                <a:spcBef>
                  <a:spcPct val="0"/>
                </a:spcBef>
                <a:spcAft>
                  <a:spcPct val="0"/>
                </a:spcAft>
                <a:defRPr sz="4000" b="1">
                  <a:solidFill>
                    <a:srgbClr val="003399"/>
                  </a:solidFill>
                  <a:latin typeface="Arial" panose="020B0604020202020204" pitchFamily="34" charset="0"/>
                </a:defRPr>
              </a:lvl8pPr>
              <a:lvl9pPr marL="3886200" indent="-228600" eaLnBrk="0" fontAlgn="base" hangingPunct="0">
                <a:spcBef>
                  <a:spcPct val="0"/>
                </a:spcBef>
                <a:spcAft>
                  <a:spcPct val="0"/>
                </a:spcAft>
                <a:defRPr sz="4000" b="1">
                  <a:solidFill>
                    <a:srgbClr val="003399"/>
                  </a:solidFill>
                  <a:latin typeface="Arial" panose="020B0604020202020204" pitchFamily="34" charset="0"/>
                </a:defRPr>
              </a:lvl9pPr>
            </a:lstStyle>
            <a:p>
              <a:pPr algn="ctr"/>
              <a:r>
                <a:rPr lang="en-US" altLang="ar-IQ" sz="3600" dirty="0" smtClean="0"/>
                <a:t>Department </a:t>
              </a:r>
              <a:r>
                <a:rPr lang="en-US" altLang="ar-IQ" sz="3600" dirty="0"/>
                <a:t>of Atmospheric Science, College of Science , </a:t>
              </a:r>
              <a:r>
                <a:rPr lang="en-US" altLang="ar-IQ" sz="3600" dirty="0" err="1"/>
                <a:t>Mustansiriyah</a:t>
              </a:r>
              <a:r>
                <a:rPr lang="en-US" altLang="ar-IQ" sz="3600" dirty="0"/>
                <a:t> University</a:t>
              </a:r>
            </a:p>
            <a:p>
              <a:pPr algn="ctr"/>
              <a:endParaRPr lang="en-US" altLang="ar-IQ" sz="3600" dirty="0"/>
            </a:p>
          </p:txBody>
        </p:sp>
        <p:sp>
          <p:nvSpPr>
            <p:cNvPr id="5133" name="Rectangle 24">
              <a:extLst>
                <a:ext uri="{FF2B5EF4-FFF2-40B4-BE49-F238E27FC236}">
                  <a16:creationId xmlns:a16="http://schemas.microsoft.com/office/drawing/2014/main" id="{09E2AC73-549C-6A52-91DF-E09687F3A415}"/>
                </a:ext>
              </a:extLst>
            </p:cNvPr>
            <p:cNvSpPr>
              <a:spLocks noChangeArrowheads="1"/>
            </p:cNvSpPr>
            <p:nvPr/>
          </p:nvSpPr>
          <p:spPr bwMode="auto">
            <a:xfrm>
              <a:off x="825762" y="22507677"/>
              <a:ext cx="3840199" cy="1109641"/>
            </a:xfrm>
            <a:prstGeom prst="rect">
              <a:avLst/>
            </a:prstGeom>
            <a:solidFill>
              <a:srgbClr val="1A658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908050">
                <a:defRPr sz="4000" b="1">
                  <a:solidFill>
                    <a:srgbClr val="003399"/>
                  </a:solidFill>
                  <a:latin typeface="Arial" panose="020B0604020202020204" pitchFamily="34" charset="0"/>
                </a:defRPr>
              </a:lvl1pPr>
              <a:lvl2pPr marL="742950" indent="-285750" defTabSz="908050">
                <a:defRPr sz="4000" b="1">
                  <a:solidFill>
                    <a:srgbClr val="003399"/>
                  </a:solidFill>
                  <a:latin typeface="Arial" panose="020B0604020202020204" pitchFamily="34" charset="0"/>
                </a:defRPr>
              </a:lvl2pPr>
              <a:lvl3pPr marL="1143000" indent="-228600" defTabSz="908050">
                <a:defRPr sz="4000" b="1">
                  <a:solidFill>
                    <a:srgbClr val="003399"/>
                  </a:solidFill>
                  <a:latin typeface="Arial" panose="020B0604020202020204" pitchFamily="34" charset="0"/>
                </a:defRPr>
              </a:lvl3pPr>
              <a:lvl4pPr marL="1600200" indent="-228600" defTabSz="908050">
                <a:defRPr sz="4000" b="1">
                  <a:solidFill>
                    <a:srgbClr val="003399"/>
                  </a:solidFill>
                  <a:latin typeface="Arial" panose="020B0604020202020204" pitchFamily="34" charset="0"/>
                </a:defRPr>
              </a:lvl4pPr>
              <a:lvl5pPr marL="2057400" indent="-228600" defTabSz="908050">
                <a:defRPr sz="4000" b="1">
                  <a:solidFill>
                    <a:srgbClr val="003399"/>
                  </a:solidFill>
                  <a:latin typeface="Arial" panose="020B0604020202020204" pitchFamily="34" charset="0"/>
                </a:defRPr>
              </a:lvl5pPr>
              <a:lvl6pPr marL="2514600" indent="-228600" defTabSz="908050" eaLnBrk="0" fontAlgn="base" hangingPunct="0">
                <a:spcBef>
                  <a:spcPct val="0"/>
                </a:spcBef>
                <a:spcAft>
                  <a:spcPct val="0"/>
                </a:spcAft>
                <a:defRPr sz="4000" b="1">
                  <a:solidFill>
                    <a:srgbClr val="003399"/>
                  </a:solidFill>
                  <a:latin typeface="Arial" panose="020B0604020202020204" pitchFamily="34" charset="0"/>
                </a:defRPr>
              </a:lvl6pPr>
              <a:lvl7pPr marL="2971800" indent="-228600" defTabSz="908050" eaLnBrk="0" fontAlgn="base" hangingPunct="0">
                <a:spcBef>
                  <a:spcPct val="0"/>
                </a:spcBef>
                <a:spcAft>
                  <a:spcPct val="0"/>
                </a:spcAft>
                <a:defRPr sz="4000" b="1">
                  <a:solidFill>
                    <a:srgbClr val="003399"/>
                  </a:solidFill>
                  <a:latin typeface="Arial" panose="020B0604020202020204" pitchFamily="34" charset="0"/>
                </a:defRPr>
              </a:lvl7pPr>
              <a:lvl8pPr marL="3429000" indent="-228600" defTabSz="908050" eaLnBrk="0" fontAlgn="base" hangingPunct="0">
                <a:spcBef>
                  <a:spcPct val="0"/>
                </a:spcBef>
                <a:spcAft>
                  <a:spcPct val="0"/>
                </a:spcAft>
                <a:defRPr sz="4000" b="1">
                  <a:solidFill>
                    <a:srgbClr val="003399"/>
                  </a:solidFill>
                  <a:latin typeface="Arial" panose="020B0604020202020204" pitchFamily="34" charset="0"/>
                </a:defRPr>
              </a:lvl8pPr>
              <a:lvl9pPr marL="3886200" indent="-228600" defTabSz="908050" eaLnBrk="0" fontAlgn="base" hangingPunct="0">
                <a:spcBef>
                  <a:spcPct val="0"/>
                </a:spcBef>
                <a:spcAft>
                  <a:spcPct val="0"/>
                </a:spcAft>
                <a:defRPr sz="4000" b="1">
                  <a:solidFill>
                    <a:srgbClr val="003399"/>
                  </a:solidFill>
                  <a:latin typeface="Arial" panose="020B0604020202020204" pitchFamily="34" charset="0"/>
                </a:defRPr>
              </a:lvl9pPr>
            </a:lstStyle>
            <a:p>
              <a:pPr>
                <a:defRPr/>
              </a:pPr>
              <a:endParaRPr lang="en-US" altLang="en-US" sz="2333"/>
            </a:p>
          </p:txBody>
        </p:sp>
        <p:sp>
          <p:nvSpPr>
            <p:cNvPr id="5134" name="Text Box 2">
              <a:extLst>
                <a:ext uri="{FF2B5EF4-FFF2-40B4-BE49-F238E27FC236}">
                  <a16:creationId xmlns:a16="http://schemas.microsoft.com/office/drawing/2014/main" id="{083101DA-D3EB-FFE7-E336-52E9427CF3B9}"/>
                </a:ext>
              </a:extLst>
            </p:cNvPr>
            <p:cNvSpPr txBox="1">
              <a:spLocks noChangeArrowheads="1"/>
            </p:cNvSpPr>
            <p:nvPr/>
          </p:nvSpPr>
          <p:spPr bwMode="auto">
            <a:xfrm>
              <a:off x="789724" y="22391975"/>
              <a:ext cx="3241706" cy="1215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44431" tIns="266671" rIns="244431" bIns="266671" anchor="ctr">
              <a:spAutoFit/>
            </a:bodyPr>
            <a:lstStyle>
              <a:lvl1pPr defTabSz="908050">
                <a:defRPr sz="4000" b="1">
                  <a:solidFill>
                    <a:srgbClr val="003399"/>
                  </a:solidFill>
                  <a:latin typeface="Arial" panose="020B0604020202020204" pitchFamily="34" charset="0"/>
                </a:defRPr>
              </a:lvl1pPr>
              <a:lvl2pPr marL="742950" indent="-285750" defTabSz="908050">
                <a:defRPr sz="4000" b="1">
                  <a:solidFill>
                    <a:srgbClr val="003399"/>
                  </a:solidFill>
                  <a:latin typeface="Arial" panose="020B0604020202020204" pitchFamily="34" charset="0"/>
                </a:defRPr>
              </a:lvl2pPr>
              <a:lvl3pPr marL="1143000" indent="-228600" defTabSz="908050">
                <a:defRPr sz="4000" b="1">
                  <a:solidFill>
                    <a:srgbClr val="003399"/>
                  </a:solidFill>
                  <a:latin typeface="Arial" panose="020B0604020202020204" pitchFamily="34" charset="0"/>
                </a:defRPr>
              </a:lvl3pPr>
              <a:lvl4pPr marL="1600200" indent="-228600" defTabSz="908050">
                <a:defRPr sz="4000" b="1">
                  <a:solidFill>
                    <a:srgbClr val="003399"/>
                  </a:solidFill>
                  <a:latin typeface="Arial" panose="020B0604020202020204" pitchFamily="34" charset="0"/>
                </a:defRPr>
              </a:lvl4pPr>
              <a:lvl5pPr marL="2057400" indent="-228600" defTabSz="908050">
                <a:defRPr sz="4000" b="1">
                  <a:solidFill>
                    <a:srgbClr val="003399"/>
                  </a:solidFill>
                  <a:latin typeface="Arial" panose="020B0604020202020204" pitchFamily="34" charset="0"/>
                </a:defRPr>
              </a:lvl5pPr>
              <a:lvl6pPr marL="2514600" indent="-228600" defTabSz="908050" eaLnBrk="0" fontAlgn="base" hangingPunct="0">
                <a:spcBef>
                  <a:spcPct val="0"/>
                </a:spcBef>
                <a:spcAft>
                  <a:spcPct val="0"/>
                </a:spcAft>
                <a:defRPr sz="4000" b="1">
                  <a:solidFill>
                    <a:srgbClr val="003399"/>
                  </a:solidFill>
                  <a:latin typeface="Arial" panose="020B0604020202020204" pitchFamily="34" charset="0"/>
                </a:defRPr>
              </a:lvl6pPr>
              <a:lvl7pPr marL="2971800" indent="-228600" defTabSz="908050" eaLnBrk="0" fontAlgn="base" hangingPunct="0">
                <a:spcBef>
                  <a:spcPct val="0"/>
                </a:spcBef>
                <a:spcAft>
                  <a:spcPct val="0"/>
                </a:spcAft>
                <a:defRPr sz="4000" b="1">
                  <a:solidFill>
                    <a:srgbClr val="003399"/>
                  </a:solidFill>
                  <a:latin typeface="Arial" panose="020B0604020202020204" pitchFamily="34" charset="0"/>
                </a:defRPr>
              </a:lvl7pPr>
              <a:lvl8pPr marL="3429000" indent="-228600" defTabSz="908050" eaLnBrk="0" fontAlgn="base" hangingPunct="0">
                <a:spcBef>
                  <a:spcPct val="0"/>
                </a:spcBef>
                <a:spcAft>
                  <a:spcPct val="0"/>
                </a:spcAft>
                <a:defRPr sz="4000" b="1">
                  <a:solidFill>
                    <a:srgbClr val="003399"/>
                  </a:solidFill>
                  <a:latin typeface="Arial" panose="020B0604020202020204" pitchFamily="34" charset="0"/>
                </a:defRPr>
              </a:lvl8pPr>
              <a:lvl9pPr marL="3886200" indent="-228600" defTabSz="908050" eaLnBrk="0" fontAlgn="base" hangingPunct="0">
                <a:spcBef>
                  <a:spcPct val="0"/>
                </a:spcBef>
                <a:spcAft>
                  <a:spcPct val="0"/>
                </a:spcAft>
                <a:defRPr sz="4000" b="1">
                  <a:solidFill>
                    <a:srgbClr val="003399"/>
                  </a:solidFill>
                  <a:latin typeface="Arial" panose="020B0604020202020204" pitchFamily="34" charset="0"/>
                </a:defRPr>
              </a:lvl9pPr>
            </a:lstStyle>
            <a:p>
              <a:pPr algn="ctr">
                <a:defRPr/>
              </a:pPr>
              <a:r>
                <a:rPr lang="en-US" altLang="en-US" sz="4400" dirty="0" smtClean="0">
                  <a:solidFill>
                    <a:schemeClr val="bg1"/>
                  </a:solidFill>
                  <a:latin typeface="Helvetica" panose="020B0604020202020204" pitchFamily="34" charset="0"/>
                  <a:ea typeface="Calibri" panose="020F0502020204030204" pitchFamily="34" charset="0"/>
                  <a:cs typeface="Calibri" panose="020F0502020204030204" pitchFamily="34" charset="0"/>
                </a:rPr>
                <a:t>Results</a:t>
              </a:r>
              <a:endParaRPr lang="en-US" altLang="en-US" sz="4400" dirty="0">
                <a:solidFill>
                  <a:schemeClr val="bg1"/>
                </a:solidFill>
                <a:latin typeface="Helvetica" panose="020B0604020202020204" pitchFamily="34" charset="0"/>
                <a:ea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C8B8D8E5-437D-0779-461B-498D1F200C40}"/>
                </a:ext>
              </a:extLst>
            </p:cNvPr>
            <p:cNvSpPr/>
            <p:nvPr/>
          </p:nvSpPr>
          <p:spPr>
            <a:xfrm>
              <a:off x="839787" y="23874014"/>
              <a:ext cx="14904265" cy="1822489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23" name="Rectangle 22">
            <a:extLst>
              <a:ext uri="{FF2B5EF4-FFF2-40B4-BE49-F238E27FC236}">
                <a16:creationId xmlns:a16="http://schemas.microsoft.com/office/drawing/2014/main" id="{230AED98-BBA7-D12A-7141-DCA49E8648F6}"/>
              </a:ext>
            </a:extLst>
          </p:cNvPr>
          <p:cNvSpPr/>
          <p:nvPr/>
        </p:nvSpPr>
        <p:spPr>
          <a:xfrm>
            <a:off x="7061200" y="27958023"/>
            <a:ext cx="904876" cy="5764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26" name="Rectangle 25">
            <a:extLst>
              <a:ext uri="{FF2B5EF4-FFF2-40B4-BE49-F238E27FC236}">
                <a16:creationId xmlns:a16="http://schemas.microsoft.com/office/drawing/2014/main" id="{483CF092-47F4-0E1C-4D19-1AE535256907}"/>
              </a:ext>
            </a:extLst>
          </p:cNvPr>
          <p:cNvSpPr/>
          <p:nvPr/>
        </p:nvSpPr>
        <p:spPr>
          <a:xfrm>
            <a:off x="4912053" y="29810869"/>
            <a:ext cx="904876" cy="13622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5" name="AutoShape 4" descr="No hay ninguna descripción de la foto disponible.">
            <a:extLst>
              <a:ext uri="{FF2B5EF4-FFF2-40B4-BE49-F238E27FC236}">
                <a16:creationId xmlns:a16="http://schemas.microsoft.com/office/drawing/2014/main" id="{1BB54994-D978-40CB-FE26-87E4CF67E861}"/>
              </a:ext>
            </a:extLst>
          </p:cNvPr>
          <p:cNvSpPr>
            <a:spLocks noChangeAspect="1" noChangeArrowheads="1"/>
          </p:cNvSpPr>
          <p:nvPr/>
        </p:nvSpPr>
        <p:spPr bwMode="auto">
          <a:xfrm>
            <a:off x="14247813" y="214471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sp>
        <p:nvSpPr>
          <p:cNvPr id="30" name="TextBox 29">
            <a:extLst>
              <a:ext uri="{FF2B5EF4-FFF2-40B4-BE49-F238E27FC236}">
                <a16:creationId xmlns:a16="http://schemas.microsoft.com/office/drawing/2014/main" id="{20155E71-3012-D552-80F7-F5A0E82AAA99}"/>
              </a:ext>
            </a:extLst>
          </p:cNvPr>
          <p:cNvSpPr txBox="1"/>
          <p:nvPr/>
        </p:nvSpPr>
        <p:spPr>
          <a:xfrm>
            <a:off x="14271625" y="6359363"/>
            <a:ext cx="13712045" cy="2708434"/>
          </a:xfrm>
          <a:prstGeom prst="rect">
            <a:avLst/>
          </a:prstGeom>
          <a:noFill/>
        </p:spPr>
        <p:txBody>
          <a:bodyPr wrap="square">
            <a:spAutoFit/>
          </a:bodyPr>
          <a:lstStyle/>
          <a:p>
            <a:pPr algn="just"/>
            <a:r>
              <a:rPr lang="en-US" sz="3400" dirty="0">
                <a:solidFill>
                  <a:schemeClr val="accent1">
                    <a:lumMod val="50000"/>
                  </a:schemeClr>
                </a:solidFill>
                <a:latin typeface="Helvetica" panose="020B0604020202020204" pitchFamily="34" charset="0"/>
                <a:cs typeface="Helvetica" panose="020B0604020202020204" pitchFamily="34" charset="0"/>
              </a:rPr>
              <a:t>Basra Province lies in southern Iraq and has an extremely hot desert climate, with summer temperatures above 45°C and rainfall below 100 mm. The area is flat, very dry, and highly vulnerable to vegetation loss and rising land surface temperatures.</a:t>
            </a:r>
            <a:endParaRPr lang="ar-IQ" sz="3400" dirty="0">
              <a:solidFill>
                <a:schemeClr val="accent1">
                  <a:lumMod val="50000"/>
                </a:schemeClr>
              </a:solidFill>
              <a:latin typeface="Helvetica" panose="020B0604020202020204" pitchFamily="34" charset="0"/>
              <a:cs typeface="Helvetica" panose="020B0604020202020204" pitchFamily="34" charset="0"/>
            </a:endParaRPr>
          </a:p>
        </p:txBody>
      </p:sp>
      <p:sp>
        <p:nvSpPr>
          <p:cNvPr id="17" name="TextBox 16">
            <a:extLst>
              <a:ext uri="{FF2B5EF4-FFF2-40B4-BE49-F238E27FC236}">
                <a16:creationId xmlns:a16="http://schemas.microsoft.com/office/drawing/2014/main" id="{FF89DCAF-656D-4B88-DC09-1F9321ECA698}"/>
              </a:ext>
            </a:extLst>
          </p:cNvPr>
          <p:cNvSpPr txBox="1"/>
          <p:nvPr/>
        </p:nvSpPr>
        <p:spPr>
          <a:xfrm>
            <a:off x="919555" y="24098949"/>
            <a:ext cx="14318858" cy="2185214"/>
          </a:xfrm>
          <a:prstGeom prst="rect">
            <a:avLst/>
          </a:prstGeom>
          <a:noFill/>
        </p:spPr>
        <p:txBody>
          <a:bodyPr wrap="square">
            <a:spAutoFit/>
          </a:bodyPr>
          <a:lstStyle/>
          <a:p>
            <a:pPr algn="just"/>
            <a:r>
              <a:rPr lang="en-US" sz="3400" dirty="0" smtClean="0">
                <a:solidFill>
                  <a:schemeClr val="accent5">
                    <a:lumMod val="50000"/>
                  </a:schemeClr>
                </a:solidFill>
              </a:rPr>
              <a:t>Dense </a:t>
            </a:r>
            <a:r>
              <a:rPr lang="en-US" sz="3400" dirty="0">
                <a:solidFill>
                  <a:schemeClr val="accent5">
                    <a:lumMod val="50000"/>
                  </a:schemeClr>
                </a:solidFill>
              </a:rPr>
              <a:t>vegetation decreased from 4.8% (1990) to 1.0% (2024)• Non-vegetated areas increased from 67.4% to 79.3%• Sparse vegetation peaked in early 2000s, then declined• Winter values show the same declining trend</a:t>
            </a:r>
            <a:endParaRPr lang="ar-IQ" sz="3400" dirty="0">
              <a:solidFill>
                <a:schemeClr val="accent5">
                  <a:lumMod val="50000"/>
                </a:schemeClr>
              </a:solidFill>
            </a:endParaRPr>
          </a:p>
        </p:txBody>
      </p:sp>
      <p:sp>
        <p:nvSpPr>
          <p:cNvPr id="20" name="TextBox 19">
            <a:extLst>
              <a:ext uri="{FF2B5EF4-FFF2-40B4-BE49-F238E27FC236}">
                <a16:creationId xmlns:a16="http://schemas.microsoft.com/office/drawing/2014/main" id="{16464DD4-DDB2-8005-2122-FC73712CF911}"/>
              </a:ext>
            </a:extLst>
          </p:cNvPr>
          <p:cNvSpPr txBox="1"/>
          <p:nvPr/>
        </p:nvSpPr>
        <p:spPr>
          <a:xfrm>
            <a:off x="888969" y="40213278"/>
            <a:ext cx="14605000" cy="615553"/>
          </a:xfrm>
          <a:prstGeom prst="rect">
            <a:avLst/>
          </a:prstGeom>
          <a:noFill/>
        </p:spPr>
        <p:txBody>
          <a:bodyPr wrap="square">
            <a:spAutoFit/>
          </a:bodyPr>
          <a:lstStyle/>
          <a:p>
            <a:pPr algn="ctr"/>
            <a:endParaRPr lang="ar-IQ" sz="3400" dirty="0"/>
          </a:p>
        </p:txBody>
      </p:sp>
      <p:sp>
        <p:nvSpPr>
          <p:cNvPr id="28" name="TextBox 27">
            <a:extLst>
              <a:ext uri="{FF2B5EF4-FFF2-40B4-BE49-F238E27FC236}">
                <a16:creationId xmlns:a16="http://schemas.microsoft.com/office/drawing/2014/main" id="{C96913AC-B8DA-373D-D738-3764598E01AB}"/>
              </a:ext>
            </a:extLst>
          </p:cNvPr>
          <p:cNvSpPr txBox="1"/>
          <p:nvPr/>
        </p:nvSpPr>
        <p:spPr>
          <a:xfrm>
            <a:off x="16578897" y="24153721"/>
            <a:ext cx="11404773" cy="3754874"/>
          </a:xfrm>
          <a:prstGeom prst="rect">
            <a:avLst/>
          </a:prstGeom>
          <a:noFill/>
        </p:spPr>
        <p:txBody>
          <a:bodyPr wrap="square">
            <a:spAutoFit/>
          </a:bodyPr>
          <a:lstStyle/>
          <a:p>
            <a:pPr marL="742950" indent="-742950" algn="justLow">
              <a:buFont typeface="+mj-lt"/>
              <a:buAutoNum type="arabicPeriod"/>
            </a:pPr>
            <a:r>
              <a:rPr lang="en-US" sz="3400" dirty="0" smtClean="0">
                <a:solidFill>
                  <a:schemeClr val="accent5">
                    <a:lumMod val="50000"/>
                  </a:schemeClr>
                </a:solidFill>
              </a:rPr>
              <a:t>R² </a:t>
            </a:r>
            <a:r>
              <a:rPr lang="en-US" sz="3400" dirty="0">
                <a:solidFill>
                  <a:schemeClr val="accent5">
                    <a:lumMod val="50000"/>
                  </a:schemeClr>
                </a:solidFill>
              </a:rPr>
              <a:t>declined from 0.1124 (1990) to 0.0633 (2022</a:t>
            </a:r>
            <a:r>
              <a:rPr lang="en-US" sz="3400" dirty="0" smtClean="0">
                <a:solidFill>
                  <a:schemeClr val="accent5">
                    <a:lumMod val="50000"/>
                  </a:schemeClr>
                </a:solidFill>
              </a:rPr>
              <a:t>)</a:t>
            </a:r>
          </a:p>
          <a:p>
            <a:pPr marL="742950" indent="-742950" algn="justLow">
              <a:buFont typeface="+mj-lt"/>
              <a:buAutoNum type="arabicPeriod"/>
            </a:pPr>
            <a:r>
              <a:rPr lang="en-US" sz="3400" dirty="0" smtClean="0">
                <a:solidFill>
                  <a:schemeClr val="accent5">
                    <a:lumMod val="50000"/>
                  </a:schemeClr>
                </a:solidFill>
              </a:rPr>
              <a:t>Higher </a:t>
            </a:r>
            <a:r>
              <a:rPr lang="en-US" sz="3400" dirty="0">
                <a:solidFill>
                  <a:schemeClr val="accent5">
                    <a:lumMod val="50000"/>
                  </a:schemeClr>
                </a:solidFill>
              </a:rPr>
              <a:t>NDVI consistently associated with lower </a:t>
            </a:r>
            <a:r>
              <a:rPr lang="en-US" sz="3400" dirty="0" smtClean="0">
                <a:solidFill>
                  <a:schemeClr val="accent5">
                    <a:lumMod val="50000"/>
                  </a:schemeClr>
                </a:solidFill>
              </a:rPr>
              <a:t>LST</a:t>
            </a:r>
          </a:p>
          <a:p>
            <a:pPr marL="742950" indent="-742950" algn="justLow">
              <a:buFont typeface="+mj-lt"/>
              <a:buAutoNum type="arabicPeriod"/>
            </a:pPr>
            <a:r>
              <a:rPr lang="en-US" sz="3400" dirty="0" smtClean="0">
                <a:solidFill>
                  <a:schemeClr val="accent5">
                    <a:lumMod val="50000"/>
                  </a:schemeClr>
                </a:solidFill>
              </a:rPr>
              <a:t>Weakening </a:t>
            </a:r>
            <a:r>
              <a:rPr lang="en-US" sz="3400" dirty="0">
                <a:solidFill>
                  <a:schemeClr val="accent5">
                    <a:lumMod val="50000"/>
                  </a:schemeClr>
                </a:solidFill>
              </a:rPr>
              <a:t>relationship indicates loss of vegetation cooling </a:t>
            </a:r>
            <a:r>
              <a:rPr lang="en-US" sz="3400" dirty="0" smtClean="0">
                <a:solidFill>
                  <a:schemeClr val="accent5">
                    <a:lumMod val="50000"/>
                  </a:schemeClr>
                </a:solidFill>
              </a:rPr>
              <a:t>effect</a:t>
            </a:r>
          </a:p>
          <a:p>
            <a:pPr marL="742950" indent="-742950" algn="justLow">
              <a:buFont typeface="+mj-lt"/>
              <a:buAutoNum type="arabicPeriod"/>
            </a:pPr>
            <a:r>
              <a:rPr lang="en-US" sz="3400" dirty="0" smtClean="0">
                <a:solidFill>
                  <a:schemeClr val="accent5">
                    <a:lumMod val="50000"/>
                  </a:schemeClr>
                </a:solidFill>
              </a:rPr>
              <a:t>Urban </a:t>
            </a:r>
            <a:r>
              <a:rPr lang="en-US" sz="3400" dirty="0">
                <a:solidFill>
                  <a:schemeClr val="accent5">
                    <a:lumMod val="50000"/>
                  </a:schemeClr>
                </a:solidFill>
              </a:rPr>
              <a:t>heat islands intensified due to impervious surfaces</a:t>
            </a:r>
          </a:p>
        </p:txBody>
      </p:sp>
      <p:pic>
        <p:nvPicPr>
          <p:cNvPr id="1026" name="Picture 2" descr="Al-Mustansiriya University College Of Medicine University Of Baghdad  Student PNG">
            <a:extLst>
              <a:ext uri="{FF2B5EF4-FFF2-40B4-BE49-F238E27FC236}">
                <a16:creationId xmlns:a16="http://schemas.microsoft.com/office/drawing/2014/main" id="{A3807BE3-453E-FF05-F21E-73EC72F693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313" y="254303"/>
            <a:ext cx="4536779" cy="4499388"/>
          </a:xfrm>
          <a:prstGeom prst="ellipse">
            <a:avLst/>
          </a:prstGeom>
          <a:noFill/>
          <a:extLst>
            <a:ext uri="{909E8E84-426E-40DD-AFC4-6F175D3DCCD1}">
              <a14:hiddenFill xmlns:a14="http://schemas.microsoft.com/office/drawing/2010/main">
                <a:solidFill>
                  <a:srgbClr val="FFFFFF"/>
                </a:solidFill>
              </a14:hiddenFill>
            </a:ext>
          </a:extLst>
        </p:spPr>
      </p:pic>
      <p:pic>
        <p:nvPicPr>
          <p:cNvPr id="1032" name="Picture 8" descr="College Of Science | Mustansiriyah University">
            <a:extLst>
              <a:ext uri="{FF2B5EF4-FFF2-40B4-BE49-F238E27FC236}">
                <a16:creationId xmlns:a16="http://schemas.microsoft.com/office/drawing/2014/main" id="{D61AFC8B-4ADE-C4D7-3C88-14CF7A42CB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38224" y="252032"/>
            <a:ext cx="4459276" cy="4500000"/>
          </a:xfrm>
          <a:prstGeom prst="ellipse">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7067212" y="31460183"/>
            <a:ext cx="10552429" cy="707886"/>
          </a:xfrm>
          <a:prstGeom prst="rect">
            <a:avLst/>
          </a:prstGeom>
        </p:spPr>
        <p:txBody>
          <a:bodyPr wrap="square">
            <a:spAutoFit/>
          </a:bodyPr>
          <a:lstStyle/>
          <a:p>
            <a:pPr marL="742950" indent="-742950" algn="just">
              <a:buFont typeface="+mj-lt"/>
              <a:buAutoNum type="arabicPeriod"/>
            </a:pPr>
            <a:endParaRPr lang="en-US" dirty="0"/>
          </a:p>
        </p:txBody>
      </p:sp>
      <p:pic>
        <p:nvPicPr>
          <p:cNvPr id="19" name="Picture 18"/>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540778" y="26402434"/>
            <a:ext cx="11771945" cy="14933685"/>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580784" y="27946859"/>
            <a:ext cx="9917737" cy="6043105"/>
          </a:xfrm>
          <a:prstGeom prst="rect">
            <a:avLst/>
          </a:prstGeom>
        </p:spPr>
      </p:pic>
      <p:pic>
        <p:nvPicPr>
          <p:cNvPr id="22" name="Picture 21"/>
          <p:cNvPicPr>
            <a:picLocks noChangeAspect="1"/>
          </p:cNvPicPr>
          <p:nvPr/>
        </p:nvPicPr>
        <p:blipFill>
          <a:blip r:embed="rId8"/>
          <a:stretch>
            <a:fillRect/>
          </a:stretch>
        </p:blipFill>
        <p:spPr>
          <a:xfrm>
            <a:off x="16480043" y="35219014"/>
            <a:ext cx="3840813" cy="1109568"/>
          </a:xfrm>
          <a:prstGeom prst="rect">
            <a:avLst/>
          </a:prstGeom>
        </p:spPr>
      </p:pic>
      <p:sp>
        <p:nvSpPr>
          <p:cNvPr id="25" name="Rectangle 24"/>
          <p:cNvSpPr/>
          <p:nvPr/>
        </p:nvSpPr>
        <p:spPr>
          <a:xfrm>
            <a:off x="16865392" y="35450633"/>
            <a:ext cx="2973891" cy="646331"/>
          </a:xfrm>
          <a:prstGeom prst="rect">
            <a:avLst/>
          </a:prstGeom>
        </p:spPr>
        <p:txBody>
          <a:bodyPr wrap="square">
            <a:spAutoFit/>
          </a:bodyPr>
          <a:lstStyle/>
          <a:p>
            <a:r>
              <a:rPr lang="en-US" sz="3600" dirty="0">
                <a:solidFill>
                  <a:schemeClr val="bg1"/>
                </a:solidFill>
                <a:latin typeface="Helvetica" panose="020B0604020202020204" pitchFamily="34" charset="0"/>
                <a:cs typeface="Helvetica" panose="020B0604020202020204" pitchFamily="34" charset="0"/>
              </a:rPr>
              <a:t>Conclusion</a:t>
            </a:r>
            <a:endParaRPr lang="en-US" dirty="0">
              <a:solidFill>
                <a:schemeClr val="bg1"/>
              </a:solidFill>
              <a:latin typeface="Helvetica" panose="020B0604020202020204" pitchFamily="34" charset="0"/>
              <a:cs typeface="Helvetica" panose="020B0604020202020204" pitchFamily="34" charset="0"/>
            </a:endParaRPr>
          </a:p>
        </p:txBody>
      </p:sp>
      <p:sp>
        <p:nvSpPr>
          <p:cNvPr id="27" name="Rectangle 26"/>
          <p:cNvSpPr/>
          <p:nvPr/>
        </p:nvSpPr>
        <p:spPr>
          <a:xfrm>
            <a:off x="16796056" y="36611711"/>
            <a:ext cx="10589646" cy="5324535"/>
          </a:xfrm>
          <a:prstGeom prst="rect">
            <a:avLst/>
          </a:prstGeom>
        </p:spPr>
        <p:txBody>
          <a:bodyPr wrap="square">
            <a:spAutoFit/>
          </a:bodyPr>
          <a:lstStyle/>
          <a:p>
            <a:pPr algn="just"/>
            <a:r>
              <a:rPr lang="en-US" sz="3400" dirty="0">
                <a:solidFill>
                  <a:schemeClr val="accent5">
                    <a:lumMod val="50000"/>
                  </a:schemeClr>
                </a:solidFill>
              </a:rPr>
              <a:t>Vegetation cover in Basra has declined sharply over three decades, resulting in weakened temperature regulation and intensified heat stress. The decreasing NDVI–LST correlation reflects the growing dominance of urban heat islands and environmental degradation. Long-term strategies such as afforestation, improved water management, and sustainable urban planning are essential to restore ecological balance and reduce LST.</a:t>
            </a:r>
          </a:p>
        </p:txBody>
      </p:sp>
      <p:sp>
        <p:nvSpPr>
          <p:cNvPr id="32" name="Rectangle 31"/>
          <p:cNvSpPr/>
          <p:nvPr/>
        </p:nvSpPr>
        <p:spPr>
          <a:xfrm>
            <a:off x="17444900" y="33989964"/>
            <a:ext cx="10234612" cy="707886"/>
          </a:xfrm>
          <a:prstGeom prst="rect">
            <a:avLst/>
          </a:prstGeom>
        </p:spPr>
        <p:txBody>
          <a:bodyPr wrap="square">
            <a:spAutoFit/>
          </a:bodyPr>
          <a:lstStyle/>
          <a:p>
            <a:r>
              <a:rPr lang="en-US" dirty="0">
                <a:solidFill>
                  <a:schemeClr val="accent5">
                    <a:lumMod val="50000"/>
                  </a:schemeClr>
                </a:solidFill>
              </a:rPr>
              <a:t> </a:t>
            </a:r>
            <a:r>
              <a:rPr lang="en-US" sz="3200" dirty="0" smtClean="0">
                <a:solidFill>
                  <a:schemeClr val="accent5">
                    <a:lumMod val="50000"/>
                  </a:schemeClr>
                </a:solidFill>
              </a:rPr>
              <a:t>Relationship </a:t>
            </a:r>
            <a:r>
              <a:rPr lang="en-US" sz="3200" dirty="0">
                <a:solidFill>
                  <a:schemeClr val="accent5">
                    <a:lumMod val="50000"/>
                  </a:schemeClr>
                </a:solidFill>
              </a:rPr>
              <a:t>between NDVI and LST during </a:t>
            </a:r>
            <a:r>
              <a:rPr lang="en-US" sz="3200" dirty="0" smtClean="0">
                <a:solidFill>
                  <a:schemeClr val="accent5">
                    <a:lumMod val="50000"/>
                  </a:schemeClr>
                </a:solidFill>
              </a:rPr>
              <a:t>2022 </a:t>
            </a:r>
            <a:endParaRPr lang="en-US" dirty="0">
              <a:solidFill>
                <a:schemeClr val="accent5">
                  <a:lumMod val="50000"/>
                </a:schemeClr>
              </a:solidFill>
            </a:endParaRPr>
          </a:p>
        </p:txBody>
      </p:sp>
      <p:sp>
        <p:nvSpPr>
          <p:cNvPr id="33" name="Rectangle 32"/>
          <p:cNvSpPr/>
          <p:nvPr/>
        </p:nvSpPr>
        <p:spPr>
          <a:xfrm>
            <a:off x="2942243" y="40977171"/>
            <a:ext cx="8746305" cy="584775"/>
          </a:xfrm>
          <a:prstGeom prst="rect">
            <a:avLst/>
          </a:prstGeom>
        </p:spPr>
        <p:txBody>
          <a:bodyPr wrap="none">
            <a:spAutoFit/>
          </a:bodyPr>
          <a:lstStyle/>
          <a:p>
            <a:pPr algn="ctr"/>
            <a:r>
              <a:rPr lang="en-US" sz="3200" dirty="0" smtClean="0">
                <a:solidFill>
                  <a:schemeClr val="accent5">
                    <a:lumMod val="50000"/>
                  </a:schemeClr>
                </a:solidFill>
              </a:rPr>
              <a:t>Spatiotemporal Distribution </a:t>
            </a:r>
            <a:r>
              <a:rPr lang="en-US" sz="3200" dirty="0">
                <a:solidFill>
                  <a:schemeClr val="accent5">
                    <a:lumMod val="50000"/>
                  </a:schemeClr>
                </a:solidFill>
              </a:rPr>
              <a:t>NDVI for Basra</a:t>
            </a:r>
          </a:p>
        </p:txBody>
      </p:sp>
      <p:sp>
        <p:nvSpPr>
          <p:cNvPr id="34" name="Rectangle 33"/>
          <p:cNvSpPr/>
          <p:nvPr/>
        </p:nvSpPr>
        <p:spPr>
          <a:xfrm>
            <a:off x="16796056" y="20023876"/>
            <a:ext cx="6966972" cy="584775"/>
          </a:xfrm>
          <a:prstGeom prst="rect">
            <a:avLst/>
          </a:prstGeom>
        </p:spPr>
        <p:txBody>
          <a:bodyPr wrap="none">
            <a:spAutoFit/>
          </a:bodyPr>
          <a:lstStyle/>
          <a:p>
            <a:pPr algn="ctr"/>
            <a:r>
              <a:rPr lang="en-US" sz="3200" dirty="0">
                <a:solidFill>
                  <a:schemeClr val="accent5">
                    <a:lumMod val="50000"/>
                  </a:schemeClr>
                </a:solidFill>
              </a:rPr>
              <a:t>shows the location of Basra in Iraq</a:t>
            </a:r>
          </a:p>
        </p:txBody>
      </p:sp>
      <p:pic>
        <p:nvPicPr>
          <p:cNvPr id="35" name="Picture 34"/>
          <p:cNvPicPr>
            <a:picLocks noChangeAspect="1"/>
          </p:cNvPicPr>
          <p:nvPr/>
        </p:nvPicPr>
        <p:blipFill rotWithShape="1">
          <a:blip r:embed="rId9">
            <a:extLst>
              <a:ext uri="{28A0092B-C50C-407E-A947-70E740481C1C}">
                <a14:useLocalDpi xmlns:a14="http://schemas.microsoft.com/office/drawing/2010/main" val="0"/>
              </a:ext>
            </a:extLst>
          </a:blip>
          <a:srcRect l="4748" t="3125" r="2931" b="2854"/>
          <a:stretch/>
        </p:blipFill>
        <p:spPr>
          <a:xfrm>
            <a:off x="15750820" y="9214946"/>
            <a:ext cx="9910433" cy="10600538"/>
          </a:xfrm>
          <a:prstGeom prst="rect">
            <a:avLst/>
          </a:prstGeom>
        </p:spPr>
      </p:pic>
      <p:pic>
        <p:nvPicPr>
          <p:cNvPr id="37" name="Picture 36"/>
          <p:cNvPicPr>
            <a:picLocks noChangeAspect="1"/>
          </p:cNvPicPr>
          <p:nvPr/>
        </p:nvPicPr>
        <p:blipFill>
          <a:blip r:embed="rId10"/>
          <a:stretch>
            <a:fillRect/>
          </a:stretch>
        </p:blipFill>
        <p:spPr>
          <a:xfrm>
            <a:off x="549255" y="15460894"/>
            <a:ext cx="3926164" cy="1115665"/>
          </a:xfrm>
          <a:prstGeom prst="rect">
            <a:avLst/>
          </a:prstGeom>
        </p:spPr>
      </p:pic>
      <p:sp>
        <p:nvSpPr>
          <p:cNvPr id="38" name="Rectangle 37"/>
          <p:cNvSpPr/>
          <p:nvPr/>
        </p:nvSpPr>
        <p:spPr>
          <a:xfrm>
            <a:off x="9523413" y="21245582"/>
            <a:ext cx="6463934" cy="707886"/>
          </a:xfrm>
          <a:prstGeom prst="rect">
            <a:avLst/>
          </a:prstGeom>
        </p:spPr>
        <p:txBody>
          <a:bodyPr wrap="square">
            <a:spAutoFit/>
          </a:bodyPr>
          <a:lstStyle/>
          <a:p>
            <a:endParaRPr lang="en-US" dirty="0"/>
          </a:p>
        </p:txBody>
      </p:sp>
      <p:sp>
        <p:nvSpPr>
          <p:cNvPr id="39" name="TextBox 38"/>
          <p:cNvSpPr txBox="1"/>
          <p:nvPr/>
        </p:nvSpPr>
        <p:spPr>
          <a:xfrm>
            <a:off x="2208212" y="16190119"/>
            <a:ext cx="184731" cy="707886"/>
          </a:xfrm>
          <a:prstGeom prst="rect">
            <a:avLst/>
          </a:prstGeom>
          <a:noFill/>
        </p:spPr>
        <p:txBody>
          <a:bodyPr wrap="none" rtlCol="0">
            <a:spAutoFit/>
          </a:bodyPr>
          <a:lstStyle/>
          <a:p>
            <a:endParaRPr lang="en-US"/>
          </a:p>
        </p:txBody>
      </p:sp>
      <p:sp>
        <p:nvSpPr>
          <p:cNvPr id="40" name="Rectangle 39"/>
          <p:cNvSpPr/>
          <p:nvPr/>
        </p:nvSpPr>
        <p:spPr>
          <a:xfrm>
            <a:off x="817522" y="15612901"/>
            <a:ext cx="3475631" cy="769441"/>
          </a:xfrm>
          <a:prstGeom prst="rect">
            <a:avLst/>
          </a:prstGeom>
        </p:spPr>
        <p:txBody>
          <a:bodyPr wrap="none">
            <a:spAutoFit/>
          </a:bodyPr>
          <a:lstStyle/>
          <a:p>
            <a:r>
              <a:rPr lang="en-US" sz="4400" dirty="0">
                <a:solidFill>
                  <a:schemeClr val="bg1"/>
                </a:solidFill>
              </a:rPr>
              <a:t>Introduction</a:t>
            </a:r>
          </a:p>
        </p:txBody>
      </p:sp>
      <p:sp>
        <p:nvSpPr>
          <p:cNvPr id="41" name="Rectangle 40"/>
          <p:cNvSpPr/>
          <p:nvPr/>
        </p:nvSpPr>
        <p:spPr>
          <a:xfrm>
            <a:off x="17491108" y="2414820"/>
            <a:ext cx="4993801" cy="707886"/>
          </a:xfrm>
          <a:prstGeom prst="rect">
            <a:avLst/>
          </a:prstGeom>
        </p:spPr>
        <p:txBody>
          <a:bodyPr wrap="square">
            <a:spAutoFit/>
          </a:bodyPr>
          <a:lstStyle/>
          <a:p>
            <a:r>
              <a:rPr lang="en-US" altLang="en-US" dirty="0">
                <a:solidFill>
                  <a:srgbClr val="FF0000"/>
                </a:solidFill>
                <a:effectLst>
                  <a:outerShdw blurRad="38100" dist="38100" dir="2700000" algn="tl">
                    <a:srgbClr val="000000">
                      <a:alpha val="43137"/>
                    </a:srgbClr>
                  </a:outerShdw>
                </a:effectLst>
                <a:latin typeface="Helvetica" panose="020B0604020202020204" pitchFamily="34" charset="0"/>
                <a:ea typeface="Calibri" panose="020F0502020204030204" pitchFamily="34" charset="0"/>
                <a:cs typeface="Calibri" panose="020F0502020204030204" pitchFamily="34" charset="0"/>
              </a:rPr>
              <a:t>Dr. </a:t>
            </a:r>
            <a:r>
              <a:rPr lang="en-US" altLang="en-US" dirty="0" err="1">
                <a:solidFill>
                  <a:srgbClr val="FF0000"/>
                </a:solidFill>
                <a:effectLst>
                  <a:outerShdw blurRad="38100" dist="38100" dir="2700000" algn="tl">
                    <a:srgbClr val="000000">
                      <a:alpha val="43137"/>
                    </a:srgbClr>
                  </a:outerShdw>
                </a:effectLst>
                <a:latin typeface="Helvetica" panose="020B0604020202020204" pitchFamily="34" charset="0"/>
                <a:ea typeface="Calibri" panose="020F0502020204030204" pitchFamily="34" charset="0"/>
                <a:cs typeface="Calibri" panose="020F0502020204030204" pitchFamily="34" charset="0"/>
              </a:rPr>
              <a:t>Alaa</a:t>
            </a:r>
            <a:r>
              <a:rPr lang="en-US" altLang="en-US" dirty="0">
                <a:solidFill>
                  <a:srgbClr val="FF0000"/>
                </a:solidFill>
                <a:effectLst>
                  <a:outerShdw blurRad="38100" dist="38100" dir="2700000" algn="tl">
                    <a:srgbClr val="000000">
                      <a:alpha val="43137"/>
                    </a:srgbClr>
                  </a:outerShdw>
                </a:effectLst>
                <a:latin typeface="Helvetica" panose="020B0604020202020204" pitchFamily="34" charset="0"/>
                <a:ea typeface="Calibri" panose="020F0502020204030204" pitchFamily="34" charset="0"/>
                <a:cs typeface="Calibri" panose="020F0502020204030204" pitchFamily="34" charset="0"/>
              </a:rPr>
              <a:t> M. Al-</a:t>
            </a:r>
            <a:r>
              <a:rPr lang="en-US" altLang="en-US" dirty="0" err="1">
                <a:solidFill>
                  <a:srgbClr val="FF0000"/>
                </a:solidFill>
                <a:effectLst>
                  <a:outerShdw blurRad="38100" dist="38100" dir="2700000" algn="tl">
                    <a:srgbClr val="000000">
                      <a:alpha val="43137"/>
                    </a:srgbClr>
                  </a:outerShdw>
                </a:effectLst>
                <a:latin typeface="Helvetica" panose="020B0604020202020204" pitchFamily="34" charset="0"/>
                <a:ea typeface="Calibri" panose="020F0502020204030204" pitchFamily="34" charset="0"/>
                <a:cs typeface="Calibri" panose="020F0502020204030204" pitchFamily="34" charset="0"/>
              </a:rPr>
              <a:t>Lami</a:t>
            </a:r>
            <a:endParaRPr lang="en-US" sz="44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6019</TotalTime>
  <Words>451</Words>
  <Application>Microsoft Office PowerPoint</Application>
  <PresentationFormat>Custom</PresentationFormat>
  <Paragraphs>38</Paragraphs>
  <Slides>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vt:i4>
      </vt:variant>
    </vt:vector>
  </HeadingPairs>
  <TitlesOfParts>
    <vt:vector size="9" baseType="lpstr">
      <vt:lpstr>Arial</vt:lpstr>
      <vt:lpstr>Calibri</vt:lpstr>
      <vt:lpstr>Calibri Light</vt:lpstr>
      <vt:lpstr>Helvetica</vt:lpstr>
      <vt:lpstr>Times New Roman</vt:lpstr>
      <vt:lpstr>Wingdings</vt:lpstr>
      <vt:lpstr>Custom Design</vt:lpstr>
      <vt:lpstr>1_Custom Design</vt:lpstr>
      <vt:lpstr>PowerPoint Presentation</vt:lpstr>
    </vt:vector>
  </TitlesOfParts>
  <Company>Mechanical Engineering VT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Michael Alley</dc:creator>
  <cp:lastModifiedBy>MSI</cp:lastModifiedBy>
  <cp:revision>324</cp:revision>
  <cp:lastPrinted>2003-04-18T14:25:05Z</cp:lastPrinted>
  <dcterms:created xsi:type="dcterms:W3CDTF">2003-04-11T15:30:44Z</dcterms:created>
  <dcterms:modified xsi:type="dcterms:W3CDTF">2025-11-23T09:24:20Z</dcterms:modified>
</cp:coreProperties>
</file>