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14"/>
  </p:notesMasterIdLst>
  <p:sldIdLst>
    <p:sldId id="256" r:id="rId2"/>
    <p:sldId id="265" r:id="rId3"/>
    <p:sldId id="266" r:id="rId4"/>
    <p:sldId id="269" r:id="rId5"/>
    <p:sldId id="273" r:id="rId6"/>
    <p:sldId id="270" r:id="rId7"/>
    <p:sldId id="271" r:id="rId8"/>
    <p:sldId id="301" r:id="rId9"/>
    <p:sldId id="275" r:id="rId10"/>
    <p:sldId id="302" r:id="rId11"/>
    <p:sldId id="304" r:id="rId12"/>
    <p:sldId id="30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نمط متوسط 1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38" autoAdjust="0"/>
    <p:restoredTop sz="94624" autoAdjust="0"/>
  </p:normalViewPr>
  <p:slideViewPr>
    <p:cSldViewPr>
      <p:cViewPr varScale="1">
        <p:scale>
          <a:sx n="74" d="100"/>
          <a:sy n="74" d="100"/>
        </p:scale>
        <p:origin x="1056" y="88"/>
      </p:cViewPr>
      <p:guideLst>
        <p:guide orient="horz" pos="2160"/>
        <p:guide pos="2880"/>
      </p:guideLst>
    </p:cSldViewPr>
  </p:slideViewPr>
  <p:outlineViewPr>
    <p:cViewPr>
      <p:scale>
        <a:sx n="33" d="100"/>
        <a:sy n="33" d="100"/>
      </p:scale>
      <p:origin x="6" y="14220"/>
    </p:cViewPr>
  </p:outlineViewPr>
  <p:notesTextViewPr>
    <p:cViewPr>
      <p:scale>
        <a:sx n="1" d="1"/>
        <a:sy n="1" d="1"/>
      </p:scale>
      <p:origin x="0" y="0"/>
    </p:cViewPr>
  </p:notesTextViewPr>
  <p:sorterViewPr>
    <p:cViewPr>
      <p:scale>
        <a:sx n="100" d="100"/>
        <a:sy n="100" d="100"/>
      </p:scale>
      <p:origin x="0" y="52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7C650-C274-478B-B355-AE4993C655E4}" type="doc">
      <dgm:prSet loTypeId="urn:microsoft.com/office/officeart/2005/8/layout/hierarchy6" loCatId="hierarchy" qsTypeId="urn:microsoft.com/office/officeart/2005/8/quickstyle/simple3" qsCatId="simple" csTypeId="urn:microsoft.com/office/officeart/2005/8/colors/colorful5" csCatId="colorful" phldr="1"/>
      <dgm:spPr/>
      <dgm:t>
        <a:bodyPr/>
        <a:lstStyle/>
        <a:p>
          <a:pPr rtl="1"/>
          <a:endParaRPr lang="ar-SA"/>
        </a:p>
      </dgm:t>
    </dgm:pt>
    <dgm:pt modelId="{126111B2-88FA-4D7C-92B7-B0A1D70CE928}">
      <dgm:prSet phldrT="[نص]"/>
      <dgm:spPr/>
      <dgm:t>
        <a:bodyPr/>
        <a:lstStyle/>
        <a:p>
          <a:pPr rtl="1"/>
          <a:r>
            <a:rPr lang="en-US" dirty="0">
              <a:latin typeface="Arial Black" panose="020B0A04020102020204" pitchFamily="34" charset="0"/>
            </a:rPr>
            <a:t>Plant tissue</a:t>
          </a:r>
          <a:endParaRPr lang="ar-SA" b="1" cap="none" spc="0" dirty="0">
            <a:ln w="12700">
              <a:prstDash val="solid"/>
            </a:ln>
            <a:effectLst>
              <a:outerShdw blurRad="41275" dist="20320" dir="1800000" algn="tl" rotWithShape="0">
                <a:srgbClr val="000000">
                  <a:alpha val="40000"/>
                </a:srgbClr>
              </a:outerShdw>
            </a:effectLst>
            <a:latin typeface="Arial Black" panose="020B0A04020102020204" pitchFamily="34" charset="0"/>
          </a:endParaRPr>
        </a:p>
      </dgm:t>
    </dgm:pt>
    <dgm:pt modelId="{6F02B5E3-0288-4516-8A50-E802FF18B9B8}" type="parTrans" cxnId="{8B682045-1328-4811-9331-4C147FFFD94F}">
      <dgm:prSet/>
      <dgm:spPr/>
      <dgm:t>
        <a:bodyPr/>
        <a:lstStyle/>
        <a:p>
          <a:pPr rtl="1"/>
          <a:endParaRPr lang="ar-SA" b="1"/>
        </a:p>
      </dgm:t>
    </dgm:pt>
    <dgm:pt modelId="{B00F3169-A61A-4137-BDFC-8A1649D8FF1D}" type="sibTrans" cxnId="{8B682045-1328-4811-9331-4C147FFFD94F}">
      <dgm:prSet/>
      <dgm:spPr/>
      <dgm:t>
        <a:bodyPr/>
        <a:lstStyle/>
        <a:p>
          <a:pPr rtl="1"/>
          <a:endParaRPr lang="ar-SA" b="1"/>
        </a:p>
      </dgm:t>
    </dgm:pt>
    <dgm:pt modelId="{3A50F714-AA3D-44D7-BCF6-9E79EF7B8E7C}">
      <dgm:prSet phldrT="[نص]"/>
      <dgm:spPr/>
      <dgm:t>
        <a:bodyPr/>
        <a:lstStyle/>
        <a:p>
          <a:pPr rtl="1"/>
          <a:r>
            <a:rPr lang="en-US" dirty="0">
              <a:latin typeface="Arial Black" panose="020B0A04020102020204" pitchFamily="34" charset="0"/>
            </a:rPr>
            <a:t>permanent cells</a:t>
          </a:r>
        </a:p>
        <a:p>
          <a:r>
            <a:rPr lang="en-US" dirty="0">
              <a:latin typeface="Arial Black" panose="020B0A04020102020204" pitchFamily="34" charset="0"/>
            </a:rPr>
            <a:t>mature cells incapable </a:t>
          </a:r>
        </a:p>
        <a:p>
          <a:r>
            <a:rPr lang="en-US" dirty="0">
              <a:latin typeface="Arial Black" panose="020B0A04020102020204" pitchFamily="34" charset="0"/>
            </a:rPr>
            <a:t>cell division</a:t>
          </a:r>
          <a:endParaRPr lang="ar-SA" b="1" dirty="0">
            <a:latin typeface="Arial Black" panose="020B0A04020102020204" pitchFamily="34" charset="0"/>
          </a:endParaRPr>
        </a:p>
      </dgm:t>
    </dgm:pt>
    <dgm:pt modelId="{A5A2E7E8-0B77-4D28-870D-70176B881C1C}" type="sibTrans" cxnId="{7CEBEEE5-6AB6-483C-8FA7-0E8B99E10794}">
      <dgm:prSet/>
      <dgm:spPr/>
      <dgm:t>
        <a:bodyPr/>
        <a:lstStyle/>
        <a:p>
          <a:pPr rtl="1"/>
          <a:endParaRPr lang="ar-SA" b="1"/>
        </a:p>
      </dgm:t>
    </dgm:pt>
    <dgm:pt modelId="{9767B16F-1A0E-4819-AC49-5B2C73F6BB21}" type="parTrans" cxnId="{7CEBEEE5-6AB6-483C-8FA7-0E8B99E10794}">
      <dgm:prSet/>
      <dgm:spPr/>
      <dgm:t>
        <a:bodyPr/>
        <a:lstStyle/>
        <a:p>
          <a:pPr rtl="1"/>
          <a:endParaRPr lang="ar-SA" b="1">
            <a:latin typeface="Arial Black" panose="020B0A04020102020204" pitchFamily="34" charset="0"/>
          </a:endParaRPr>
        </a:p>
      </dgm:t>
    </dgm:pt>
    <dgm:pt modelId="{1E87D9B3-930E-4D37-88B9-4C1721715ACD}">
      <dgm:prSet/>
      <dgm:spPr/>
      <dgm:t>
        <a:bodyPr/>
        <a:lstStyle/>
        <a:p>
          <a:pPr rtl="1"/>
          <a:r>
            <a:rPr lang="en-US" dirty="0">
              <a:latin typeface="Arial Black" panose="020B0A04020102020204" pitchFamily="34" charset="0"/>
            </a:rPr>
            <a:t>Meristem cells</a:t>
          </a:r>
        </a:p>
        <a:p>
          <a:r>
            <a:rPr lang="en-US" dirty="0">
              <a:latin typeface="Arial Black" panose="020B0A04020102020204" pitchFamily="34" charset="0"/>
            </a:rPr>
            <a:t>Cells are capable of </a:t>
          </a:r>
        </a:p>
        <a:p>
          <a:r>
            <a:rPr lang="en-US" dirty="0">
              <a:latin typeface="Arial Black" panose="020B0A04020102020204" pitchFamily="34" charset="0"/>
            </a:rPr>
            <a:t>cell division</a:t>
          </a:r>
        </a:p>
        <a:p>
          <a:pPr rtl="1"/>
          <a:endParaRPr lang="ar-SA" b="1" dirty="0">
            <a:latin typeface="Arial Black" panose="020B0A04020102020204" pitchFamily="34" charset="0"/>
          </a:endParaRPr>
        </a:p>
      </dgm:t>
    </dgm:pt>
    <dgm:pt modelId="{4FB98DD4-226A-489E-8AAF-061227B4FD6E}" type="sibTrans" cxnId="{8437B41F-8392-421B-A455-C9D98DEDFA72}">
      <dgm:prSet/>
      <dgm:spPr/>
      <dgm:t>
        <a:bodyPr/>
        <a:lstStyle/>
        <a:p>
          <a:pPr rtl="1"/>
          <a:endParaRPr lang="ar-SA" b="1"/>
        </a:p>
      </dgm:t>
    </dgm:pt>
    <dgm:pt modelId="{15E779A3-DEE8-48DF-98F6-B03FE6E6050D}" type="parTrans" cxnId="{8437B41F-8392-421B-A455-C9D98DEDFA72}">
      <dgm:prSet/>
      <dgm:spPr/>
      <dgm:t>
        <a:bodyPr/>
        <a:lstStyle/>
        <a:p>
          <a:pPr rtl="1"/>
          <a:endParaRPr lang="ar-SA" b="1">
            <a:latin typeface="Arial Black" panose="020B0A04020102020204" pitchFamily="34" charset="0"/>
          </a:endParaRPr>
        </a:p>
      </dgm:t>
    </dgm:pt>
    <dgm:pt modelId="{BFC449EC-90B3-4405-83A6-DE492B7B59F6}">
      <dgm:prSet/>
      <dgm:spPr/>
      <dgm:t>
        <a:bodyPr/>
        <a:lstStyle/>
        <a:p>
          <a:pPr>
            <a:buNone/>
          </a:pPr>
          <a:r>
            <a:rPr lang="en-US">
              <a:latin typeface="Arial Black" panose="020B0A04020102020204" pitchFamily="34" charset="0"/>
            </a:rPr>
            <a:t>Dermal tissue</a:t>
          </a:r>
        </a:p>
      </dgm:t>
    </dgm:pt>
    <dgm:pt modelId="{9498AD28-E524-49EB-B40C-131D818D1F6D}" type="parTrans" cxnId="{68332466-ABDC-41B3-8A28-E20822CE02B4}">
      <dgm:prSet/>
      <dgm:spPr/>
      <dgm:t>
        <a:bodyPr/>
        <a:lstStyle/>
        <a:p>
          <a:endParaRPr lang="en-US">
            <a:latin typeface="Arial Black" panose="020B0A04020102020204" pitchFamily="34" charset="0"/>
          </a:endParaRPr>
        </a:p>
      </dgm:t>
    </dgm:pt>
    <dgm:pt modelId="{BAD87988-BB5C-4A61-A77D-C2C15D2BFD25}" type="sibTrans" cxnId="{68332466-ABDC-41B3-8A28-E20822CE02B4}">
      <dgm:prSet/>
      <dgm:spPr/>
      <dgm:t>
        <a:bodyPr/>
        <a:lstStyle/>
        <a:p>
          <a:endParaRPr lang="en-US"/>
        </a:p>
      </dgm:t>
    </dgm:pt>
    <dgm:pt modelId="{B0168F7E-F0BF-48E8-9351-78EC9C158CDE}">
      <dgm:prSet/>
      <dgm:spPr/>
      <dgm:t>
        <a:bodyPr/>
        <a:lstStyle/>
        <a:p>
          <a:pPr rtl="1"/>
          <a:r>
            <a:rPr lang="en-US" dirty="0">
              <a:latin typeface="Arial Black" panose="020B0A04020102020204" pitchFamily="34" charset="0"/>
            </a:rPr>
            <a:t>Grown tissue</a:t>
          </a:r>
          <a:r>
            <a:rPr lang="en-US" b="1" dirty="0">
              <a:latin typeface="Arial Black" panose="020B0A04020102020204" pitchFamily="34" charset="0"/>
            </a:rPr>
            <a:t>1</a:t>
          </a:r>
          <a:endParaRPr lang="ar-SA" b="1" dirty="0">
            <a:latin typeface="Arial Black" panose="020B0A04020102020204" pitchFamily="34" charset="0"/>
          </a:endParaRPr>
        </a:p>
      </dgm:t>
    </dgm:pt>
    <dgm:pt modelId="{C976BCFF-03C0-4335-AAC7-C7C43C4EB120}" type="sibTrans" cxnId="{2E42E576-2DCA-4802-B862-FD61FAC7AA9D}">
      <dgm:prSet/>
      <dgm:spPr/>
      <dgm:t>
        <a:bodyPr/>
        <a:lstStyle/>
        <a:p>
          <a:pPr rtl="1"/>
          <a:endParaRPr lang="ar-SA" b="1"/>
        </a:p>
      </dgm:t>
    </dgm:pt>
    <dgm:pt modelId="{B515BA3A-B2CD-46E3-9ECF-4D6E9310B5F6}" type="parTrans" cxnId="{2E42E576-2DCA-4802-B862-FD61FAC7AA9D}">
      <dgm:prSet/>
      <dgm:spPr/>
      <dgm:t>
        <a:bodyPr/>
        <a:lstStyle/>
        <a:p>
          <a:pPr rtl="1"/>
          <a:endParaRPr lang="ar-SA" b="1">
            <a:latin typeface="Arial Black" panose="020B0A04020102020204" pitchFamily="34" charset="0"/>
          </a:endParaRPr>
        </a:p>
      </dgm:t>
    </dgm:pt>
    <dgm:pt modelId="{A7ED61DC-985C-4A2B-9FD4-1631F9AED99E}">
      <dgm:prSet/>
      <dgm:spPr/>
      <dgm:t>
        <a:bodyPr/>
        <a:lstStyle/>
        <a:p>
          <a:pPr>
            <a:buNone/>
          </a:pPr>
          <a:r>
            <a:rPr lang="en-US">
              <a:latin typeface="Arial Black" panose="020B0A04020102020204" pitchFamily="34" charset="0"/>
            </a:rPr>
            <a:t>Sclerenchyma </a:t>
          </a:r>
        </a:p>
      </dgm:t>
    </dgm:pt>
    <dgm:pt modelId="{C6AD5957-D0C6-48A8-B791-C4B8B1AB1905}" type="parTrans" cxnId="{D3B51B51-ED81-43A1-AE9F-A043A5DED2BF}">
      <dgm:prSet/>
      <dgm:spPr/>
      <dgm:t>
        <a:bodyPr/>
        <a:lstStyle/>
        <a:p>
          <a:endParaRPr lang="en-US">
            <a:latin typeface="Arial Black" panose="020B0A04020102020204" pitchFamily="34" charset="0"/>
          </a:endParaRPr>
        </a:p>
      </dgm:t>
    </dgm:pt>
    <dgm:pt modelId="{378E750E-3A32-46F3-A5E9-4D24B647AE59}" type="sibTrans" cxnId="{D3B51B51-ED81-43A1-AE9F-A043A5DED2BF}">
      <dgm:prSet/>
      <dgm:spPr/>
      <dgm:t>
        <a:bodyPr/>
        <a:lstStyle/>
        <a:p>
          <a:endParaRPr lang="en-US"/>
        </a:p>
      </dgm:t>
    </dgm:pt>
    <dgm:pt modelId="{20449676-8A6F-426E-BFC3-8945C7618719}">
      <dgm:prSet/>
      <dgm:spPr/>
      <dgm:t>
        <a:bodyPr/>
        <a:lstStyle/>
        <a:p>
          <a:pPr>
            <a:buNone/>
          </a:pPr>
          <a:r>
            <a:rPr lang="en-US">
              <a:latin typeface="Arial Black" panose="020B0A04020102020204" pitchFamily="34" charset="0"/>
            </a:rPr>
            <a:t>Collenchyma</a:t>
          </a:r>
        </a:p>
      </dgm:t>
    </dgm:pt>
    <dgm:pt modelId="{E85FE125-B4F3-4B75-9C4E-A7184EAD5022}" type="parTrans" cxnId="{921360A1-BBC5-47A5-8675-C617D18B47A7}">
      <dgm:prSet/>
      <dgm:spPr/>
      <dgm:t>
        <a:bodyPr/>
        <a:lstStyle/>
        <a:p>
          <a:endParaRPr lang="en-US">
            <a:latin typeface="Arial Black" panose="020B0A04020102020204" pitchFamily="34" charset="0"/>
          </a:endParaRPr>
        </a:p>
      </dgm:t>
    </dgm:pt>
    <dgm:pt modelId="{A4EA28DA-D348-48F3-8345-CB0E671A522D}" type="sibTrans" cxnId="{921360A1-BBC5-47A5-8675-C617D18B47A7}">
      <dgm:prSet/>
      <dgm:spPr/>
      <dgm:t>
        <a:bodyPr/>
        <a:lstStyle/>
        <a:p>
          <a:endParaRPr lang="en-US"/>
        </a:p>
      </dgm:t>
    </dgm:pt>
    <dgm:pt modelId="{109567A1-419F-4880-B670-AF753C680E8F}">
      <dgm:prSet/>
      <dgm:spPr/>
      <dgm:t>
        <a:bodyPr/>
        <a:lstStyle/>
        <a:p>
          <a:pPr>
            <a:buNone/>
          </a:pPr>
          <a:r>
            <a:rPr lang="en-US">
              <a:latin typeface="Arial Black" panose="020B0A04020102020204" pitchFamily="34" charset="0"/>
            </a:rPr>
            <a:t>Parenchyma</a:t>
          </a:r>
        </a:p>
      </dgm:t>
    </dgm:pt>
    <dgm:pt modelId="{AC311AF8-65F3-4A05-B22F-619CBE43F7C8}" type="parTrans" cxnId="{9D88D19A-1166-4442-B3F7-D6878841B35A}">
      <dgm:prSet/>
      <dgm:spPr/>
      <dgm:t>
        <a:bodyPr/>
        <a:lstStyle/>
        <a:p>
          <a:endParaRPr lang="en-US">
            <a:latin typeface="Arial Black" panose="020B0A04020102020204" pitchFamily="34" charset="0"/>
          </a:endParaRPr>
        </a:p>
      </dgm:t>
    </dgm:pt>
    <dgm:pt modelId="{E04E85D9-D3E7-480C-944C-62084B0E4A60}" type="sibTrans" cxnId="{9D88D19A-1166-4442-B3F7-D6878841B35A}">
      <dgm:prSet/>
      <dgm:spPr/>
      <dgm:t>
        <a:bodyPr/>
        <a:lstStyle/>
        <a:p>
          <a:endParaRPr lang="en-US"/>
        </a:p>
      </dgm:t>
    </dgm:pt>
    <dgm:pt modelId="{BC375A4A-960E-436B-877A-572B78C4B31F}">
      <dgm:prSet/>
      <dgm:spPr/>
      <dgm:t>
        <a:bodyPr/>
        <a:lstStyle/>
        <a:p>
          <a:pPr>
            <a:buNone/>
          </a:pPr>
          <a:r>
            <a:rPr lang="en-US">
              <a:latin typeface="Arial Black" panose="020B0A04020102020204" pitchFamily="34" charset="0"/>
            </a:rPr>
            <a:t>Xylem </a:t>
          </a:r>
        </a:p>
      </dgm:t>
    </dgm:pt>
    <dgm:pt modelId="{677A6AB8-4ADC-40F7-8F86-3B68B0482304}" type="parTrans" cxnId="{872A1086-F38D-47E2-A75D-7A6CB34A522C}">
      <dgm:prSet/>
      <dgm:spPr/>
      <dgm:t>
        <a:bodyPr/>
        <a:lstStyle/>
        <a:p>
          <a:endParaRPr lang="en-US">
            <a:latin typeface="Arial Black" panose="020B0A04020102020204" pitchFamily="34" charset="0"/>
          </a:endParaRPr>
        </a:p>
      </dgm:t>
    </dgm:pt>
    <dgm:pt modelId="{A2DE6756-E2D2-4E88-8F81-F534A52F903E}" type="sibTrans" cxnId="{872A1086-F38D-47E2-A75D-7A6CB34A522C}">
      <dgm:prSet/>
      <dgm:spPr/>
      <dgm:t>
        <a:bodyPr/>
        <a:lstStyle/>
        <a:p>
          <a:endParaRPr lang="en-US"/>
        </a:p>
      </dgm:t>
    </dgm:pt>
    <dgm:pt modelId="{8FB6ADA0-BE37-4772-9F19-59DE33809E16}">
      <dgm:prSet/>
      <dgm:spPr/>
      <dgm:t>
        <a:bodyPr/>
        <a:lstStyle/>
        <a:p>
          <a:pPr>
            <a:buNone/>
          </a:pPr>
          <a:r>
            <a:rPr lang="en-US">
              <a:latin typeface="Arial Black" panose="020B0A04020102020204" pitchFamily="34" charset="0"/>
            </a:rPr>
            <a:t>Phloe</a:t>
          </a:r>
        </a:p>
      </dgm:t>
    </dgm:pt>
    <dgm:pt modelId="{A7A445A1-1395-4A16-886C-359D603ED776}" type="parTrans" cxnId="{F0CBF36C-3253-4069-ACC2-44A4522AF1C8}">
      <dgm:prSet/>
      <dgm:spPr/>
      <dgm:t>
        <a:bodyPr/>
        <a:lstStyle/>
        <a:p>
          <a:endParaRPr lang="en-US">
            <a:latin typeface="Arial Black" panose="020B0A04020102020204" pitchFamily="34" charset="0"/>
          </a:endParaRPr>
        </a:p>
      </dgm:t>
    </dgm:pt>
    <dgm:pt modelId="{AB38FE96-D42C-4886-B086-DE14D231C23C}" type="sibTrans" cxnId="{F0CBF36C-3253-4069-ACC2-44A4522AF1C8}">
      <dgm:prSet/>
      <dgm:spPr/>
      <dgm:t>
        <a:bodyPr/>
        <a:lstStyle/>
        <a:p>
          <a:endParaRPr lang="en-US"/>
        </a:p>
      </dgm:t>
    </dgm:pt>
    <dgm:pt modelId="{912BB2CA-9172-4D8A-816F-5CAC416942C8}">
      <dgm:prSet/>
      <dgm:spPr/>
      <dgm:t>
        <a:bodyPr/>
        <a:lstStyle/>
        <a:p>
          <a:r>
            <a:rPr lang="en-US" b="1" dirty="0">
              <a:latin typeface="Arial Black" panose="020B0A04020102020204" pitchFamily="34" charset="0"/>
            </a:rPr>
            <a:t>Complex tissue</a:t>
          </a:r>
        </a:p>
      </dgm:t>
    </dgm:pt>
    <dgm:pt modelId="{A3336A9E-8136-4788-BB77-FAF7FA71362D}" type="sibTrans" cxnId="{73A77FFF-F444-4733-A306-C717435ED284}">
      <dgm:prSet/>
      <dgm:spPr/>
      <dgm:t>
        <a:bodyPr/>
        <a:lstStyle/>
        <a:p>
          <a:endParaRPr lang="en-US"/>
        </a:p>
      </dgm:t>
    </dgm:pt>
    <dgm:pt modelId="{139445A3-14D6-444E-BF69-F21CE20E5374}" type="parTrans" cxnId="{73A77FFF-F444-4733-A306-C717435ED284}">
      <dgm:prSet/>
      <dgm:spPr/>
      <dgm:t>
        <a:bodyPr/>
        <a:lstStyle/>
        <a:p>
          <a:endParaRPr lang="en-US">
            <a:latin typeface="Arial Black" panose="020B0A04020102020204" pitchFamily="34" charset="0"/>
          </a:endParaRPr>
        </a:p>
      </dgm:t>
    </dgm:pt>
    <dgm:pt modelId="{F38303AC-40E4-49FC-92D8-D002C2092F4B}" type="pres">
      <dgm:prSet presAssocID="{65D7C650-C274-478B-B355-AE4993C655E4}" presName="mainComposite" presStyleCnt="0">
        <dgm:presLayoutVars>
          <dgm:chPref val="1"/>
          <dgm:dir/>
          <dgm:animOne val="branch"/>
          <dgm:animLvl val="lvl"/>
          <dgm:resizeHandles val="exact"/>
        </dgm:presLayoutVars>
      </dgm:prSet>
      <dgm:spPr/>
    </dgm:pt>
    <dgm:pt modelId="{CE1CC689-89A9-4B26-AFD3-2FF6B2F0C40E}" type="pres">
      <dgm:prSet presAssocID="{65D7C650-C274-478B-B355-AE4993C655E4}" presName="hierFlow" presStyleCnt="0"/>
      <dgm:spPr/>
    </dgm:pt>
    <dgm:pt modelId="{451B1FBC-A589-40D8-92CB-74A3EE8E8DB3}" type="pres">
      <dgm:prSet presAssocID="{65D7C650-C274-478B-B355-AE4993C655E4}" presName="hierChild1" presStyleCnt="0">
        <dgm:presLayoutVars>
          <dgm:chPref val="1"/>
          <dgm:animOne val="branch"/>
          <dgm:animLvl val="lvl"/>
        </dgm:presLayoutVars>
      </dgm:prSet>
      <dgm:spPr/>
    </dgm:pt>
    <dgm:pt modelId="{2B104CA7-B082-4E78-BDF7-3572B8BE3221}" type="pres">
      <dgm:prSet presAssocID="{126111B2-88FA-4D7C-92B7-B0A1D70CE928}" presName="Name14" presStyleCnt="0"/>
      <dgm:spPr/>
    </dgm:pt>
    <dgm:pt modelId="{02D8C547-A2CE-449C-92C7-3D139951E56C}" type="pres">
      <dgm:prSet presAssocID="{126111B2-88FA-4D7C-92B7-B0A1D70CE928}" presName="level1Shape" presStyleLbl="node0" presStyleIdx="0" presStyleCnt="1" custScaleX="306969" custLinFactNeighborX="10616" custLinFactNeighborY="-21332">
        <dgm:presLayoutVars>
          <dgm:chPref val="3"/>
        </dgm:presLayoutVars>
      </dgm:prSet>
      <dgm:spPr/>
    </dgm:pt>
    <dgm:pt modelId="{C46F5EBF-29D4-4CD2-95C4-8FE36F7B1699}" type="pres">
      <dgm:prSet presAssocID="{126111B2-88FA-4D7C-92B7-B0A1D70CE928}" presName="hierChild2" presStyleCnt="0"/>
      <dgm:spPr/>
    </dgm:pt>
    <dgm:pt modelId="{C8CED592-57E1-4FD1-99B1-ECA3FC87CFE3}" type="pres">
      <dgm:prSet presAssocID="{15E779A3-DEE8-48DF-98F6-B03FE6E6050D}" presName="Name19" presStyleLbl="parChTrans1D2" presStyleIdx="0" presStyleCnt="2"/>
      <dgm:spPr/>
    </dgm:pt>
    <dgm:pt modelId="{A8E2D558-EEAB-4BFA-910B-976C328BEF26}" type="pres">
      <dgm:prSet presAssocID="{1E87D9B3-930E-4D37-88B9-4C1721715ACD}" presName="Name21" presStyleCnt="0"/>
      <dgm:spPr/>
    </dgm:pt>
    <dgm:pt modelId="{7D4D2CEE-1DF0-4B0D-A097-42F25E49F572}" type="pres">
      <dgm:prSet presAssocID="{1E87D9B3-930E-4D37-88B9-4C1721715ACD}" presName="level2Shape" presStyleLbl="node2" presStyleIdx="0" presStyleCnt="2" custScaleX="140568"/>
      <dgm:spPr/>
    </dgm:pt>
    <dgm:pt modelId="{BD1252B6-4DDB-466A-8DED-6D19EE34E740}" type="pres">
      <dgm:prSet presAssocID="{1E87D9B3-930E-4D37-88B9-4C1721715ACD}" presName="hierChild3" presStyleCnt="0"/>
      <dgm:spPr/>
    </dgm:pt>
    <dgm:pt modelId="{A4F6CDFD-B23F-4E27-A646-A9B894EC12F1}" type="pres">
      <dgm:prSet presAssocID="{9767B16F-1A0E-4819-AC49-5B2C73F6BB21}" presName="Name19" presStyleLbl="parChTrans1D2" presStyleIdx="1" presStyleCnt="2"/>
      <dgm:spPr/>
    </dgm:pt>
    <dgm:pt modelId="{1EB095E6-E508-46C6-8A2B-57A811CCDB0F}" type="pres">
      <dgm:prSet presAssocID="{3A50F714-AA3D-44D7-BCF6-9E79EF7B8E7C}" presName="Name21" presStyleCnt="0"/>
      <dgm:spPr/>
    </dgm:pt>
    <dgm:pt modelId="{EC12ED74-D61E-426D-B188-0133B26F15D5}" type="pres">
      <dgm:prSet presAssocID="{3A50F714-AA3D-44D7-BCF6-9E79EF7B8E7C}" presName="level2Shape" presStyleLbl="node2" presStyleIdx="1" presStyleCnt="2" custScaleX="162561" custLinFactNeighborX="-13720" custLinFactNeighborY="-3796"/>
      <dgm:spPr/>
    </dgm:pt>
    <dgm:pt modelId="{D4D6BEF8-3B1D-4669-9FC1-E0D79DE9AD3E}" type="pres">
      <dgm:prSet presAssocID="{3A50F714-AA3D-44D7-BCF6-9E79EF7B8E7C}" presName="hierChild3" presStyleCnt="0"/>
      <dgm:spPr/>
    </dgm:pt>
    <dgm:pt modelId="{83FE7A77-5542-43C9-95D4-0E5F75FECA0A}" type="pres">
      <dgm:prSet presAssocID="{B515BA3A-B2CD-46E3-9ECF-4D6E9310B5F6}" presName="Name19" presStyleLbl="parChTrans1D3" presStyleIdx="0" presStyleCnt="3"/>
      <dgm:spPr/>
    </dgm:pt>
    <dgm:pt modelId="{EE2BFB27-5E89-4C73-8BED-493C78ACE157}" type="pres">
      <dgm:prSet presAssocID="{B0168F7E-F0BF-48E8-9351-78EC9C158CDE}" presName="Name21" presStyleCnt="0"/>
      <dgm:spPr/>
    </dgm:pt>
    <dgm:pt modelId="{3208A88C-AA71-4EB8-B7F8-6539F5BF8B4C}" type="pres">
      <dgm:prSet presAssocID="{B0168F7E-F0BF-48E8-9351-78EC9C158CDE}" presName="level2Shape" presStyleLbl="node3" presStyleIdx="0" presStyleCnt="3"/>
      <dgm:spPr/>
    </dgm:pt>
    <dgm:pt modelId="{47CEEA3E-9D1C-4DDB-B7AD-6E19AB070801}" type="pres">
      <dgm:prSet presAssocID="{B0168F7E-F0BF-48E8-9351-78EC9C158CDE}" presName="hierChild3" presStyleCnt="0"/>
      <dgm:spPr/>
    </dgm:pt>
    <dgm:pt modelId="{3AEDCB1E-4CB7-4F68-A727-71CF050E6B2B}" type="pres">
      <dgm:prSet presAssocID="{AC311AF8-65F3-4A05-B22F-619CBE43F7C8}" presName="Name19" presStyleLbl="parChTrans1D4" presStyleIdx="0" presStyleCnt="5"/>
      <dgm:spPr/>
    </dgm:pt>
    <dgm:pt modelId="{44AA6198-7923-439F-8C64-B5F236489262}" type="pres">
      <dgm:prSet presAssocID="{109567A1-419F-4880-B670-AF753C680E8F}" presName="Name21" presStyleCnt="0"/>
      <dgm:spPr/>
    </dgm:pt>
    <dgm:pt modelId="{A2FAA0D0-5E56-4862-A6C2-54568FA43A12}" type="pres">
      <dgm:prSet presAssocID="{109567A1-419F-4880-B670-AF753C680E8F}" presName="level2Shape" presStyleLbl="node4" presStyleIdx="0" presStyleCnt="5"/>
      <dgm:spPr/>
    </dgm:pt>
    <dgm:pt modelId="{8963DD54-8571-44AD-8A1D-1252B1AE853C}" type="pres">
      <dgm:prSet presAssocID="{109567A1-419F-4880-B670-AF753C680E8F}" presName="hierChild3" presStyleCnt="0"/>
      <dgm:spPr/>
    </dgm:pt>
    <dgm:pt modelId="{74B3CBB2-5A10-42F1-9DDF-C7EED73CE79E}" type="pres">
      <dgm:prSet presAssocID="{E85FE125-B4F3-4B75-9C4E-A7184EAD5022}" presName="Name19" presStyleLbl="parChTrans1D4" presStyleIdx="1" presStyleCnt="5"/>
      <dgm:spPr/>
    </dgm:pt>
    <dgm:pt modelId="{A404492F-B151-4378-8297-EDE5AA348438}" type="pres">
      <dgm:prSet presAssocID="{20449676-8A6F-426E-BFC3-8945C7618719}" presName="Name21" presStyleCnt="0"/>
      <dgm:spPr/>
    </dgm:pt>
    <dgm:pt modelId="{4E4AF780-3FD5-4041-AE2C-889A61B726C3}" type="pres">
      <dgm:prSet presAssocID="{20449676-8A6F-426E-BFC3-8945C7618719}" presName="level2Shape" presStyleLbl="node4" presStyleIdx="1" presStyleCnt="5"/>
      <dgm:spPr/>
    </dgm:pt>
    <dgm:pt modelId="{372F388F-873C-45ED-AFEF-868EB8A4567F}" type="pres">
      <dgm:prSet presAssocID="{20449676-8A6F-426E-BFC3-8945C7618719}" presName="hierChild3" presStyleCnt="0"/>
      <dgm:spPr/>
    </dgm:pt>
    <dgm:pt modelId="{12593F49-4FF4-4F7A-AA88-88A3F0801005}" type="pres">
      <dgm:prSet presAssocID="{C6AD5957-D0C6-48A8-B791-C4B8B1AB1905}" presName="Name19" presStyleLbl="parChTrans1D4" presStyleIdx="2" presStyleCnt="5"/>
      <dgm:spPr/>
    </dgm:pt>
    <dgm:pt modelId="{61594AFE-5848-4DB3-B2FC-77357487573B}" type="pres">
      <dgm:prSet presAssocID="{A7ED61DC-985C-4A2B-9FD4-1631F9AED99E}" presName="Name21" presStyleCnt="0"/>
      <dgm:spPr/>
    </dgm:pt>
    <dgm:pt modelId="{368EB4D9-65ED-44CB-8542-0FF9550A326A}" type="pres">
      <dgm:prSet presAssocID="{A7ED61DC-985C-4A2B-9FD4-1631F9AED99E}" presName="level2Shape" presStyleLbl="node4" presStyleIdx="2" presStyleCnt="5"/>
      <dgm:spPr/>
    </dgm:pt>
    <dgm:pt modelId="{E0051C32-D872-4C09-8590-1E530AD1189E}" type="pres">
      <dgm:prSet presAssocID="{A7ED61DC-985C-4A2B-9FD4-1631F9AED99E}" presName="hierChild3" presStyleCnt="0"/>
      <dgm:spPr/>
    </dgm:pt>
    <dgm:pt modelId="{736FCA83-CEE0-4E2B-B132-BDFA5E1803B8}" type="pres">
      <dgm:prSet presAssocID="{9498AD28-E524-49EB-B40C-131D818D1F6D}" presName="Name19" presStyleLbl="parChTrans1D3" presStyleIdx="1" presStyleCnt="3"/>
      <dgm:spPr/>
    </dgm:pt>
    <dgm:pt modelId="{851F9D57-1B8B-4431-B336-13116F25D58A}" type="pres">
      <dgm:prSet presAssocID="{BFC449EC-90B3-4405-83A6-DE492B7B59F6}" presName="Name21" presStyleCnt="0"/>
      <dgm:spPr/>
    </dgm:pt>
    <dgm:pt modelId="{38C4866A-C0EA-4FF2-8770-DB767B016AF2}" type="pres">
      <dgm:prSet presAssocID="{BFC449EC-90B3-4405-83A6-DE492B7B59F6}" presName="level2Shape" presStyleLbl="node3" presStyleIdx="1" presStyleCnt="3"/>
      <dgm:spPr/>
    </dgm:pt>
    <dgm:pt modelId="{31CBDD63-A21C-4114-985C-F1D6F234CA11}" type="pres">
      <dgm:prSet presAssocID="{BFC449EC-90B3-4405-83A6-DE492B7B59F6}" presName="hierChild3" presStyleCnt="0"/>
      <dgm:spPr/>
    </dgm:pt>
    <dgm:pt modelId="{C8EC060E-6758-49FD-8696-C09E08FF995D}" type="pres">
      <dgm:prSet presAssocID="{139445A3-14D6-444E-BF69-F21CE20E5374}" presName="Name19" presStyleLbl="parChTrans1D3" presStyleIdx="2" presStyleCnt="3"/>
      <dgm:spPr/>
    </dgm:pt>
    <dgm:pt modelId="{960AFB5C-183D-427F-986D-DA64727A9EB5}" type="pres">
      <dgm:prSet presAssocID="{912BB2CA-9172-4D8A-816F-5CAC416942C8}" presName="Name21" presStyleCnt="0"/>
      <dgm:spPr/>
    </dgm:pt>
    <dgm:pt modelId="{97733F8E-FC0D-49F4-A3D6-C2A3414E9B54}" type="pres">
      <dgm:prSet presAssocID="{912BB2CA-9172-4D8A-816F-5CAC416942C8}" presName="level2Shape" presStyleLbl="node3" presStyleIdx="2" presStyleCnt="3" custLinFactNeighborX="-14861" custLinFactNeighborY="-25745"/>
      <dgm:spPr/>
    </dgm:pt>
    <dgm:pt modelId="{6360657D-AA8F-46CB-97AF-0D61859ECEF4}" type="pres">
      <dgm:prSet presAssocID="{912BB2CA-9172-4D8A-816F-5CAC416942C8}" presName="hierChild3" presStyleCnt="0"/>
      <dgm:spPr/>
    </dgm:pt>
    <dgm:pt modelId="{327E8B52-FA52-47CF-A895-7E478937CAD4}" type="pres">
      <dgm:prSet presAssocID="{A7A445A1-1395-4A16-886C-359D603ED776}" presName="Name19" presStyleLbl="parChTrans1D4" presStyleIdx="3" presStyleCnt="5"/>
      <dgm:spPr/>
    </dgm:pt>
    <dgm:pt modelId="{E76E6F77-C6C9-455F-8112-002EE1CC9936}" type="pres">
      <dgm:prSet presAssocID="{8FB6ADA0-BE37-4772-9F19-59DE33809E16}" presName="Name21" presStyleCnt="0"/>
      <dgm:spPr/>
    </dgm:pt>
    <dgm:pt modelId="{E9E8D682-BEC7-48D8-B4E6-389DD65359A5}" type="pres">
      <dgm:prSet presAssocID="{8FB6ADA0-BE37-4772-9F19-59DE33809E16}" presName="level2Shape" presStyleLbl="node4" presStyleIdx="3" presStyleCnt="5"/>
      <dgm:spPr/>
    </dgm:pt>
    <dgm:pt modelId="{73C6E4FD-6606-4EF4-9A4C-F4C62BBF3924}" type="pres">
      <dgm:prSet presAssocID="{8FB6ADA0-BE37-4772-9F19-59DE33809E16}" presName="hierChild3" presStyleCnt="0"/>
      <dgm:spPr/>
    </dgm:pt>
    <dgm:pt modelId="{2CC4DA8D-32B0-4BBA-B3DF-38F51C579D67}" type="pres">
      <dgm:prSet presAssocID="{677A6AB8-4ADC-40F7-8F86-3B68B0482304}" presName="Name19" presStyleLbl="parChTrans1D4" presStyleIdx="4" presStyleCnt="5"/>
      <dgm:spPr/>
    </dgm:pt>
    <dgm:pt modelId="{62D666AF-FAE5-46A2-B7E8-3E2228F1D866}" type="pres">
      <dgm:prSet presAssocID="{BC375A4A-960E-436B-877A-572B78C4B31F}" presName="Name21" presStyleCnt="0"/>
      <dgm:spPr/>
    </dgm:pt>
    <dgm:pt modelId="{6A2CFCAB-0AB5-415C-9785-879D8094C8C2}" type="pres">
      <dgm:prSet presAssocID="{BC375A4A-960E-436B-877A-572B78C4B31F}" presName="level2Shape" presStyleLbl="node4" presStyleIdx="4" presStyleCnt="5"/>
      <dgm:spPr/>
    </dgm:pt>
    <dgm:pt modelId="{50290161-F48B-41EA-A31F-1EF90650E894}" type="pres">
      <dgm:prSet presAssocID="{BC375A4A-960E-436B-877A-572B78C4B31F}" presName="hierChild3" presStyleCnt="0"/>
      <dgm:spPr/>
    </dgm:pt>
    <dgm:pt modelId="{EBF4E729-95FB-4082-89D8-348D14D31672}" type="pres">
      <dgm:prSet presAssocID="{65D7C650-C274-478B-B355-AE4993C655E4}" presName="bgShapesFlow" presStyleCnt="0"/>
      <dgm:spPr/>
    </dgm:pt>
  </dgm:ptLst>
  <dgm:cxnLst>
    <dgm:cxn modelId="{9D178C08-41A0-4E9D-ABF4-68DCE38A9AD2}" type="presOf" srcId="{9767B16F-1A0E-4819-AC49-5B2C73F6BB21}" destId="{A4F6CDFD-B23F-4E27-A646-A9B894EC12F1}" srcOrd="0" destOrd="0" presId="urn:microsoft.com/office/officeart/2005/8/layout/hierarchy6"/>
    <dgm:cxn modelId="{A0349114-0DEE-4A73-BB65-7C6856D1DADB}" type="presOf" srcId="{677A6AB8-4ADC-40F7-8F86-3B68B0482304}" destId="{2CC4DA8D-32B0-4BBA-B3DF-38F51C579D67}" srcOrd="0" destOrd="0" presId="urn:microsoft.com/office/officeart/2005/8/layout/hierarchy6"/>
    <dgm:cxn modelId="{CEB51916-F4BC-4492-96ED-3A541400FCC7}" type="presOf" srcId="{126111B2-88FA-4D7C-92B7-B0A1D70CE928}" destId="{02D8C547-A2CE-449C-92C7-3D139951E56C}" srcOrd="0" destOrd="0" presId="urn:microsoft.com/office/officeart/2005/8/layout/hierarchy6"/>
    <dgm:cxn modelId="{8437B41F-8392-421B-A455-C9D98DEDFA72}" srcId="{126111B2-88FA-4D7C-92B7-B0A1D70CE928}" destId="{1E87D9B3-930E-4D37-88B9-4C1721715ACD}" srcOrd="0" destOrd="0" parTransId="{15E779A3-DEE8-48DF-98F6-B03FE6E6050D}" sibTransId="{4FB98DD4-226A-489E-8AAF-061227B4FD6E}"/>
    <dgm:cxn modelId="{7DA25828-54B3-4578-8A1A-B2A6FB9BF709}" type="presOf" srcId="{9498AD28-E524-49EB-B40C-131D818D1F6D}" destId="{736FCA83-CEE0-4E2B-B132-BDFA5E1803B8}" srcOrd="0" destOrd="0" presId="urn:microsoft.com/office/officeart/2005/8/layout/hierarchy6"/>
    <dgm:cxn modelId="{BAD97835-EA1A-4903-AC34-E01E0A545852}" type="presOf" srcId="{109567A1-419F-4880-B670-AF753C680E8F}" destId="{A2FAA0D0-5E56-4862-A6C2-54568FA43A12}" srcOrd="0" destOrd="0" presId="urn:microsoft.com/office/officeart/2005/8/layout/hierarchy6"/>
    <dgm:cxn modelId="{A8FA7E61-9F10-49FD-8455-76B813F7F1A6}" type="presOf" srcId="{E85FE125-B4F3-4B75-9C4E-A7184EAD5022}" destId="{74B3CBB2-5A10-42F1-9DDF-C7EED73CE79E}" srcOrd="0" destOrd="0" presId="urn:microsoft.com/office/officeart/2005/8/layout/hierarchy6"/>
    <dgm:cxn modelId="{8B682045-1328-4811-9331-4C147FFFD94F}" srcId="{65D7C650-C274-478B-B355-AE4993C655E4}" destId="{126111B2-88FA-4D7C-92B7-B0A1D70CE928}" srcOrd="0" destOrd="0" parTransId="{6F02B5E3-0288-4516-8A50-E802FF18B9B8}" sibTransId="{B00F3169-A61A-4137-BDFC-8A1649D8FF1D}"/>
    <dgm:cxn modelId="{68332466-ABDC-41B3-8A28-E20822CE02B4}" srcId="{3A50F714-AA3D-44D7-BCF6-9E79EF7B8E7C}" destId="{BFC449EC-90B3-4405-83A6-DE492B7B59F6}" srcOrd="1" destOrd="0" parTransId="{9498AD28-E524-49EB-B40C-131D818D1F6D}" sibTransId="{BAD87988-BB5C-4A61-A77D-C2C15D2BFD25}"/>
    <dgm:cxn modelId="{F0CBF36C-3253-4069-ACC2-44A4522AF1C8}" srcId="{912BB2CA-9172-4D8A-816F-5CAC416942C8}" destId="{8FB6ADA0-BE37-4772-9F19-59DE33809E16}" srcOrd="0" destOrd="0" parTransId="{A7A445A1-1395-4A16-886C-359D603ED776}" sibTransId="{AB38FE96-D42C-4886-B086-DE14D231C23C}"/>
    <dgm:cxn modelId="{D3B51B51-ED81-43A1-AE9F-A043A5DED2BF}" srcId="{B0168F7E-F0BF-48E8-9351-78EC9C158CDE}" destId="{A7ED61DC-985C-4A2B-9FD4-1631F9AED99E}" srcOrd="2" destOrd="0" parTransId="{C6AD5957-D0C6-48A8-B791-C4B8B1AB1905}" sibTransId="{378E750E-3A32-46F3-A5E9-4D24B647AE59}"/>
    <dgm:cxn modelId="{2E42E576-2DCA-4802-B862-FD61FAC7AA9D}" srcId="{3A50F714-AA3D-44D7-BCF6-9E79EF7B8E7C}" destId="{B0168F7E-F0BF-48E8-9351-78EC9C158CDE}" srcOrd="0" destOrd="0" parTransId="{B515BA3A-B2CD-46E3-9ECF-4D6E9310B5F6}" sibTransId="{C976BCFF-03C0-4335-AAC7-C7C43C4EB120}"/>
    <dgm:cxn modelId="{8399FF56-105E-4372-80D3-C088BA566FBA}" type="presOf" srcId="{C6AD5957-D0C6-48A8-B791-C4B8B1AB1905}" destId="{12593F49-4FF4-4F7A-AA88-88A3F0801005}" srcOrd="0" destOrd="0" presId="urn:microsoft.com/office/officeart/2005/8/layout/hierarchy6"/>
    <dgm:cxn modelId="{872A1086-F38D-47E2-A75D-7A6CB34A522C}" srcId="{912BB2CA-9172-4D8A-816F-5CAC416942C8}" destId="{BC375A4A-960E-436B-877A-572B78C4B31F}" srcOrd="1" destOrd="0" parTransId="{677A6AB8-4ADC-40F7-8F86-3B68B0482304}" sibTransId="{A2DE6756-E2D2-4E88-8F81-F534A52F903E}"/>
    <dgm:cxn modelId="{2EFCDE8C-B25D-4CF1-8370-D078C2C9D34B}" type="presOf" srcId="{15E779A3-DEE8-48DF-98F6-B03FE6E6050D}" destId="{C8CED592-57E1-4FD1-99B1-ECA3FC87CFE3}" srcOrd="0" destOrd="0" presId="urn:microsoft.com/office/officeart/2005/8/layout/hierarchy6"/>
    <dgm:cxn modelId="{9A65F090-2A5A-4414-9370-CA9C5E0312E2}" type="presOf" srcId="{3A50F714-AA3D-44D7-BCF6-9E79EF7B8E7C}" destId="{EC12ED74-D61E-426D-B188-0133B26F15D5}" srcOrd="0" destOrd="0" presId="urn:microsoft.com/office/officeart/2005/8/layout/hierarchy6"/>
    <dgm:cxn modelId="{BF746B92-3CA2-47D6-8319-FF7A8D5C9229}" type="presOf" srcId="{AC311AF8-65F3-4A05-B22F-619CBE43F7C8}" destId="{3AEDCB1E-4CB7-4F68-A727-71CF050E6B2B}" srcOrd="0" destOrd="0" presId="urn:microsoft.com/office/officeart/2005/8/layout/hierarchy6"/>
    <dgm:cxn modelId="{9D88D19A-1166-4442-B3F7-D6878841B35A}" srcId="{B0168F7E-F0BF-48E8-9351-78EC9C158CDE}" destId="{109567A1-419F-4880-B670-AF753C680E8F}" srcOrd="0" destOrd="0" parTransId="{AC311AF8-65F3-4A05-B22F-619CBE43F7C8}" sibTransId="{E04E85D9-D3E7-480C-944C-62084B0E4A60}"/>
    <dgm:cxn modelId="{921360A1-BBC5-47A5-8675-C617D18B47A7}" srcId="{B0168F7E-F0BF-48E8-9351-78EC9C158CDE}" destId="{20449676-8A6F-426E-BFC3-8945C7618719}" srcOrd="1" destOrd="0" parTransId="{E85FE125-B4F3-4B75-9C4E-A7184EAD5022}" sibTransId="{A4EA28DA-D348-48F3-8345-CB0E671A522D}"/>
    <dgm:cxn modelId="{77CB8BA3-DA12-4F2F-8F44-A882A8407F46}" type="presOf" srcId="{B0168F7E-F0BF-48E8-9351-78EC9C158CDE}" destId="{3208A88C-AA71-4EB8-B7F8-6539F5BF8B4C}" srcOrd="0" destOrd="0" presId="urn:microsoft.com/office/officeart/2005/8/layout/hierarchy6"/>
    <dgm:cxn modelId="{CC2720B4-282D-4622-A537-344F2E7D2FD9}" type="presOf" srcId="{20449676-8A6F-426E-BFC3-8945C7618719}" destId="{4E4AF780-3FD5-4041-AE2C-889A61B726C3}" srcOrd="0" destOrd="0" presId="urn:microsoft.com/office/officeart/2005/8/layout/hierarchy6"/>
    <dgm:cxn modelId="{445EFAB5-6313-438B-AC21-E5E39EEDD4AF}" type="presOf" srcId="{139445A3-14D6-444E-BF69-F21CE20E5374}" destId="{C8EC060E-6758-49FD-8696-C09E08FF995D}" srcOrd="0" destOrd="0" presId="urn:microsoft.com/office/officeart/2005/8/layout/hierarchy6"/>
    <dgm:cxn modelId="{3D0A3BBA-982A-4436-B102-0AB95DA549EC}" type="presOf" srcId="{BC375A4A-960E-436B-877A-572B78C4B31F}" destId="{6A2CFCAB-0AB5-415C-9785-879D8094C8C2}" srcOrd="0" destOrd="0" presId="urn:microsoft.com/office/officeart/2005/8/layout/hierarchy6"/>
    <dgm:cxn modelId="{BFEEA3C9-6E40-44CC-AADC-20EEDF0ABF89}" type="presOf" srcId="{A7ED61DC-985C-4A2B-9FD4-1631F9AED99E}" destId="{368EB4D9-65ED-44CB-8542-0FF9550A326A}" srcOrd="0" destOrd="0" presId="urn:microsoft.com/office/officeart/2005/8/layout/hierarchy6"/>
    <dgm:cxn modelId="{FB4A0DDE-CEC3-424A-B6E2-F13B22D4A374}" type="presOf" srcId="{8FB6ADA0-BE37-4772-9F19-59DE33809E16}" destId="{E9E8D682-BEC7-48D8-B4E6-389DD65359A5}" srcOrd="0" destOrd="0" presId="urn:microsoft.com/office/officeart/2005/8/layout/hierarchy6"/>
    <dgm:cxn modelId="{D94331E0-D95C-4E68-8EEF-57445F1FEF07}" type="presOf" srcId="{912BB2CA-9172-4D8A-816F-5CAC416942C8}" destId="{97733F8E-FC0D-49F4-A3D6-C2A3414E9B54}" srcOrd="0" destOrd="0" presId="urn:microsoft.com/office/officeart/2005/8/layout/hierarchy6"/>
    <dgm:cxn modelId="{98DC9BE0-E296-4282-94F8-99DD9174D94D}" type="presOf" srcId="{1E87D9B3-930E-4D37-88B9-4C1721715ACD}" destId="{7D4D2CEE-1DF0-4B0D-A097-42F25E49F572}" srcOrd="0" destOrd="0" presId="urn:microsoft.com/office/officeart/2005/8/layout/hierarchy6"/>
    <dgm:cxn modelId="{9A7A3CE4-91D6-489C-80BB-B02EA1707E21}" type="presOf" srcId="{B515BA3A-B2CD-46E3-9ECF-4D6E9310B5F6}" destId="{83FE7A77-5542-43C9-95D4-0E5F75FECA0A}" srcOrd="0" destOrd="0" presId="urn:microsoft.com/office/officeart/2005/8/layout/hierarchy6"/>
    <dgm:cxn modelId="{7CEBEEE5-6AB6-483C-8FA7-0E8B99E10794}" srcId="{126111B2-88FA-4D7C-92B7-B0A1D70CE928}" destId="{3A50F714-AA3D-44D7-BCF6-9E79EF7B8E7C}" srcOrd="1" destOrd="0" parTransId="{9767B16F-1A0E-4819-AC49-5B2C73F6BB21}" sibTransId="{A5A2E7E8-0B77-4D28-870D-70176B881C1C}"/>
    <dgm:cxn modelId="{519EA0F9-E83E-4D1F-8668-50C3C8864044}" type="presOf" srcId="{BFC449EC-90B3-4405-83A6-DE492B7B59F6}" destId="{38C4866A-C0EA-4FF2-8770-DB767B016AF2}" srcOrd="0" destOrd="0" presId="urn:microsoft.com/office/officeart/2005/8/layout/hierarchy6"/>
    <dgm:cxn modelId="{8814C6FE-0B8B-4A15-B82F-AFA69D83B738}" type="presOf" srcId="{A7A445A1-1395-4A16-886C-359D603ED776}" destId="{327E8B52-FA52-47CF-A895-7E478937CAD4}" srcOrd="0" destOrd="0" presId="urn:microsoft.com/office/officeart/2005/8/layout/hierarchy6"/>
    <dgm:cxn modelId="{408003FF-03BD-4615-A7DA-1004B882D1AE}" type="presOf" srcId="{65D7C650-C274-478B-B355-AE4993C655E4}" destId="{F38303AC-40E4-49FC-92D8-D002C2092F4B}" srcOrd="0" destOrd="0" presId="urn:microsoft.com/office/officeart/2005/8/layout/hierarchy6"/>
    <dgm:cxn modelId="{73A77FFF-F444-4733-A306-C717435ED284}" srcId="{3A50F714-AA3D-44D7-BCF6-9E79EF7B8E7C}" destId="{912BB2CA-9172-4D8A-816F-5CAC416942C8}" srcOrd="2" destOrd="0" parTransId="{139445A3-14D6-444E-BF69-F21CE20E5374}" sibTransId="{A3336A9E-8136-4788-BB77-FAF7FA71362D}"/>
    <dgm:cxn modelId="{D40A23F1-ED6D-4EFB-804D-4985B664F571}" type="presParOf" srcId="{F38303AC-40E4-49FC-92D8-D002C2092F4B}" destId="{CE1CC689-89A9-4B26-AFD3-2FF6B2F0C40E}" srcOrd="0" destOrd="0" presId="urn:microsoft.com/office/officeart/2005/8/layout/hierarchy6"/>
    <dgm:cxn modelId="{0A13B0EA-2A20-4CE4-A9D1-6C51305E2DBE}" type="presParOf" srcId="{CE1CC689-89A9-4B26-AFD3-2FF6B2F0C40E}" destId="{451B1FBC-A589-40D8-92CB-74A3EE8E8DB3}" srcOrd="0" destOrd="0" presId="urn:microsoft.com/office/officeart/2005/8/layout/hierarchy6"/>
    <dgm:cxn modelId="{B0356A6A-30DB-4C1F-B1AE-05218C038734}" type="presParOf" srcId="{451B1FBC-A589-40D8-92CB-74A3EE8E8DB3}" destId="{2B104CA7-B082-4E78-BDF7-3572B8BE3221}" srcOrd="0" destOrd="0" presId="urn:microsoft.com/office/officeart/2005/8/layout/hierarchy6"/>
    <dgm:cxn modelId="{CA9ED668-39C4-43E5-971A-80EF2D09294E}" type="presParOf" srcId="{2B104CA7-B082-4E78-BDF7-3572B8BE3221}" destId="{02D8C547-A2CE-449C-92C7-3D139951E56C}" srcOrd="0" destOrd="0" presId="urn:microsoft.com/office/officeart/2005/8/layout/hierarchy6"/>
    <dgm:cxn modelId="{D66D93DD-4C01-4B7C-AE13-E3B52A639205}" type="presParOf" srcId="{2B104CA7-B082-4E78-BDF7-3572B8BE3221}" destId="{C46F5EBF-29D4-4CD2-95C4-8FE36F7B1699}" srcOrd="1" destOrd="0" presId="urn:microsoft.com/office/officeart/2005/8/layout/hierarchy6"/>
    <dgm:cxn modelId="{B8615B76-202C-4690-B875-2B08EF8D8F04}" type="presParOf" srcId="{C46F5EBF-29D4-4CD2-95C4-8FE36F7B1699}" destId="{C8CED592-57E1-4FD1-99B1-ECA3FC87CFE3}" srcOrd="0" destOrd="0" presId="urn:microsoft.com/office/officeart/2005/8/layout/hierarchy6"/>
    <dgm:cxn modelId="{4E2686EF-1FB9-46D1-B396-65A2D04FC755}" type="presParOf" srcId="{C46F5EBF-29D4-4CD2-95C4-8FE36F7B1699}" destId="{A8E2D558-EEAB-4BFA-910B-976C328BEF26}" srcOrd="1" destOrd="0" presId="urn:microsoft.com/office/officeart/2005/8/layout/hierarchy6"/>
    <dgm:cxn modelId="{B3C39A0D-6545-4496-8EF4-76526394750A}" type="presParOf" srcId="{A8E2D558-EEAB-4BFA-910B-976C328BEF26}" destId="{7D4D2CEE-1DF0-4B0D-A097-42F25E49F572}" srcOrd="0" destOrd="0" presId="urn:microsoft.com/office/officeart/2005/8/layout/hierarchy6"/>
    <dgm:cxn modelId="{E4771662-7E45-44EF-92A9-1CC296DD6CDB}" type="presParOf" srcId="{A8E2D558-EEAB-4BFA-910B-976C328BEF26}" destId="{BD1252B6-4DDB-466A-8DED-6D19EE34E740}" srcOrd="1" destOrd="0" presId="urn:microsoft.com/office/officeart/2005/8/layout/hierarchy6"/>
    <dgm:cxn modelId="{912C32F6-C855-43DD-B1EA-8583B896FACE}" type="presParOf" srcId="{C46F5EBF-29D4-4CD2-95C4-8FE36F7B1699}" destId="{A4F6CDFD-B23F-4E27-A646-A9B894EC12F1}" srcOrd="2" destOrd="0" presId="urn:microsoft.com/office/officeart/2005/8/layout/hierarchy6"/>
    <dgm:cxn modelId="{1EBF834B-40B3-4C60-A252-21058F99D4DF}" type="presParOf" srcId="{C46F5EBF-29D4-4CD2-95C4-8FE36F7B1699}" destId="{1EB095E6-E508-46C6-8A2B-57A811CCDB0F}" srcOrd="3" destOrd="0" presId="urn:microsoft.com/office/officeart/2005/8/layout/hierarchy6"/>
    <dgm:cxn modelId="{5619CCBF-4794-49F3-97C9-32B3F0EDA84C}" type="presParOf" srcId="{1EB095E6-E508-46C6-8A2B-57A811CCDB0F}" destId="{EC12ED74-D61E-426D-B188-0133B26F15D5}" srcOrd="0" destOrd="0" presId="urn:microsoft.com/office/officeart/2005/8/layout/hierarchy6"/>
    <dgm:cxn modelId="{4C53D18A-C8F0-4D35-9C07-57DCB1232952}" type="presParOf" srcId="{1EB095E6-E508-46C6-8A2B-57A811CCDB0F}" destId="{D4D6BEF8-3B1D-4669-9FC1-E0D79DE9AD3E}" srcOrd="1" destOrd="0" presId="urn:microsoft.com/office/officeart/2005/8/layout/hierarchy6"/>
    <dgm:cxn modelId="{FC43AA52-A7F5-4810-9969-933008C6FC77}" type="presParOf" srcId="{D4D6BEF8-3B1D-4669-9FC1-E0D79DE9AD3E}" destId="{83FE7A77-5542-43C9-95D4-0E5F75FECA0A}" srcOrd="0" destOrd="0" presId="urn:microsoft.com/office/officeart/2005/8/layout/hierarchy6"/>
    <dgm:cxn modelId="{4B20D782-EC1A-40C9-9912-C1CF3DF6C35A}" type="presParOf" srcId="{D4D6BEF8-3B1D-4669-9FC1-E0D79DE9AD3E}" destId="{EE2BFB27-5E89-4C73-8BED-493C78ACE157}" srcOrd="1" destOrd="0" presId="urn:microsoft.com/office/officeart/2005/8/layout/hierarchy6"/>
    <dgm:cxn modelId="{5D98590F-61BB-491C-BD3E-1691986B859F}" type="presParOf" srcId="{EE2BFB27-5E89-4C73-8BED-493C78ACE157}" destId="{3208A88C-AA71-4EB8-B7F8-6539F5BF8B4C}" srcOrd="0" destOrd="0" presId="urn:microsoft.com/office/officeart/2005/8/layout/hierarchy6"/>
    <dgm:cxn modelId="{79FAC711-F419-4680-A81A-903E1D263583}" type="presParOf" srcId="{EE2BFB27-5E89-4C73-8BED-493C78ACE157}" destId="{47CEEA3E-9D1C-4DDB-B7AD-6E19AB070801}" srcOrd="1" destOrd="0" presId="urn:microsoft.com/office/officeart/2005/8/layout/hierarchy6"/>
    <dgm:cxn modelId="{D0AA7D32-9F67-4B12-8FB3-9E9BBD291D85}" type="presParOf" srcId="{47CEEA3E-9D1C-4DDB-B7AD-6E19AB070801}" destId="{3AEDCB1E-4CB7-4F68-A727-71CF050E6B2B}" srcOrd="0" destOrd="0" presId="urn:microsoft.com/office/officeart/2005/8/layout/hierarchy6"/>
    <dgm:cxn modelId="{D6E1D02D-1DAA-4276-A1BF-67A56B2A6FE4}" type="presParOf" srcId="{47CEEA3E-9D1C-4DDB-B7AD-6E19AB070801}" destId="{44AA6198-7923-439F-8C64-B5F236489262}" srcOrd="1" destOrd="0" presId="urn:microsoft.com/office/officeart/2005/8/layout/hierarchy6"/>
    <dgm:cxn modelId="{B44EA14F-56E1-4CFF-8E9C-D2E1ACC0DFC5}" type="presParOf" srcId="{44AA6198-7923-439F-8C64-B5F236489262}" destId="{A2FAA0D0-5E56-4862-A6C2-54568FA43A12}" srcOrd="0" destOrd="0" presId="urn:microsoft.com/office/officeart/2005/8/layout/hierarchy6"/>
    <dgm:cxn modelId="{76314E10-6414-4799-8B9F-0FC8BD027E15}" type="presParOf" srcId="{44AA6198-7923-439F-8C64-B5F236489262}" destId="{8963DD54-8571-44AD-8A1D-1252B1AE853C}" srcOrd="1" destOrd="0" presId="urn:microsoft.com/office/officeart/2005/8/layout/hierarchy6"/>
    <dgm:cxn modelId="{7F098898-C0A5-4C7E-A0E2-786DDDE431BB}" type="presParOf" srcId="{47CEEA3E-9D1C-4DDB-B7AD-6E19AB070801}" destId="{74B3CBB2-5A10-42F1-9DDF-C7EED73CE79E}" srcOrd="2" destOrd="0" presId="urn:microsoft.com/office/officeart/2005/8/layout/hierarchy6"/>
    <dgm:cxn modelId="{46754B86-19D4-46E8-AF28-5D1859C693F2}" type="presParOf" srcId="{47CEEA3E-9D1C-4DDB-B7AD-6E19AB070801}" destId="{A404492F-B151-4378-8297-EDE5AA348438}" srcOrd="3" destOrd="0" presId="urn:microsoft.com/office/officeart/2005/8/layout/hierarchy6"/>
    <dgm:cxn modelId="{EF925D41-953B-41E0-B5EB-E06CF8347A5C}" type="presParOf" srcId="{A404492F-B151-4378-8297-EDE5AA348438}" destId="{4E4AF780-3FD5-4041-AE2C-889A61B726C3}" srcOrd="0" destOrd="0" presId="urn:microsoft.com/office/officeart/2005/8/layout/hierarchy6"/>
    <dgm:cxn modelId="{CC1AE34A-F412-41DD-9929-A54F3F58961A}" type="presParOf" srcId="{A404492F-B151-4378-8297-EDE5AA348438}" destId="{372F388F-873C-45ED-AFEF-868EB8A4567F}" srcOrd="1" destOrd="0" presId="urn:microsoft.com/office/officeart/2005/8/layout/hierarchy6"/>
    <dgm:cxn modelId="{68CB1A15-62D1-453D-AC15-13C5749FBA51}" type="presParOf" srcId="{47CEEA3E-9D1C-4DDB-B7AD-6E19AB070801}" destId="{12593F49-4FF4-4F7A-AA88-88A3F0801005}" srcOrd="4" destOrd="0" presId="urn:microsoft.com/office/officeart/2005/8/layout/hierarchy6"/>
    <dgm:cxn modelId="{5BEE78CF-1762-41FA-87C2-4813594008E4}" type="presParOf" srcId="{47CEEA3E-9D1C-4DDB-B7AD-6E19AB070801}" destId="{61594AFE-5848-4DB3-B2FC-77357487573B}" srcOrd="5" destOrd="0" presId="urn:microsoft.com/office/officeart/2005/8/layout/hierarchy6"/>
    <dgm:cxn modelId="{C8C70327-9E89-43B2-9935-BABB263C2553}" type="presParOf" srcId="{61594AFE-5848-4DB3-B2FC-77357487573B}" destId="{368EB4D9-65ED-44CB-8542-0FF9550A326A}" srcOrd="0" destOrd="0" presId="urn:microsoft.com/office/officeart/2005/8/layout/hierarchy6"/>
    <dgm:cxn modelId="{A1B57278-D8AC-4EA4-82AC-4A1C2A4882C5}" type="presParOf" srcId="{61594AFE-5848-4DB3-B2FC-77357487573B}" destId="{E0051C32-D872-4C09-8590-1E530AD1189E}" srcOrd="1" destOrd="0" presId="urn:microsoft.com/office/officeart/2005/8/layout/hierarchy6"/>
    <dgm:cxn modelId="{19D10CD0-86C7-4766-BE24-2064687921BD}" type="presParOf" srcId="{D4D6BEF8-3B1D-4669-9FC1-E0D79DE9AD3E}" destId="{736FCA83-CEE0-4E2B-B132-BDFA5E1803B8}" srcOrd="2" destOrd="0" presId="urn:microsoft.com/office/officeart/2005/8/layout/hierarchy6"/>
    <dgm:cxn modelId="{CA56B6EC-413A-4100-9304-237E3B1C9842}" type="presParOf" srcId="{D4D6BEF8-3B1D-4669-9FC1-E0D79DE9AD3E}" destId="{851F9D57-1B8B-4431-B336-13116F25D58A}" srcOrd="3" destOrd="0" presId="urn:microsoft.com/office/officeart/2005/8/layout/hierarchy6"/>
    <dgm:cxn modelId="{2B1B7409-D320-4A7C-A6F6-9236C9AB32C6}" type="presParOf" srcId="{851F9D57-1B8B-4431-B336-13116F25D58A}" destId="{38C4866A-C0EA-4FF2-8770-DB767B016AF2}" srcOrd="0" destOrd="0" presId="urn:microsoft.com/office/officeart/2005/8/layout/hierarchy6"/>
    <dgm:cxn modelId="{CA4A2152-1290-4EF8-B7AE-732AF461082F}" type="presParOf" srcId="{851F9D57-1B8B-4431-B336-13116F25D58A}" destId="{31CBDD63-A21C-4114-985C-F1D6F234CA11}" srcOrd="1" destOrd="0" presId="urn:microsoft.com/office/officeart/2005/8/layout/hierarchy6"/>
    <dgm:cxn modelId="{67CF8588-8A54-4FF3-92E0-E4161DA354DC}" type="presParOf" srcId="{D4D6BEF8-3B1D-4669-9FC1-E0D79DE9AD3E}" destId="{C8EC060E-6758-49FD-8696-C09E08FF995D}" srcOrd="4" destOrd="0" presId="urn:microsoft.com/office/officeart/2005/8/layout/hierarchy6"/>
    <dgm:cxn modelId="{BDF583B3-9563-4FAF-903E-E079F54C67F1}" type="presParOf" srcId="{D4D6BEF8-3B1D-4669-9FC1-E0D79DE9AD3E}" destId="{960AFB5C-183D-427F-986D-DA64727A9EB5}" srcOrd="5" destOrd="0" presId="urn:microsoft.com/office/officeart/2005/8/layout/hierarchy6"/>
    <dgm:cxn modelId="{1D6BB89F-F9C9-410A-94DD-898D7833EC41}" type="presParOf" srcId="{960AFB5C-183D-427F-986D-DA64727A9EB5}" destId="{97733F8E-FC0D-49F4-A3D6-C2A3414E9B54}" srcOrd="0" destOrd="0" presId="urn:microsoft.com/office/officeart/2005/8/layout/hierarchy6"/>
    <dgm:cxn modelId="{D356E74D-F81E-4369-AB1F-16672C577D06}" type="presParOf" srcId="{960AFB5C-183D-427F-986D-DA64727A9EB5}" destId="{6360657D-AA8F-46CB-97AF-0D61859ECEF4}" srcOrd="1" destOrd="0" presId="urn:microsoft.com/office/officeart/2005/8/layout/hierarchy6"/>
    <dgm:cxn modelId="{276CC84D-9950-42C0-851F-8C67F649B3DA}" type="presParOf" srcId="{6360657D-AA8F-46CB-97AF-0D61859ECEF4}" destId="{327E8B52-FA52-47CF-A895-7E478937CAD4}" srcOrd="0" destOrd="0" presId="urn:microsoft.com/office/officeart/2005/8/layout/hierarchy6"/>
    <dgm:cxn modelId="{A8480253-3CB8-4AAB-9E2D-A2609FE11D5D}" type="presParOf" srcId="{6360657D-AA8F-46CB-97AF-0D61859ECEF4}" destId="{E76E6F77-C6C9-455F-8112-002EE1CC9936}" srcOrd="1" destOrd="0" presId="urn:microsoft.com/office/officeart/2005/8/layout/hierarchy6"/>
    <dgm:cxn modelId="{BD5DE149-D4FE-4827-99E2-6183022AE5B4}" type="presParOf" srcId="{E76E6F77-C6C9-455F-8112-002EE1CC9936}" destId="{E9E8D682-BEC7-48D8-B4E6-389DD65359A5}" srcOrd="0" destOrd="0" presId="urn:microsoft.com/office/officeart/2005/8/layout/hierarchy6"/>
    <dgm:cxn modelId="{6D1D5E53-0903-451E-A0C6-8941CCB5A1E0}" type="presParOf" srcId="{E76E6F77-C6C9-455F-8112-002EE1CC9936}" destId="{73C6E4FD-6606-4EF4-9A4C-F4C62BBF3924}" srcOrd="1" destOrd="0" presId="urn:microsoft.com/office/officeart/2005/8/layout/hierarchy6"/>
    <dgm:cxn modelId="{952014D5-F8F7-44D5-8DDB-187A3C464989}" type="presParOf" srcId="{6360657D-AA8F-46CB-97AF-0D61859ECEF4}" destId="{2CC4DA8D-32B0-4BBA-B3DF-38F51C579D67}" srcOrd="2" destOrd="0" presId="urn:microsoft.com/office/officeart/2005/8/layout/hierarchy6"/>
    <dgm:cxn modelId="{0854C859-F6D6-45FB-8684-FDD26F107899}" type="presParOf" srcId="{6360657D-AA8F-46CB-97AF-0D61859ECEF4}" destId="{62D666AF-FAE5-46A2-B7E8-3E2228F1D866}" srcOrd="3" destOrd="0" presId="urn:microsoft.com/office/officeart/2005/8/layout/hierarchy6"/>
    <dgm:cxn modelId="{6D1A0C4B-6F43-49EF-9DFF-9D9966569AE3}" type="presParOf" srcId="{62D666AF-FAE5-46A2-B7E8-3E2228F1D866}" destId="{6A2CFCAB-0AB5-415C-9785-879D8094C8C2}" srcOrd="0" destOrd="0" presId="urn:microsoft.com/office/officeart/2005/8/layout/hierarchy6"/>
    <dgm:cxn modelId="{2EAAC3FC-1474-4574-8598-D7CEDC405F62}" type="presParOf" srcId="{62D666AF-FAE5-46A2-B7E8-3E2228F1D866}" destId="{50290161-F48B-41EA-A31F-1EF90650E894}" srcOrd="1" destOrd="0" presId="urn:microsoft.com/office/officeart/2005/8/layout/hierarchy6"/>
    <dgm:cxn modelId="{85F679FC-178F-4566-9A93-ACC5379D0172}" type="presParOf" srcId="{F38303AC-40E4-49FC-92D8-D002C2092F4B}" destId="{EBF4E729-95FB-4082-89D8-348D14D3167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D9CDE-475A-404C-9A04-259469EF14C8}" type="doc">
      <dgm:prSet loTypeId="urn:microsoft.com/office/officeart/2005/8/layout/hierarchy1" loCatId="hierarchy" qsTypeId="urn:microsoft.com/office/officeart/2005/8/quickstyle/3d4" qsCatId="3D" csTypeId="urn:microsoft.com/office/officeart/2005/8/colors/colorful3" csCatId="colorful" phldr="1"/>
      <dgm:spPr/>
      <dgm:t>
        <a:bodyPr/>
        <a:lstStyle/>
        <a:p>
          <a:pPr rtl="1"/>
          <a:endParaRPr lang="ar-SA"/>
        </a:p>
      </dgm:t>
    </dgm:pt>
    <dgm:pt modelId="{CEA5C7A6-0F94-40A0-830C-8500A8311E16}">
      <dgm:prSet custT="1"/>
      <dgm:spPr/>
      <dgm:t>
        <a:bodyPr/>
        <a:lstStyle/>
        <a:p>
          <a:pPr algn="justLow" rtl="1"/>
          <a:r>
            <a:rPr lang="en-US" sz="1800" b="1" dirty="0">
              <a:latin typeface="Arial" panose="020B0604020202020204" pitchFamily="34" charset="0"/>
              <a:cs typeface="Arial" panose="020B0604020202020204" pitchFamily="34" charset="0"/>
            </a:rPr>
            <a:t>- This tissue founds in zones of plant where growth take place and keep the plant growing . the cell produced in the meristems soon become differentiated into one or another several types . </a:t>
          </a:r>
        </a:p>
        <a:p>
          <a:pPr algn="justLow" rtl="1"/>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characteristices</a:t>
          </a:r>
          <a:r>
            <a:rPr lang="en-US" sz="1800" b="1" dirty="0">
              <a:latin typeface="Arial" panose="020B0604020202020204" pitchFamily="34" charset="0"/>
              <a:cs typeface="Arial" panose="020B0604020202020204" pitchFamily="34" charset="0"/>
            </a:rPr>
            <a:t> of </a:t>
          </a:r>
          <a:r>
            <a:rPr lang="en-US" sz="1800" b="1" dirty="0" err="1">
              <a:latin typeface="Arial" panose="020B0604020202020204" pitchFamily="34" charset="0"/>
              <a:cs typeface="Arial" panose="020B0604020202020204" pitchFamily="34" charset="0"/>
            </a:rPr>
            <a:t>merismatic</a:t>
          </a:r>
          <a:r>
            <a:rPr lang="en-US" sz="1800" b="1" dirty="0">
              <a:latin typeface="Arial" panose="020B0604020202020204" pitchFamily="34" charset="0"/>
              <a:cs typeface="Arial" panose="020B0604020202020204" pitchFamily="34" charset="0"/>
            </a:rPr>
            <a:t> cells : small , diametric cell , with large nuclear , small vacuoles , no intercellular cavities between cells very thin primary cell wall , rich in cytoplasm .</a:t>
          </a:r>
        </a:p>
      </dgm:t>
    </dgm:pt>
    <dgm:pt modelId="{DE6A63C5-EB16-4659-888A-642601E88FC8}" type="parTrans" cxnId="{3FE883B2-8BEF-4C92-A381-2B2869DD733D}">
      <dgm:prSet/>
      <dgm:spPr/>
      <dgm:t>
        <a:bodyPr/>
        <a:lstStyle/>
        <a:p>
          <a:endParaRPr lang="en-US"/>
        </a:p>
      </dgm:t>
    </dgm:pt>
    <dgm:pt modelId="{B3111B2B-EA2E-482A-91C4-796174C0D613}" type="sibTrans" cxnId="{3FE883B2-8BEF-4C92-A381-2B2869DD733D}">
      <dgm:prSet/>
      <dgm:spPr/>
      <dgm:t>
        <a:bodyPr/>
        <a:lstStyle/>
        <a:p>
          <a:endParaRPr lang="en-US"/>
        </a:p>
      </dgm:t>
    </dgm:pt>
    <dgm:pt modelId="{D7606162-4109-4D6C-AF6B-94F5546736F7}" type="pres">
      <dgm:prSet presAssocID="{D81D9CDE-475A-404C-9A04-259469EF14C8}" presName="hierChild1" presStyleCnt="0">
        <dgm:presLayoutVars>
          <dgm:chPref val="1"/>
          <dgm:dir/>
          <dgm:animOne val="branch"/>
          <dgm:animLvl val="lvl"/>
          <dgm:resizeHandles/>
        </dgm:presLayoutVars>
      </dgm:prSet>
      <dgm:spPr/>
    </dgm:pt>
    <dgm:pt modelId="{90E2C051-7BE6-4ED7-A5FF-ED8F1605FD0D}" type="pres">
      <dgm:prSet presAssocID="{CEA5C7A6-0F94-40A0-830C-8500A8311E16}" presName="hierRoot1" presStyleCnt="0"/>
      <dgm:spPr/>
    </dgm:pt>
    <dgm:pt modelId="{7B5A3099-E8DC-4F0B-9A9B-8066FFE8D9B1}" type="pres">
      <dgm:prSet presAssocID="{CEA5C7A6-0F94-40A0-830C-8500A8311E16}" presName="composite" presStyleCnt="0"/>
      <dgm:spPr/>
    </dgm:pt>
    <dgm:pt modelId="{A9FD712D-906F-4FFA-8F38-044223B319E0}" type="pres">
      <dgm:prSet presAssocID="{CEA5C7A6-0F94-40A0-830C-8500A8311E16}" presName="background" presStyleLbl="node0" presStyleIdx="0" presStyleCnt="1"/>
      <dgm:spPr/>
    </dgm:pt>
    <dgm:pt modelId="{87746034-8015-4613-87A4-758D2B3771E6}" type="pres">
      <dgm:prSet presAssocID="{CEA5C7A6-0F94-40A0-830C-8500A8311E16}" presName="text" presStyleLbl="fgAcc0" presStyleIdx="0" presStyleCnt="1" custScaleX="146244" custScaleY="169526">
        <dgm:presLayoutVars>
          <dgm:chPref val="3"/>
        </dgm:presLayoutVars>
      </dgm:prSet>
      <dgm:spPr/>
    </dgm:pt>
    <dgm:pt modelId="{C73CD1B7-757E-4993-86C0-D72324A79DFB}" type="pres">
      <dgm:prSet presAssocID="{CEA5C7A6-0F94-40A0-830C-8500A8311E16}" presName="hierChild2" presStyleCnt="0"/>
      <dgm:spPr/>
    </dgm:pt>
  </dgm:ptLst>
  <dgm:cxnLst>
    <dgm:cxn modelId="{EE86651C-D268-4001-A36F-05FA9C374964}" type="presOf" srcId="{CEA5C7A6-0F94-40A0-830C-8500A8311E16}" destId="{87746034-8015-4613-87A4-758D2B3771E6}" srcOrd="0" destOrd="0" presId="urn:microsoft.com/office/officeart/2005/8/layout/hierarchy1"/>
    <dgm:cxn modelId="{F06E6161-5BC9-44BF-A153-B39FD8FDDE5D}" type="presOf" srcId="{D81D9CDE-475A-404C-9A04-259469EF14C8}" destId="{D7606162-4109-4D6C-AF6B-94F5546736F7}" srcOrd="0" destOrd="0" presId="urn:microsoft.com/office/officeart/2005/8/layout/hierarchy1"/>
    <dgm:cxn modelId="{3FE883B2-8BEF-4C92-A381-2B2869DD733D}" srcId="{D81D9CDE-475A-404C-9A04-259469EF14C8}" destId="{CEA5C7A6-0F94-40A0-830C-8500A8311E16}" srcOrd="0" destOrd="0" parTransId="{DE6A63C5-EB16-4659-888A-642601E88FC8}" sibTransId="{B3111B2B-EA2E-482A-91C4-796174C0D613}"/>
    <dgm:cxn modelId="{F1840CAC-C181-4866-9AFB-9027FFB76DBE}" type="presParOf" srcId="{D7606162-4109-4D6C-AF6B-94F5546736F7}" destId="{90E2C051-7BE6-4ED7-A5FF-ED8F1605FD0D}" srcOrd="0" destOrd="0" presId="urn:microsoft.com/office/officeart/2005/8/layout/hierarchy1"/>
    <dgm:cxn modelId="{39B273C3-40FA-497C-8109-689B60A21191}" type="presParOf" srcId="{90E2C051-7BE6-4ED7-A5FF-ED8F1605FD0D}" destId="{7B5A3099-E8DC-4F0B-9A9B-8066FFE8D9B1}" srcOrd="0" destOrd="0" presId="urn:microsoft.com/office/officeart/2005/8/layout/hierarchy1"/>
    <dgm:cxn modelId="{37E28639-B933-49DF-9793-5664CA5652A4}" type="presParOf" srcId="{7B5A3099-E8DC-4F0B-9A9B-8066FFE8D9B1}" destId="{A9FD712D-906F-4FFA-8F38-044223B319E0}" srcOrd="0" destOrd="0" presId="urn:microsoft.com/office/officeart/2005/8/layout/hierarchy1"/>
    <dgm:cxn modelId="{A1F749FF-F226-4C13-980A-A25955ADA87F}" type="presParOf" srcId="{7B5A3099-E8DC-4F0B-9A9B-8066FFE8D9B1}" destId="{87746034-8015-4613-87A4-758D2B3771E6}" srcOrd="1" destOrd="0" presId="urn:microsoft.com/office/officeart/2005/8/layout/hierarchy1"/>
    <dgm:cxn modelId="{5FE6A396-0997-4071-BA6D-F843979A9392}" type="presParOf" srcId="{90E2C051-7BE6-4ED7-A5FF-ED8F1605FD0D}" destId="{C73CD1B7-757E-4993-86C0-D72324A79DF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8C547-A2CE-449C-92C7-3D139951E56C}">
      <dsp:nvSpPr>
        <dsp:cNvPr id="0" name=""/>
        <dsp:cNvSpPr/>
      </dsp:nvSpPr>
      <dsp:spPr>
        <a:xfrm>
          <a:off x="1676755" y="0"/>
          <a:ext cx="4155986" cy="902585"/>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rtl="1">
            <a:lnSpc>
              <a:spcPct val="90000"/>
            </a:lnSpc>
            <a:spcBef>
              <a:spcPct val="0"/>
            </a:spcBef>
            <a:spcAft>
              <a:spcPct val="35000"/>
            </a:spcAft>
            <a:buNone/>
          </a:pPr>
          <a:r>
            <a:rPr lang="en-US" sz="900" kern="1200" dirty="0">
              <a:latin typeface="Arial Black" panose="020B0A04020102020204" pitchFamily="34" charset="0"/>
            </a:rPr>
            <a:t>Plant tissue</a:t>
          </a:r>
          <a:endParaRPr lang="ar-SA" sz="900" b="1" kern="1200" cap="none" spc="0" dirty="0">
            <a:ln w="12700">
              <a:prstDash val="solid"/>
            </a:ln>
            <a:effectLst>
              <a:outerShdw blurRad="41275" dist="20320" dir="1800000" algn="tl" rotWithShape="0">
                <a:srgbClr val="000000">
                  <a:alpha val="40000"/>
                </a:srgbClr>
              </a:outerShdw>
            </a:effectLst>
            <a:latin typeface="Arial Black" panose="020B0A04020102020204" pitchFamily="34" charset="0"/>
          </a:endParaRPr>
        </a:p>
      </dsp:txBody>
      <dsp:txXfrm>
        <a:off x="1703191" y="26436"/>
        <a:ext cx="4103114" cy="849713"/>
      </dsp:txXfrm>
    </dsp:sp>
    <dsp:sp modelId="{C8CED592-57E1-4FD1-99B1-ECA3FC87CFE3}">
      <dsp:nvSpPr>
        <dsp:cNvPr id="0" name=""/>
        <dsp:cNvSpPr/>
      </dsp:nvSpPr>
      <dsp:spPr>
        <a:xfrm>
          <a:off x="2307499" y="902585"/>
          <a:ext cx="1447248" cy="364307"/>
        </a:xfrm>
        <a:custGeom>
          <a:avLst/>
          <a:gdLst/>
          <a:ahLst/>
          <a:cxnLst/>
          <a:rect l="0" t="0" r="0" b="0"/>
          <a:pathLst>
            <a:path>
              <a:moveTo>
                <a:pt x="1447248" y="0"/>
              </a:moveTo>
              <a:lnTo>
                <a:pt x="1447248" y="182153"/>
              </a:lnTo>
              <a:lnTo>
                <a:pt x="0" y="182153"/>
              </a:lnTo>
              <a:lnTo>
                <a:pt x="0" y="36430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4D2CEE-1DF0-4B0D-A097-42F25E49F572}">
      <dsp:nvSpPr>
        <dsp:cNvPr id="0" name=""/>
        <dsp:cNvSpPr/>
      </dsp:nvSpPr>
      <dsp:spPr>
        <a:xfrm>
          <a:off x="1355940" y="1266893"/>
          <a:ext cx="1903119" cy="902585"/>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rtl="1">
            <a:lnSpc>
              <a:spcPct val="90000"/>
            </a:lnSpc>
            <a:spcBef>
              <a:spcPct val="0"/>
            </a:spcBef>
            <a:spcAft>
              <a:spcPct val="35000"/>
            </a:spcAft>
            <a:buNone/>
          </a:pPr>
          <a:r>
            <a:rPr lang="en-US" sz="900" kern="1200" dirty="0">
              <a:latin typeface="Arial Black" panose="020B0A04020102020204" pitchFamily="34" charset="0"/>
            </a:rPr>
            <a:t>Meristem cells</a:t>
          </a:r>
        </a:p>
        <a:p>
          <a:pPr marL="0" lvl="0" indent="0" algn="ctr" defTabSz="400050">
            <a:lnSpc>
              <a:spcPct val="90000"/>
            </a:lnSpc>
            <a:spcBef>
              <a:spcPct val="0"/>
            </a:spcBef>
            <a:spcAft>
              <a:spcPct val="35000"/>
            </a:spcAft>
            <a:buNone/>
          </a:pPr>
          <a:r>
            <a:rPr lang="en-US" sz="900" kern="1200" dirty="0">
              <a:latin typeface="Arial Black" panose="020B0A04020102020204" pitchFamily="34" charset="0"/>
            </a:rPr>
            <a:t>Cells are capable of </a:t>
          </a:r>
        </a:p>
        <a:p>
          <a:pPr marL="0" lvl="0" indent="0" algn="ctr" defTabSz="400050">
            <a:lnSpc>
              <a:spcPct val="90000"/>
            </a:lnSpc>
            <a:spcBef>
              <a:spcPct val="0"/>
            </a:spcBef>
            <a:spcAft>
              <a:spcPct val="35000"/>
            </a:spcAft>
            <a:buNone/>
          </a:pPr>
          <a:r>
            <a:rPr lang="en-US" sz="900" kern="1200" dirty="0">
              <a:latin typeface="Arial Black" panose="020B0A04020102020204" pitchFamily="34" charset="0"/>
            </a:rPr>
            <a:t>cell division</a:t>
          </a:r>
        </a:p>
        <a:p>
          <a:pPr marL="0" lvl="0" indent="0" algn="ctr" defTabSz="400050" rtl="1">
            <a:lnSpc>
              <a:spcPct val="90000"/>
            </a:lnSpc>
            <a:spcBef>
              <a:spcPct val="0"/>
            </a:spcBef>
            <a:spcAft>
              <a:spcPct val="35000"/>
            </a:spcAft>
            <a:buNone/>
          </a:pPr>
          <a:endParaRPr lang="ar-SA" sz="900" b="1" kern="1200" dirty="0">
            <a:latin typeface="Arial Black" panose="020B0A04020102020204" pitchFamily="34" charset="0"/>
          </a:endParaRPr>
        </a:p>
      </dsp:txBody>
      <dsp:txXfrm>
        <a:off x="1382376" y="1293329"/>
        <a:ext cx="1850247" cy="849713"/>
      </dsp:txXfrm>
    </dsp:sp>
    <dsp:sp modelId="{A4F6CDFD-B23F-4E27-A646-A9B894EC12F1}">
      <dsp:nvSpPr>
        <dsp:cNvPr id="0" name=""/>
        <dsp:cNvSpPr/>
      </dsp:nvSpPr>
      <dsp:spPr>
        <a:xfrm>
          <a:off x="3754748" y="902585"/>
          <a:ext cx="825161" cy="330045"/>
        </a:xfrm>
        <a:custGeom>
          <a:avLst/>
          <a:gdLst/>
          <a:ahLst/>
          <a:cxnLst/>
          <a:rect l="0" t="0" r="0" b="0"/>
          <a:pathLst>
            <a:path>
              <a:moveTo>
                <a:pt x="0" y="0"/>
              </a:moveTo>
              <a:lnTo>
                <a:pt x="0" y="165022"/>
              </a:lnTo>
              <a:lnTo>
                <a:pt x="825161" y="165022"/>
              </a:lnTo>
              <a:lnTo>
                <a:pt x="825161" y="3300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12ED74-D61E-426D-B188-0133B26F15D5}">
      <dsp:nvSpPr>
        <dsp:cNvPr id="0" name=""/>
        <dsp:cNvSpPr/>
      </dsp:nvSpPr>
      <dsp:spPr>
        <a:xfrm>
          <a:off x="3479471" y="1232631"/>
          <a:ext cx="2200878" cy="902585"/>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rtl="1">
            <a:lnSpc>
              <a:spcPct val="90000"/>
            </a:lnSpc>
            <a:spcBef>
              <a:spcPct val="0"/>
            </a:spcBef>
            <a:spcAft>
              <a:spcPct val="35000"/>
            </a:spcAft>
            <a:buNone/>
          </a:pPr>
          <a:r>
            <a:rPr lang="en-US" sz="900" kern="1200" dirty="0">
              <a:latin typeface="Arial Black" panose="020B0A04020102020204" pitchFamily="34" charset="0"/>
            </a:rPr>
            <a:t>permanent cells</a:t>
          </a:r>
        </a:p>
        <a:p>
          <a:pPr marL="0" lvl="0" indent="0" algn="ctr" defTabSz="400050">
            <a:lnSpc>
              <a:spcPct val="90000"/>
            </a:lnSpc>
            <a:spcBef>
              <a:spcPct val="0"/>
            </a:spcBef>
            <a:spcAft>
              <a:spcPct val="35000"/>
            </a:spcAft>
            <a:buNone/>
          </a:pPr>
          <a:r>
            <a:rPr lang="en-US" sz="900" kern="1200" dirty="0">
              <a:latin typeface="Arial Black" panose="020B0A04020102020204" pitchFamily="34" charset="0"/>
            </a:rPr>
            <a:t>mature cells incapable </a:t>
          </a:r>
        </a:p>
        <a:p>
          <a:pPr marL="0" lvl="0" indent="0" algn="ctr" defTabSz="400050">
            <a:lnSpc>
              <a:spcPct val="90000"/>
            </a:lnSpc>
            <a:spcBef>
              <a:spcPct val="0"/>
            </a:spcBef>
            <a:spcAft>
              <a:spcPct val="35000"/>
            </a:spcAft>
            <a:buNone/>
          </a:pPr>
          <a:r>
            <a:rPr lang="en-US" sz="900" kern="1200" dirty="0">
              <a:latin typeface="Arial Black" panose="020B0A04020102020204" pitchFamily="34" charset="0"/>
            </a:rPr>
            <a:t>cell division</a:t>
          </a:r>
          <a:endParaRPr lang="ar-SA" sz="900" b="1" kern="1200" dirty="0">
            <a:latin typeface="Arial Black" panose="020B0A04020102020204" pitchFamily="34" charset="0"/>
          </a:endParaRPr>
        </a:p>
      </dsp:txBody>
      <dsp:txXfrm>
        <a:off x="3505907" y="1259067"/>
        <a:ext cx="2148006" cy="849713"/>
      </dsp:txXfrm>
    </dsp:sp>
    <dsp:sp modelId="{83FE7A77-5542-43C9-95D4-0E5F75FECA0A}">
      <dsp:nvSpPr>
        <dsp:cNvPr id="0" name=""/>
        <dsp:cNvSpPr/>
      </dsp:nvSpPr>
      <dsp:spPr>
        <a:xfrm>
          <a:off x="2565610" y="2135216"/>
          <a:ext cx="2014300" cy="395296"/>
        </a:xfrm>
        <a:custGeom>
          <a:avLst/>
          <a:gdLst/>
          <a:ahLst/>
          <a:cxnLst/>
          <a:rect l="0" t="0" r="0" b="0"/>
          <a:pathLst>
            <a:path>
              <a:moveTo>
                <a:pt x="2014300" y="0"/>
              </a:moveTo>
              <a:lnTo>
                <a:pt x="2014300" y="197648"/>
              </a:lnTo>
              <a:lnTo>
                <a:pt x="0" y="197648"/>
              </a:lnTo>
              <a:lnTo>
                <a:pt x="0" y="39529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08A88C-AA71-4EB8-B7F8-6539F5BF8B4C}">
      <dsp:nvSpPr>
        <dsp:cNvPr id="0" name=""/>
        <dsp:cNvSpPr/>
      </dsp:nvSpPr>
      <dsp:spPr>
        <a:xfrm>
          <a:off x="1888670" y="2530513"/>
          <a:ext cx="1353878" cy="90258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rtl="1">
            <a:lnSpc>
              <a:spcPct val="90000"/>
            </a:lnSpc>
            <a:spcBef>
              <a:spcPct val="0"/>
            </a:spcBef>
            <a:spcAft>
              <a:spcPct val="35000"/>
            </a:spcAft>
            <a:buNone/>
          </a:pPr>
          <a:r>
            <a:rPr lang="en-US" sz="900" kern="1200" dirty="0">
              <a:latin typeface="Arial Black" panose="020B0A04020102020204" pitchFamily="34" charset="0"/>
            </a:rPr>
            <a:t>Grown tissue</a:t>
          </a:r>
          <a:r>
            <a:rPr lang="en-US" sz="900" b="1" kern="1200" dirty="0">
              <a:latin typeface="Arial Black" panose="020B0A04020102020204" pitchFamily="34" charset="0"/>
            </a:rPr>
            <a:t>1</a:t>
          </a:r>
          <a:endParaRPr lang="ar-SA" sz="900" b="1" kern="1200" dirty="0">
            <a:latin typeface="Arial Black" panose="020B0A04020102020204" pitchFamily="34" charset="0"/>
          </a:endParaRPr>
        </a:p>
      </dsp:txBody>
      <dsp:txXfrm>
        <a:off x="1915106" y="2556949"/>
        <a:ext cx="1301006" cy="849713"/>
      </dsp:txXfrm>
    </dsp:sp>
    <dsp:sp modelId="{3AEDCB1E-4CB7-4F68-A727-71CF050E6B2B}">
      <dsp:nvSpPr>
        <dsp:cNvPr id="0" name=""/>
        <dsp:cNvSpPr/>
      </dsp:nvSpPr>
      <dsp:spPr>
        <a:xfrm>
          <a:off x="805568" y="3433098"/>
          <a:ext cx="1760041" cy="361034"/>
        </a:xfrm>
        <a:custGeom>
          <a:avLst/>
          <a:gdLst/>
          <a:ahLst/>
          <a:cxnLst/>
          <a:rect l="0" t="0" r="0" b="0"/>
          <a:pathLst>
            <a:path>
              <a:moveTo>
                <a:pt x="1760041" y="0"/>
              </a:moveTo>
              <a:lnTo>
                <a:pt x="1760041" y="180517"/>
              </a:lnTo>
              <a:lnTo>
                <a:pt x="0" y="180517"/>
              </a:lnTo>
              <a:lnTo>
                <a:pt x="0" y="36103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FAA0D0-5E56-4862-A6C2-54568FA43A12}">
      <dsp:nvSpPr>
        <dsp:cNvPr id="0" name=""/>
        <dsp:cNvSpPr/>
      </dsp:nvSpPr>
      <dsp:spPr>
        <a:xfrm>
          <a:off x="128629" y="3794132"/>
          <a:ext cx="1353878" cy="90258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Arial Black" panose="020B0A04020102020204" pitchFamily="34" charset="0"/>
            </a:rPr>
            <a:t>Parenchyma</a:t>
          </a:r>
        </a:p>
      </dsp:txBody>
      <dsp:txXfrm>
        <a:off x="155065" y="3820568"/>
        <a:ext cx="1301006" cy="849713"/>
      </dsp:txXfrm>
    </dsp:sp>
    <dsp:sp modelId="{74B3CBB2-5A10-42F1-9DDF-C7EED73CE79E}">
      <dsp:nvSpPr>
        <dsp:cNvPr id="0" name=""/>
        <dsp:cNvSpPr/>
      </dsp:nvSpPr>
      <dsp:spPr>
        <a:xfrm>
          <a:off x="2519890" y="3433098"/>
          <a:ext cx="91440" cy="361034"/>
        </a:xfrm>
        <a:custGeom>
          <a:avLst/>
          <a:gdLst/>
          <a:ahLst/>
          <a:cxnLst/>
          <a:rect l="0" t="0" r="0" b="0"/>
          <a:pathLst>
            <a:path>
              <a:moveTo>
                <a:pt x="45720" y="0"/>
              </a:moveTo>
              <a:lnTo>
                <a:pt x="45720" y="36103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4AF780-3FD5-4041-AE2C-889A61B726C3}">
      <dsp:nvSpPr>
        <dsp:cNvPr id="0" name=""/>
        <dsp:cNvSpPr/>
      </dsp:nvSpPr>
      <dsp:spPr>
        <a:xfrm>
          <a:off x="1888670" y="3794132"/>
          <a:ext cx="1353878" cy="90258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Arial Black" panose="020B0A04020102020204" pitchFamily="34" charset="0"/>
            </a:rPr>
            <a:t>Collenchyma</a:t>
          </a:r>
        </a:p>
      </dsp:txBody>
      <dsp:txXfrm>
        <a:off x="1915106" y="3820568"/>
        <a:ext cx="1301006" cy="849713"/>
      </dsp:txXfrm>
    </dsp:sp>
    <dsp:sp modelId="{12593F49-4FF4-4F7A-AA88-88A3F0801005}">
      <dsp:nvSpPr>
        <dsp:cNvPr id="0" name=""/>
        <dsp:cNvSpPr/>
      </dsp:nvSpPr>
      <dsp:spPr>
        <a:xfrm>
          <a:off x="2565610" y="3433098"/>
          <a:ext cx="1760041" cy="361034"/>
        </a:xfrm>
        <a:custGeom>
          <a:avLst/>
          <a:gdLst/>
          <a:ahLst/>
          <a:cxnLst/>
          <a:rect l="0" t="0" r="0" b="0"/>
          <a:pathLst>
            <a:path>
              <a:moveTo>
                <a:pt x="0" y="0"/>
              </a:moveTo>
              <a:lnTo>
                <a:pt x="0" y="180517"/>
              </a:lnTo>
              <a:lnTo>
                <a:pt x="1760041" y="180517"/>
              </a:lnTo>
              <a:lnTo>
                <a:pt x="1760041" y="36103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8EB4D9-65ED-44CB-8542-0FF9550A326A}">
      <dsp:nvSpPr>
        <dsp:cNvPr id="0" name=""/>
        <dsp:cNvSpPr/>
      </dsp:nvSpPr>
      <dsp:spPr>
        <a:xfrm>
          <a:off x="3648712" y="3794132"/>
          <a:ext cx="1353878" cy="90258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Arial Black" panose="020B0A04020102020204" pitchFamily="34" charset="0"/>
            </a:rPr>
            <a:t>Sclerenchyma </a:t>
          </a:r>
        </a:p>
      </dsp:txBody>
      <dsp:txXfrm>
        <a:off x="3675148" y="3820568"/>
        <a:ext cx="1301006" cy="849713"/>
      </dsp:txXfrm>
    </dsp:sp>
    <dsp:sp modelId="{736FCA83-CEE0-4E2B-B132-BDFA5E1803B8}">
      <dsp:nvSpPr>
        <dsp:cNvPr id="0" name=""/>
        <dsp:cNvSpPr/>
      </dsp:nvSpPr>
      <dsp:spPr>
        <a:xfrm>
          <a:off x="4325652" y="2135216"/>
          <a:ext cx="254258" cy="395296"/>
        </a:xfrm>
        <a:custGeom>
          <a:avLst/>
          <a:gdLst/>
          <a:ahLst/>
          <a:cxnLst/>
          <a:rect l="0" t="0" r="0" b="0"/>
          <a:pathLst>
            <a:path>
              <a:moveTo>
                <a:pt x="254258" y="0"/>
              </a:moveTo>
              <a:lnTo>
                <a:pt x="254258" y="197648"/>
              </a:lnTo>
              <a:lnTo>
                <a:pt x="0" y="197648"/>
              </a:lnTo>
              <a:lnTo>
                <a:pt x="0" y="39529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C4866A-C0EA-4FF2-8770-DB767B016AF2}">
      <dsp:nvSpPr>
        <dsp:cNvPr id="0" name=""/>
        <dsp:cNvSpPr/>
      </dsp:nvSpPr>
      <dsp:spPr>
        <a:xfrm>
          <a:off x="3648712" y="2530513"/>
          <a:ext cx="1353878" cy="90258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Arial Black" panose="020B0A04020102020204" pitchFamily="34" charset="0"/>
            </a:rPr>
            <a:t>Dermal tissue</a:t>
          </a:r>
        </a:p>
      </dsp:txBody>
      <dsp:txXfrm>
        <a:off x="3675148" y="2556949"/>
        <a:ext cx="1301006" cy="849713"/>
      </dsp:txXfrm>
    </dsp:sp>
    <dsp:sp modelId="{C8EC060E-6758-49FD-8696-C09E08FF995D}">
      <dsp:nvSpPr>
        <dsp:cNvPr id="0" name=""/>
        <dsp:cNvSpPr/>
      </dsp:nvSpPr>
      <dsp:spPr>
        <a:xfrm>
          <a:off x="4579910" y="2135216"/>
          <a:ext cx="2184604" cy="162925"/>
        </a:xfrm>
        <a:custGeom>
          <a:avLst/>
          <a:gdLst/>
          <a:ahLst/>
          <a:cxnLst/>
          <a:rect l="0" t="0" r="0" b="0"/>
          <a:pathLst>
            <a:path>
              <a:moveTo>
                <a:pt x="0" y="0"/>
              </a:moveTo>
              <a:lnTo>
                <a:pt x="0" y="81462"/>
              </a:lnTo>
              <a:lnTo>
                <a:pt x="2184604" y="81462"/>
              </a:lnTo>
              <a:lnTo>
                <a:pt x="2184604" y="16292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33F8E-FC0D-49F4-A3D6-C2A3414E9B54}">
      <dsp:nvSpPr>
        <dsp:cNvPr id="0" name=""/>
        <dsp:cNvSpPr/>
      </dsp:nvSpPr>
      <dsp:spPr>
        <a:xfrm>
          <a:off x="6087575" y="2298142"/>
          <a:ext cx="1353878" cy="90258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Arial Black" panose="020B0A04020102020204" pitchFamily="34" charset="0"/>
            </a:rPr>
            <a:t>Complex tissue</a:t>
          </a:r>
        </a:p>
      </dsp:txBody>
      <dsp:txXfrm>
        <a:off x="6114011" y="2324578"/>
        <a:ext cx="1301006" cy="849713"/>
      </dsp:txXfrm>
    </dsp:sp>
    <dsp:sp modelId="{327E8B52-FA52-47CF-A895-7E478937CAD4}">
      <dsp:nvSpPr>
        <dsp:cNvPr id="0" name=""/>
        <dsp:cNvSpPr/>
      </dsp:nvSpPr>
      <dsp:spPr>
        <a:xfrm>
          <a:off x="6085693" y="3200728"/>
          <a:ext cx="678821" cy="593404"/>
        </a:xfrm>
        <a:custGeom>
          <a:avLst/>
          <a:gdLst/>
          <a:ahLst/>
          <a:cxnLst/>
          <a:rect l="0" t="0" r="0" b="0"/>
          <a:pathLst>
            <a:path>
              <a:moveTo>
                <a:pt x="678821" y="0"/>
              </a:moveTo>
              <a:lnTo>
                <a:pt x="678821" y="296702"/>
              </a:lnTo>
              <a:lnTo>
                <a:pt x="0" y="296702"/>
              </a:lnTo>
              <a:lnTo>
                <a:pt x="0" y="5934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E8D682-BEC7-48D8-B4E6-389DD65359A5}">
      <dsp:nvSpPr>
        <dsp:cNvPr id="0" name=""/>
        <dsp:cNvSpPr/>
      </dsp:nvSpPr>
      <dsp:spPr>
        <a:xfrm>
          <a:off x="5408754" y="3794132"/>
          <a:ext cx="1353878" cy="90258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Arial Black" panose="020B0A04020102020204" pitchFamily="34" charset="0"/>
            </a:rPr>
            <a:t>Phloe</a:t>
          </a:r>
        </a:p>
      </dsp:txBody>
      <dsp:txXfrm>
        <a:off x="5435190" y="3820568"/>
        <a:ext cx="1301006" cy="849713"/>
      </dsp:txXfrm>
    </dsp:sp>
    <dsp:sp modelId="{2CC4DA8D-32B0-4BBA-B3DF-38F51C579D67}">
      <dsp:nvSpPr>
        <dsp:cNvPr id="0" name=""/>
        <dsp:cNvSpPr/>
      </dsp:nvSpPr>
      <dsp:spPr>
        <a:xfrm>
          <a:off x="6764514" y="3200728"/>
          <a:ext cx="1081220" cy="593404"/>
        </a:xfrm>
        <a:custGeom>
          <a:avLst/>
          <a:gdLst/>
          <a:ahLst/>
          <a:cxnLst/>
          <a:rect l="0" t="0" r="0" b="0"/>
          <a:pathLst>
            <a:path>
              <a:moveTo>
                <a:pt x="0" y="0"/>
              </a:moveTo>
              <a:lnTo>
                <a:pt x="0" y="296702"/>
              </a:lnTo>
              <a:lnTo>
                <a:pt x="1081220" y="296702"/>
              </a:lnTo>
              <a:lnTo>
                <a:pt x="1081220" y="59340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2CFCAB-0AB5-415C-9785-879D8094C8C2}">
      <dsp:nvSpPr>
        <dsp:cNvPr id="0" name=""/>
        <dsp:cNvSpPr/>
      </dsp:nvSpPr>
      <dsp:spPr>
        <a:xfrm>
          <a:off x="7168796" y="3794132"/>
          <a:ext cx="1353878" cy="90258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Arial Black" panose="020B0A04020102020204" pitchFamily="34" charset="0"/>
            </a:rPr>
            <a:t>Xylem </a:t>
          </a:r>
        </a:p>
      </dsp:txBody>
      <dsp:txXfrm>
        <a:off x="7195232" y="3820568"/>
        <a:ext cx="1301006" cy="849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D712D-906F-4FFA-8F38-044223B319E0}">
      <dsp:nvSpPr>
        <dsp:cNvPr id="0" name=""/>
        <dsp:cNvSpPr/>
      </dsp:nvSpPr>
      <dsp:spPr>
        <a:xfrm>
          <a:off x="692905" y="3112"/>
          <a:ext cx="5872179" cy="4322462"/>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7746034-8015-4613-87A4-758D2B3771E6}">
      <dsp:nvSpPr>
        <dsp:cNvPr id="0" name=""/>
        <dsp:cNvSpPr/>
      </dsp:nvSpPr>
      <dsp:spPr>
        <a:xfrm>
          <a:off x="1139052" y="426952"/>
          <a:ext cx="5872179" cy="432246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Low" defTabSz="800100" rtl="1">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This tissue founds in zones of plant where growth take place and keep the plant growing . the cell produced in the meristems soon become differentiated into one or another several types . </a:t>
          </a:r>
        </a:p>
        <a:p>
          <a:pPr marL="0" lvl="0" indent="0" algn="justLow" defTabSz="800100" rtl="1">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characteristices</a:t>
          </a:r>
          <a:r>
            <a:rPr lang="en-US" sz="1800" b="1" kern="1200" dirty="0">
              <a:latin typeface="Arial" panose="020B0604020202020204" pitchFamily="34" charset="0"/>
              <a:cs typeface="Arial" panose="020B0604020202020204" pitchFamily="34" charset="0"/>
            </a:rPr>
            <a:t> of </a:t>
          </a:r>
          <a:r>
            <a:rPr lang="en-US" sz="1800" b="1" kern="1200" dirty="0" err="1">
              <a:latin typeface="Arial" panose="020B0604020202020204" pitchFamily="34" charset="0"/>
              <a:cs typeface="Arial" panose="020B0604020202020204" pitchFamily="34" charset="0"/>
            </a:rPr>
            <a:t>merismatic</a:t>
          </a:r>
          <a:r>
            <a:rPr lang="en-US" sz="1800" b="1" kern="1200" dirty="0">
              <a:latin typeface="Arial" panose="020B0604020202020204" pitchFamily="34" charset="0"/>
              <a:cs typeface="Arial" panose="020B0604020202020204" pitchFamily="34" charset="0"/>
            </a:rPr>
            <a:t> cells : small , diametric cell , with large nuclear , small vacuoles , no intercellular cavities between cells very thin primary cell wall , rich in cytoplasm .</a:t>
          </a:r>
        </a:p>
      </dsp:txBody>
      <dsp:txXfrm>
        <a:off x="1265653" y="553553"/>
        <a:ext cx="5618977" cy="40692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BE4B8B1-FA7E-4367-A17D-E5BED8FA7EAA}" type="datetimeFigureOut">
              <a:rPr lang="ar-SA" smtClean="0"/>
              <a:t>17/10/1447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843CC22-2B96-4274-B9A6-5B138A8D45B4}" type="slidenum">
              <a:rPr lang="ar-SA" smtClean="0"/>
              <a:t>‹#›</a:t>
            </a:fld>
            <a:endParaRPr lang="ar-SA"/>
          </a:p>
        </p:txBody>
      </p:sp>
    </p:spTree>
    <p:extLst>
      <p:ext uri="{BB962C8B-B14F-4D97-AF65-F5344CB8AC3E}">
        <p14:creationId xmlns:p14="http://schemas.microsoft.com/office/powerpoint/2010/main" val="30068870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94D9-94C5-E390-6F53-DAB1A991679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067E75D-FEDE-0AFD-6AA4-3DE9FF0689B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4468CA0-3106-F65E-4D85-0AD3E3B3DF71}"/>
              </a:ext>
            </a:extLst>
          </p:cNvPr>
          <p:cNvSpPr>
            <a:spLocks noGrp="1"/>
          </p:cNvSpPr>
          <p:nvPr>
            <p:ph type="dt" sz="half" idx="10"/>
          </p:nvPr>
        </p:nvSpPr>
        <p:spPr/>
        <p:txBody>
          <a:bodyPr/>
          <a:lstStyle/>
          <a:p>
            <a:fld id="{C40DBD68-9B03-447E-9373-86BC8331FE0A}" type="datetimeFigureOut">
              <a:rPr lang="ar-SA" smtClean="0"/>
              <a:t>17/10/1447</a:t>
            </a:fld>
            <a:endParaRPr lang="ar-SA"/>
          </a:p>
        </p:txBody>
      </p:sp>
      <p:sp>
        <p:nvSpPr>
          <p:cNvPr id="5" name="Footer Placeholder 4">
            <a:extLst>
              <a:ext uri="{FF2B5EF4-FFF2-40B4-BE49-F238E27FC236}">
                <a16:creationId xmlns:a16="http://schemas.microsoft.com/office/drawing/2014/main" id="{3721FD11-4270-5E53-C0F7-190CE4663E77}"/>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BF798420-5B8C-0C88-0E3E-4BE27B87C4D2}"/>
              </a:ext>
            </a:extLst>
          </p:cNvPr>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170228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5230-6FD9-FAF7-C77B-56E37E076A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A79C82-EBD4-8193-77A1-209FC62C74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4A2C1-88F3-19DD-85BA-CA739747A810}"/>
              </a:ext>
            </a:extLst>
          </p:cNvPr>
          <p:cNvSpPr>
            <a:spLocks noGrp="1"/>
          </p:cNvSpPr>
          <p:nvPr>
            <p:ph type="dt" sz="half" idx="10"/>
          </p:nvPr>
        </p:nvSpPr>
        <p:spPr/>
        <p:txBody>
          <a:bodyPr/>
          <a:lstStyle/>
          <a:p>
            <a:fld id="{C40DBD68-9B03-447E-9373-86BC8331FE0A}" type="datetimeFigureOut">
              <a:rPr lang="ar-SA" smtClean="0"/>
              <a:t>17/10/1447</a:t>
            </a:fld>
            <a:endParaRPr lang="ar-SA"/>
          </a:p>
        </p:txBody>
      </p:sp>
      <p:sp>
        <p:nvSpPr>
          <p:cNvPr id="5" name="Footer Placeholder 4">
            <a:extLst>
              <a:ext uri="{FF2B5EF4-FFF2-40B4-BE49-F238E27FC236}">
                <a16:creationId xmlns:a16="http://schemas.microsoft.com/office/drawing/2014/main" id="{6D27D371-8A72-8B18-EF90-876AA937EDA0}"/>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32EFE00C-197D-1531-14D0-E831D4F8098C}"/>
              </a:ext>
            </a:extLst>
          </p:cNvPr>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204523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5A27C7-31DE-AFBC-B07E-06DC61F5FB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84A7A9-9683-6F3B-E951-4AD955A5D1B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2CE83-44F4-4F06-8874-B0F7C4FC006C}"/>
              </a:ext>
            </a:extLst>
          </p:cNvPr>
          <p:cNvSpPr>
            <a:spLocks noGrp="1"/>
          </p:cNvSpPr>
          <p:nvPr>
            <p:ph type="dt" sz="half" idx="10"/>
          </p:nvPr>
        </p:nvSpPr>
        <p:spPr/>
        <p:txBody>
          <a:bodyPr/>
          <a:lstStyle/>
          <a:p>
            <a:fld id="{C40DBD68-9B03-447E-9373-86BC8331FE0A}" type="datetimeFigureOut">
              <a:rPr lang="ar-SA" smtClean="0"/>
              <a:t>17/10/1447</a:t>
            </a:fld>
            <a:endParaRPr lang="ar-SA"/>
          </a:p>
        </p:txBody>
      </p:sp>
      <p:sp>
        <p:nvSpPr>
          <p:cNvPr id="5" name="Footer Placeholder 4">
            <a:extLst>
              <a:ext uri="{FF2B5EF4-FFF2-40B4-BE49-F238E27FC236}">
                <a16:creationId xmlns:a16="http://schemas.microsoft.com/office/drawing/2014/main" id="{37B7B411-5625-3667-37A1-C91BBC954C92}"/>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F9D5140E-C6B6-2C00-7E51-DF636DA90118}"/>
              </a:ext>
            </a:extLst>
          </p:cNvPr>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91866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38D61-7592-6196-46F1-02B296131F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1318A-E106-09B2-FF95-BC7C7B5BAE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CFF1D-E61A-4427-CEA4-636E2D149DA7}"/>
              </a:ext>
            </a:extLst>
          </p:cNvPr>
          <p:cNvSpPr>
            <a:spLocks noGrp="1"/>
          </p:cNvSpPr>
          <p:nvPr>
            <p:ph type="dt" sz="half" idx="10"/>
          </p:nvPr>
        </p:nvSpPr>
        <p:spPr/>
        <p:txBody>
          <a:bodyPr/>
          <a:lstStyle/>
          <a:p>
            <a:fld id="{C40DBD68-9B03-447E-9373-86BC8331FE0A}" type="datetimeFigureOut">
              <a:rPr lang="ar-SA" smtClean="0"/>
              <a:t>17/10/1447</a:t>
            </a:fld>
            <a:endParaRPr lang="ar-SA"/>
          </a:p>
        </p:txBody>
      </p:sp>
      <p:sp>
        <p:nvSpPr>
          <p:cNvPr id="5" name="Footer Placeholder 4">
            <a:extLst>
              <a:ext uri="{FF2B5EF4-FFF2-40B4-BE49-F238E27FC236}">
                <a16:creationId xmlns:a16="http://schemas.microsoft.com/office/drawing/2014/main" id="{27258A58-AC80-8BEC-2B22-BC1A88B76032}"/>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8B35959B-763E-6F46-1BBF-B97165610CBA}"/>
              </a:ext>
            </a:extLst>
          </p:cNvPr>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350151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DB4F-7F92-5AE4-A970-171FB7DC3D9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E32840B-1D5A-2637-A31C-928C8FD6FAA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12618A-1E38-2530-6AE0-EC877729FA0C}"/>
              </a:ext>
            </a:extLst>
          </p:cNvPr>
          <p:cNvSpPr>
            <a:spLocks noGrp="1"/>
          </p:cNvSpPr>
          <p:nvPr>
            <p:ph type="dt" sz="half" idx="10"/>
          </p:nvPr>
        </p:nvSpPr>
        <p:spPr/>
        <p:txBody>
          <a:bodyPr/>
          <a:lstStyle/>
          <a:p>
            <a:fld id="{C40DBD68-9B03-447E-9373-86BC8331FE0A}" type="datetimeFigureOut">
              <a:rPr lang="ar-SA" smtClean="0"/>
              <a:t>17/10/1447</a:t>
            </a:fld>
            <a:endParaRPr lang="ar-SA"/>
          </a:p>
        </p:txBody>
      </p:sp>
      <p:sp>
        <p:nvSpPr>
          <p:cNvPr id="5" name="Footer Placeholder 4">
            <a:extLst>
              <a:ext uri="{FF2B5EF4-FFF2-40B4-BE49-F238E27FC236}">
                <a16:creationId xmlns:a16="http://schemas.microsoft.com/office/drawing/2014/main" id="{D123ED38-3CB9-A700-4EEA-803F6093E95B}"/>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E863DE48-BA34-C9D0-AEA3-7F1B5F4AE24E}"/>
              </a:ext>
            </a:extLst>
          </p:cNvPr>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20108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E6D2-231E-D8BF-44FD-B1AA6A1A25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24FD83-9B37-7C2A-9D4F-8F89767A602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A9723-BB15-4FEF-5233-20065F04364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03A885-6690-0A4D-04BC-72047695E28C}"/>
              </a:ext>
            </a:extLst>
          </p:cNvPr>
          <p:cNvSpPr>
            <a:spLocks noGrp="1"/>
          </p:cNvSpPr>
          <p:nvPr>
            <p:ph type="dt" sz="half" idx="10"/>
          </p:nvPr>
        </p:nvSpPr>
        <p:spPr/>
        <p:txBody>
          <a:bodyPr/>
          <a:lstStyle/>
          <a:p>
            <a:fld id="{C40DBD68-9B03-447E-9373-86BC8331FE0A}" type="datetimeFigureOut">
              <a:rPr lang="ar-SA" smtClean="0"/>
              <a:t>17/10/1447</a:t>
            </a:fld>
            <a:endParaRPr lang="ar-SA"/>
          </a:p>
        </p:txBody>
      </p:sp>
      <p:sp>
        <p:nvSpPr>
          <p:cNvPr id="6" name="Footer Placeholder 5">
            <a:extLst>
              <a:ext uri="{FF2B5EF4-FFF2-40B4-BE49-F238E27FC236}">
                <a16:creationId xmlns:a16="http://schemas.microsoft.com/office/drawing/2014/main" id="{CCE6412A-A18A-A742-C35F-747083F9238D}"/>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807073E9-BC90-2730-B43A-3C5425DF9EF5}"/>
              </a:ext>
            </a:extLst>
          </p:cNvPr>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266397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8CFD-3733-57D1-AC13-7E76FDAD4B4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5B58E9-1F51-896E-39F3-38AAD89C974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F0D0540-E366-8B92-1ED5-1C208BF8EC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2EF504-9192-FA54-153B-75BAB1C2C6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907BA6-5D73-3A08-FD27-49D96D454E3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1AC9CB-9388-4303-9DE2-75C20707173B}"/>
              </a:ext>
            </a:extLst>
          </p:cNvPr>
          <p:cNvSpPr>
            <a:spLocks noGrp="1"/>
          </p:cNvSpPr>
          <p:nvPr>
            <p:ph type="dt" sz="half" idx="10"/>
          </p:nvPr>
        </p:nvSpPr>
        <p:spPr/>
        <p:txBody>
          <a:bodyPr/>
          <a:lstStyle/>
          <a:p>
            <a:fld id="{C40DBD68-9B03-447E-9373-86BC8331FE0A}" type="datetimeFigureOut">
              <a:rPr lang="ar-SA" smtClean="0"/>
              <a:t>17/10/1447</a:t>
            </a:fld>
            <a:endParaRPr lang="ar-SA"/>
          </a:p>
        </p:txBody>
      </p:sp>
      <p:sp>
        <p:nvSpPr>
          <p:cNvPr id="8" name="Footer Placeholder 7">
            <a:extLst>
              <a:ext uri="{FF2B5EF4-FFF2-40B4-BE49-F238E27FC236}">
                <a16:creationId xmlns:a16="http://schemas.microsoft.com/office/drawing/2014/main" id="{05C77CD5-C257-34DC-739D-E39A7C331009}"/>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079CBD25-E40D-945B-C306-EF4834B78C25}"/>
              </a:ext>
            </a:extLst>
          </p:cNvPr>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16837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B2B5-F6F5-B5CD-DE1D-B250DE20B0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1730C7-5E03-594D-D9F3-54EB0B4578DD}"/>
              </a:ext>
            </a:extLst>
          </p:cNvPr>
          <p:cNvSpPr>
            <a:spLocks noGrp="1"/>
          </p:cNvSpPr>
          <p:nvPr>
            <p:ph type="dt" sz="half" idx="10"/>
          </p:nvPr>
        </p:nvSpPr>
        <p:spPr/>
        <p:txBody>
          <a:bodyPr/>
          <a:lstStyle/>
          <a:p>
            <a:fld id="{C40DBD68-9B03-447E-9373-86BC8331FE0A}" type="datetimeFigureOut">
              <a:rPr lang="ar-SA" smtClean="0"/>
              <a:t>17/10/1447</a:t>
            </a:fld>
            <a:endParaRPr lang="ar-SA"/>
          </a:p>
        </p:txBody>
      </p:sp>
      <p:sp>
        <p:nvSpPr>
          <p:cNvPr id="4" name="Footer Placeholder 3">
            <a:extLst>
              <a:ext uri="{FF2B5EF4-FFF2-40B4-BE49-F238E27FC236}">
                <a16:creationId xmlns:a16="http://schemas.microsoft.com/office/drawing/2014/main" id="{5453048A-75F9-D832-4AE9-3AF26779B50A}"/>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ABED5FD1-2BA8-EF40-CD94-F822D818E435}"/>
              </a:ext>
            </a:extLst>
          </p:cNvPr>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416728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97FBF-EDA1-F239-8711-06CA560C847B}"/>
              </a:ext>
            </a:extLst>
          </p:cNvPr>
          <p:cNvSpPr>
            <a:spLocks noGrp="1"/>
          </p:cNvSpPr>
          <p:nvPr>
            <p:ph type="dt" sz="half" idx="10"/>
          </p:nvPr>
        </p:nvSpPr>
        <p:spPr/>
        <p:txBody>
          <a:bodyPr/>
          <a:lstStyle/>
          <a:p>
            <a:fld id="{C40DBD68-9B03-447E-9373-86BC8331FE0A}" type="datetimeFigureOut">
              <a:rPr lang="ar-SA" smtClean="0"/>
              <a:t>17/10/1447</a:t>
            </a:fld>
            <a:endParaRPr lang="ar-SA"/>
          </a:p>
        </p:txBody>
      </p:sp>
      <p:sp>
        <p:nvSpPr>
          <p:cNvPr id="3" name="Footer Placeholder 2">
            <a:extLst>
              <a:ext uri="{FF2B5EF4-FFF2-40B4-BE49-F238E27FC236}">
                <a16:creationId xmlns:a16="http://schemas.microsoft.com/office/drawing/2014/main" id="{CB3F1318-1C29-2109-9F59-2F8DBCD76670}"/>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49138860-8261-28BF-9E62-EA9AEEFAD6E5}"/>
              </a:ext>
            </a:extLst>
          </p:cNvPr>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228040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404B-56C4-0657-70CB-79E62B0260C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D196A2-E2BA-1F72-3936-8F6A79CF52A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BAFF8-FFA3-3EB7-6767-2DA3169E8C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971307-A7E3-0E05-87CA-2FC611677A52}"/>
              </a:ext>
            </a:extLst>
          </p:cNvPr>
          <p:cNvSpPr>
            <a:spLocks noGrp="1"/>
          </p:cNvSpPr>
          <p:nvPr>
            <p:ph type="dt" sz="half" idx="10"/>
          </p:nvPr>
        </p:nvSpPr>
        <p:spPr/>
        <p:txBody>
          <a:bodyPr/>
          <a:lstStyle/>
          <a:p>
            <a:fld id="{C40DBD68-9B03-447E-9373-86BC8331FE0A}" type="datetimeFigureOut">
              <a:rPr lang="ar-SA" smtClean="0"/>
              <a:t>17/10/1447</a:t>
            </a:fld>
            <a:endParaRPr lang="ar-SA"/>
          </a:p>
        </p:txBody>
      </p:sp>
      <p:sp>
        <p:nvSpPr>
          <p:cNvPr id="6" name="Footer Placeholder 5">
            <a:extLst>
              <a:ext uri="{FF2B5EF4-FFF2-40B4-BE49-F238E27FC236}">
                <a16:creationId xmlns:a16="http://schemas.microsoft.com/office/drawing/2014/main" id="{3CE8272A-1BC7-DD11-2F2A-4903B35C3450}"/>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04F041BA-2BED-12F5-4D4E-B23A395624E6}"/>
              </a:ext>
            </a:extLst>
          </p:cNvPr>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17159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A8C4E-EBC7-374A-90F4-C35A621F7E6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ADB2406-ED71-3684-28BB-AFFFC7A5F6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C54D0E5-AA4A-9A92-AC70-261C1E290E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5022D9F-63DE-F2F7-6EF8-561972CB3D88}"/>
              </a:ext>
            </a:extLst>
          </p:cNvPr>
          <p:cNvSpPr>
            <a:spLocks noGrp="1"/>
          </p:cNvSpPr>
          <p:nvPr>
            <p:ph type="dt" sz="half" idx="10"/>
          </p:nvPr>
        </p:nvSpPr>
        <p:spPr/>
        <p:txBody>
          <a:bodyPr/>
          <a:lstStyle/>
          <a:p>
            <a:fld id="{C40DBD68-9B03-447E-9373-86BC8331FE0A}" type="datetimeFigureOut">
              <a:rPr lang="ar-SA" smtClean="0"/>
              <a:t>17/10/1447</a:t>
            </a:fld>
            <a:endParaRPr lang="ar-SA"/>
          </a:p>
        </p:txBody>
      </p:sp>
      <p:sp>
        <p:nvSpPr>
          <p:cNvPr id="6" name="Footer Placeholder 5">
            <a:extLst>
              <a:ext uri="{FF2B5EF4-FFF2-40B4-BE49-F238E27FC236}">
                <a16:creationId xmlns:a16="http://schemas.microsoft.com/office/drawing/2014/main" id="{204D7AF6-AB49-5472-8FD1-5B0DF1A09244}"/>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9D3544E8-A0E3-14C2-73A1-91D0183AAC9E}"/>
              </a:ext>
            </a:extLst>
          </p:cNvPr>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72278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F367A8-BBBD-D072-A36D-3D7519C73DB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8EEDEC-555A-E54E-FB11-2AC2118DC1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873B7-D457-FA92-9650-96443B635AE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0DBD68-9B03-447E-9373-86BC8331FE0A}" type="datetimeFigureOut">
              <a:rPr lang="ar-SA" smtClean="0"/>
              <a:t>17/10/1447</a:t>
            </a:fld>
            <a:endParaRPr lang="ar-SA"/>
          </a:p>
        </p:txBody>
      </p:sp>
      <p:sp>
        <p:nvSpPr>
          <p:cNvPr id="5" name="Footer Placeholder 4">
            <a:extLst>
              <a:ext uri="{FF2B5EF4-FFF2-40B4-BE49-F238E27FC236}">
                <a16:creationId xmlns:a16="http://schemas.microsoft.com/office/drawing/2014/main" id="{0F6F2C2B-C6A4-E57A-241C-3E944AD775B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id="{46315E5C-DB1F-BDF4-27CC-6FDF536429D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A2EF32-1F92-4147-B6B0-CCF86B3D7BD3}" type="slidenum">
              <a:rPr lang="ar-SA" smtClean="0"/>
              <a:t>‹#›</a:t>
            </a:fld>
            <a:endParaRPr lang="ar-SA"/>
          </a:p>
        </p:txBody>
      </p:sp>
    </p:spTree>
    <p:extLst>
      <p:ext uri="{BB962C8B-B14F-4D97-AF65-F5344CB8AC3E}">
        <p14:creationId xmlns:p14="http://schemas.microsoft.com/office/powerpoint/2010/main" val="30673461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344" y="-99392"/>
            <a:ext cx="9150344" cy="3024337"/>
          </a:xfrm>
          <a:solidFill>
            <a:schemeClr val="accent6">
              <a:lumMod val="40000"/>
              <a:lumOff val="60000"/>
            </a:schemeClr>
          </a:solidFill>
          <a:ln>
            <a:solidFill>
              <a:schemeClr val="accent6"/>
            </a:solidFill>
          </a:ln>
          <a:effectLst>
            <a:glow rad="127000">
              <a:schemeClr val="accent6">
                <a:lumMod val="50000"/>
              </a:schemeClr>
            </a:glow>
          </a:effectLst>
        </p:spPr>
        <p:style>
          <a:lnRef idx="2">
            <a:schemeClr val="accent4">
              <a:shade val="15000"/>
            </a:schemeClr>
          </a:lnRef>
          <a:fillRef idx="1">
            <a:schemeClr val="accent4"/>
          </a:fillRef>
          <a:effectRef idx="0">
            <a:schemeClr val="accent4"/>
          </a:effectRef>
          <a:fontRef idx="minor">
            <a:schemeClr val="lt1"/>
          </a:fontRef>
        </p:style>
        <p:txBody>
          <a:bodyPr>
            <a:normAutofit/>
          </a:bodyPr>
          <a:lstStyle/>
          <a:p>
            <a:pPr algn="ctr" rtl="1"/>
            <a:r>
              <a:rPr lang="en-US" sz="3600" dirty="0">
                <a:solidFill>
                  <a:schemeClr val="accent6">
                    <a:lumMod val="50000"/>
                  </a:schemeClr>
                </a:solidFill>
              </a:rPr>
              <a:t> </a:t>
            </a:r>
            <a:r>
              <a:rPr lang="en-US" sz="4400" dirty="0">
                <a:solidFill>
                  <a:schemeClr val="accent6">
                    <a:lumMod val="50000"/>
                  </a:schemeClr>
                </a:solidFill>
                <a:latin typeface="Aldhabi" panose="01000000000000000000" pitchFamily="2" charset="-78"/>
                <a:cs typeface="Aldhabi" panose="01000000000000000000" pitchFamily="2" charset="-78"/>
              </a:rPr>
              <a:t> </a:t>
            </a:r>
            <a:r>
              <a:rPr lang="en-US" sz="3600" b="1" dirty="0">
                <a:solidFill>
                  <a:schemeClr val="accent6">
                    <a:lumMod val="50000"/>
                  </a:schemeClr>
                </a:solidFill>
                <a:latin typeface="Aldhabi" panose="01000000000000000000" pitchFamily="2" charset="-78"/>
                <a:cs typeface="Aldhabi" panose="01000000000000000000" pitchFamily="2" charset="-78"/>
              </a:rPr>
              <a:t>Lab 3</a:t>
            </a:r>
            <a:br>
              <a:rPr lang="en-US" sz="3600" b="1" dirty="0">
                <a:solidFill>
                  <a:schemeClr val="accent6">
                    <a:lumMod val="50000"/>
                  </a:schemeClr>
                </a:solidFill>
                <a:latin typeface="Aldhabi" panose="01000000000000000000" pitchFamily="2" charset="-78"/>
                <a:cs typeface="Aldhabi" panose="01000000000000000000" pitchFamily="2" charset="-78"/>
              </a:rPr>
            </a:br>
            <a:r>
              <a:rPr lang="en-US" sz="3600" b="1" dirty="0">
                <a:solidFill>
                  <a:schemeClr val="accent6">
                    <a:lumMod val="50000"/>
                  </a:schemeClr>
                </a:solidFill>
                <a:latin typeface="Aldhabi" panose="01000000000000000000" pitchFamily="2" charset="-78"/>
                <a:cs typeface="Aldhabi" panose="01000000000000000000" pitchFamily="2" charset="-78"/>
              </a:rPr>
              <a:t> plants tissue </a:t>
            </a:r>
            <a:br>
              <a:rPr lang="en-US" sz="3600" b="1" dirty="0">
                <a:solidFill>
                  <a:schemeClr val="accent6">
                    <a:lumMod val="50000"/>
                  </a:schemeClr>
                </a:solidFill>
                <a:latin typeface="Aldhabi" panose="01000000000000000000" pitchFamily="2" charset="-78"/>
                <a:cs typeface="Aldhabi" panose="01000000000000000000" pitchFamily="2" charset="-78"/>
              </a:rPr>
            </a:br>
            <a:r>
              <a:rPr lang="en-US" sz="3600" b="1" dirty="0">
                <a:solidFill>
                  <a:schemeClr val="accent6">
                    <a:lumMod val="50000"/>
                  </a:schemeClr>
                </a:solidFill>
                <a:latin typeface="Aldhabi" panose="01000000000000000000" pitchFamily="2" charset="-78"/>
                <a:cs typeface="Aldhabi" panose="01000000000000000000" pitchFamily="2" charset="-78"/>
              </a:rPr>
              <a:t>practical </a:t>
            </a:r>
            <a:r>
              <a:rPr lang="en-US" sz="3600" b="1" dirty="0" err="1">
                <a:solidFill>
                  <a:schemeClr val="accent6">
                    <a:lumMod val="50000"/>
                  </a:schemeClr>
                </a:solidFill>
                <a:latin typeface="Aldhabi" panose="01000000000000000000" pitchFamily="2" charset="-78"/>
                <a:cs typeface="Aldhabi" panose="01000000000000000000" pitchFamily="2" charset="-78"/>
              </a:rPr>
              <a:t>botan</a:t>
            </a:r>
            <a:br>
              <a:rPr lang="en-US" sz="3600" b="1" dirty="0">
                <a:solidFill>
                  <a:schemeClr val="accent6">
                    <a:lumMod val="50000"/>
                  </a:schemeClr>
                </a:solidFill>
                <a:latin typeface="Aldhabi" panose="01000000000000000000" pitchFamily="2" charset="-78"/>
                <a:cs typeface="Aldhabi" panose="01000000000000000000" pitchFamily="2" charset="-78"/>
              </a:rPr>
            </a:br>
            <a:r>
              <a:rPr lang="en-US" sz="3600" b="1" dirty="0">
                <a:solidFill>
                  <a:schemeClr val="accent6">
                    <a:lumMod val="50000"/>
                  </a:schemeClr>
                </a:solidFill>
                <a:latin typeface="Aldhabi" panose="01000000000000000000" pitchFamily="2" charset="-78"/>
                <a:cs typeface="Aldhabi" panose="01000000000000000000" pitchFamily="2" charset="-78"/>
              </a:rPr>
              <a:t>The third level</a:t>
            </a:r>
            <a:br>
              <a:rPr lang="en-US" sz="3600" dirty="0">
                <a:solidFill>
                  <a:schemeClr val="accent6">
                    <a:lumMod val="50000"/>
                  </a:schemeClr>
                </a:solidFill>
              </a:rPr>
            </a:br>
            <a:endParaRPr lang="ar-SA" sz="3600" dirty="0">
              <a:solidFill>
                <a:schemeClr val="accent6">
                  <a:lumMod val="50000"/>
                </a:schemeClr>
              </a:solidFill>
            </a:endParaRPr>
          </a:p>
        </p:txBody>
      </p:sp>
      <p:sp>
        <p:nvSpPr>
          <p:cNvPr id="4" name="Rectangle 3">
            <a:extLst>
              <a:ext uri="{FF2B5EF4-FFF2-40B4-BE49-F238E27FC236}">
                <a16:creationId xmlns:a16="http://schemas.microsoft.com/office/drawing/2014/main" id="{A3DFF687-879B-1885-EB48-410AEC4E049F}"/>
              </a:ext>
            </a:extLst>
          </p:cNvPr>
          <p:cNvSpPr/>
          <p:nvPr/>
        </p:nvSpPr>
        <p:spPr>
          <a:xfrm>
            <a:off x="0" y="2967335"/>
            <a:ext cx="9144000" cy="4401205"/>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p:spPr>
        <p:txBody>
          <a:bodyPr wrap="square" lIns="91440" tIns="45720" rIns="91440" bIns="45720">
            <a:spAutoFit/>
          </a:bodyPr>
          <a:lstStyle/>
          <a:p>
            <a:pPr algn="ctr"/>
            <a:endParaRPr lang="en-US" sz="2800" b="1" dirty="0">
              <a:ln w="22225">
                <a:solidFill>
                  <a:schemeClr val="accent2"/>
                </a:solidFill>
                <a:prstDash val="solid"/>
              </a:ln>
              <a:solidFill>
                <a:schemeClr val="accent6">
                  <a:lumMod val="50000"/>
                </a:schemeClr>
              </a:solidFill>
            </a:endParaRPr>
          </a:p>
          <a:p>
            <a:pPr algn="ctr"/>
            <a:r>
              <a:rPr lang="ar-IQ" sz="2800" b="1" dirty="0">
                <a:ln w="22225">
                  <a:solidFill>
                    <a:schemeClr val="accent2"/>
                  </a:solidFill>
                  <a:prstDash val="solid"/>
                </a:ln>
                <a:solidFill>
                  <a:schemeClr val="accent6">
                    <a:lumMod val="50000"/>
                  </a:schemeClr>
                </a:solidFill>
              </a:rPr>
              <a:t> </a:t>
            </a:r>
            <a:r>
              <a:rPr lang="en-US" sz="2800" b="1" dirty="0">
                <a:ln w="22225">
                  <a:solidFill>
                    <a:schemeClr val="accent2"/>
                  </a:solidFill>
                  <a:prstDash val="solid"/>
                </a:ln>
                <a:solidFill>
                  <a:schemeClr val="accent6">
                    <a:lumMod val="50000"/>
                  </a:schemeClr>
                </a:solidFill>
              </a:rPr>
              <a:t>M.Sc. Dhuha Mohsen Abbas</a:t>
            </a:r>
          </a:p>
          <a:p>
            <a:pPr algn="ctr"/>
            <a:endParaRPr lang="en-US" sz="2800" b="1" dirty="0">
              <a:ln w="22225">
                <a:solidFill>
                  <a:schemeClr val="accent2"/>
                </a:solidFill>
                <a:prstDash val="solid"/>
              </a:ln>
              <a:solidFill>
                <a:schemeClr val="accent6">
                  <a:lumMod val="50000"/>
                </a:schemeClr>
              </a:solidFill>
            </a:endParaRPr>
          </a:p>
          <a:p>
            <a:pPr algn="ctr"/>
            <a:r>
              <a:rPr lang="en-US" sz="2800" b="1" dirty="0">
                <a:ln w="22225">
                  <a:solidFill>
                    <a:schemeClr val="accent2"/>
                  </a:solidFill>
                  <a:prstDash val="solid"/>
                </a:ln>
                <a:solidFill>
                  <a:schemeClr val="accent6">
                    <a:lumMod val="50000"/>
                  </a:schemeClr>
                </a:solidFill>
              </a:rPr>
              <a:t>University of </a:t>
            </a:r>
            <a:r>
              <a:rPr lang="en-US" sz="2800" b="1" dirty="0" err="1">
                <a:ln w="22225">
                  <a:solidFill>
                    <a:schemeClr val="accent2"/>
                  </a:solidFill>
                  <a:prstDash val="solid"/>
                </a:ln>
                <a:solidFill>
                  <a:schemeClr val="accent6">
                    <a:lumMod val="50000"/>
                  </a:schemeClr>
                </a:solidFill>
              </a:rPr>
              <a:t>Mustansiriyah</a:t>
            </a:r>
            <a:endParaRPr lang="en-US" sz="2800" b="1" dirty="0">
              <a:ln w="22225">
                <a:solidFill>
                  <a:schemeClr val="accent2"/>
                </a:solidFill>
                <a:prstDash val="solid"/>
              </a:ln>
              <a:solidFill>
                <a:schemeClr val="accent6">
                  <a:lumMod val="50000"/>
                </a:schemeClr>
              </a:solidFill>
            </a:endParaRPr>
          </a:p>
          <a:p>
            <a:pPr algn="ctr"/>
            <a:endParaRPr lang="en-US" sz="2800" b="1" dirty="0">
              <a:ln w="22225">
                <a:solidFill>
                  <a:schemeClr val="accent2"/>
                </a:solidFill>
                <a:prstDash val="solid"/>
              </a:ln>
              <a:solidFill>
                <a:schemeClr val="accent6">
                  <a:lumMod val="50000"/>
                </a:schemeClr>
              </a:solidFill>
            </a:endParaRPr>
          </a:p>
          <a:p>
            <a:pPr algn="ctr"/>
            <a:r>
              <a:rPr lang="en-US" sz="2800" b="1" dirty="0">
                <a:ln w="22225">
                  <a:solidFill>
                    <a:schemeClr val="accent2"/>
                  </a:solidFill>
                  <a:prstDash val="solid"/>
                </a:ln>
                <a:solidFill>
                  <a:schemeClr val="accent6">
                    <a:lumMod val="50000"/>
                  </a:schemeClr>
                </a:solidFill>
              </a:rPr>
              <a:t>College of Science</a:t>
            </a:r>
          </a:p>
          <a:p>
            <a:pPr algn="ctr"/>
            <a:endParaRPr lang="en-US" sz="2800" b="1" dirty="0">
              <a:ln w="22225">
                <a:solidFill>
                  <a:schemeClr val="accent2"/>
                </a:solidFill>
                <a:prstDash val="solid"/>
              </a:ln>
              <a:solidFill>
                <a:schemeClr val="accent6">
                  <a:lumMod val="50000"/>
                </a:schemeClr>
              </a:solidFill>
            </a:endParaRPr>
          </a:p>
          <a:p>
            <a:pPr algn="ctr"/>
            <a:r>
              <a:rPr lang="en-US" sz="2800" b="1" dirty="0">
                <a:ln w="22225">
                  <a:solidFill>
                    <a:schemeClr val="accent2"/>
                  </a:solidFill>
                  <a:prstDash val="solid"/>
                </a:ln>
                <a:solidFill>
                  <a:schemeClr val="accent6">
                    <a:lumMod val="50000"/>
                  </a:schemeClr>
                </a:solidFill>
              </a:rPr>
              <a:t>Department of Biology</a:t>
            </a:r>
          </a:p>
          <a:p>
            <a:pPr algn="ctr"/>
            <a:r>
              <a:rPr lang="en-US" sz="2800" b="1" dirty="0">
                <a:ln w="22225">
                  <a:solidFill>
                    <a:schemeClr val="accent2"/>
                  </a:solidFill>
                  <a:prstDash val="solid"/>
                </a:ln>
                <a:solidFill>
                  <a:schemeClr val="accent6">
                    <a:lumMod val="50000"/>
                  </a:schemeClr>
                </a:solidFill>
              </a:rPr>
              <a:t>Botany</a:t>
            </a:r>
          </a:p>
          <a:p>
            <a:r>
              <a:rPr lang="ar-IQ" sz="2800" b="1" dirty="0">
                <a:ln w="22225">
                  <a:solidFill>
                    <a:schemeClr val="accent2"/>
                  </a:solidFill>
                  <a:prstDash val="solid"/>
                </a:ln>
                <a:solidFill>
                  <a:schemeClr val="accent6">
                    <a:lumMod val="50000"/>
                  </a:schemeClr>
                </a:solidFill>
              </a:rPr>
              <a:t>       </a:t>
            </a:r>
            <a:endParaRPr lang="en-US" sz="2800" b="1" cap="none" spc="0" dirty="0">
              <a:ln w="22225">
                <a:solidFill>
                  <a:schemeClr val="accent2"/>
                </a:solidFill>
                <a:prstDash val="solid"/>
              </a:ln>
              <a:solidFill>
                <a:schemeClr val="accent6">
                  <a:lumMod val="50000"/>
                </a:schemeClr>
              </a:solidFill>
              <a:effectLst/>
            </a:endParaRPr>
          </a:p>
        </p:txBody>
      </p:sp>
    </p:spTree>
    <p:extLst>
      <p:ext uri="{BB962C8B-B14F-4D97-AF65-F5344CB8AC3E}">
        <p14:creationId xmlns:p14="http://schemas.microsoft.com/office/powerpoint/2010/main" val="284597503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A505B-B3F3-BCB5-30EC-2E775BD36170}"/>
              </a:ext>
            </a:extLst>
          </p:cNvPr>
          <p:cNvSpPr>
            <a:spLocks noGrp="1"/>
          </p:cNvSpPr>
          <p:nvPr>
            <p:ph type="title"/>
          </p:nvPr>
        </p:nvSpPr>
        <p:spPr>
          <a:xfrm>
            <a:off x="0" y="1"/>
            <a:ext cx="9143999" cy="836711"/>
          </a:xfr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3500000" scaled="1"/>
            <a:tileRect/>
          </a:gradFill>
        </p:spPr>
        <p:txBody>
          <a:bodyPr>
            <a:normAutofit/>
          </a:bodyPr>
          <a:lstStyle/>
          <a:p>
            <a:r>
              <a:rPr lang="en-US" b="1" dirty="0">
                <a:solidFill>
                  <a:srgbClr val="C00000"/>
                </a:solidFill>
              </a:rPr>
              <a:t>a- Xylem tissue </a:t>
            </a:r>
          </a:p>
        </p:txBody>
      </p:sp>
      <p:sp>
        <p:nvSpPr>
          <p:cNvPr id="3" name="Content Placeholder 2">
            <a:extLst>
              <a:ext uri="{FF2B5EF4-FFF2-40B4-BE49-F238E27FC236}">
                <a16:creationId xmlns:a16="http://schemas.microsoft.com/office/drawing/2014/main" id="{DFE3C8E4-3124-4BD3-7D6B-E0C71EC3939F}"/>
              </a:ext>
            </a:extLst>
          </p:cNvPr>
          <p:cNvSpPr>
            <a:spLocks noGrp="1"/>
          </p:cNvSpPr>
          <p:nvPr>
            <p:ph idx="1"/>
          </p:nvPr>
        </p:nvSpPr>
        <p:spPr>
          <a:xfrm>
            <a:off x="1" y="836712"/>
            <a:ext cx="9144000" cy="6021288"/>
          </a:xfrm>
        </p:spPr>
        <p:txBody>
          <a:bodyPr>
            <a:normAutofit/>
          </a:bodyPr>
          <a:lstStyle/>
          <a:p>
            <a:pPr algn="justLow"/>
            <a:r>
              <a:rPr lang="en-US" sz="2400" b="1" dirty="0">
                <a:latin typeface="Aldhabi" panose="01000000000000000000" pitchFamily="2" charset="-78"/>
                <a:cs typeface="Aldhabi" panose="01000000000000000000" pitchFamily="2" charset="-78"/>
              </a:rPr>
              <a:t>Xylem tissue Xylem transports water and minerals ,mostly from the roots to all parts of plants also provide structural support for plant . </a:t>
            </a:r>
          </a:p>
          <a:p>
            <a:pPr algn="justLow"/>
            <a:r>
              <a:rPr lang="en-US" sz="2400" b="1" dirty="0">
                <a:solidFill>
                  <a:schemeClr val="accent4">
                    <a:lumMod val="75000"/>
                  </a:schemeClr>
                </a:solidFill>
                <a:latin typeface="Aldhabi" panose="01000000000000000000" pitchFamily="2" charset="-78"/>
                <a:cs typeface="Aldhabi" panose="01000000000000000000" pitchFamily="2" charset="-78"/>
              </a:rPr>
              <a:t>Xylem tissue consist of :-</a:t>
            </a:r>
          </a:p>
          <a:p>
            <a:pPr algn="justLow"/>
            <a:r>
              <a:rPr lang="en-US" sz="2400" b="1" dirty="0">
                <a:latin typeface="Aldhabi" panose="01000000000000000000" pitchFamily="2" charset="-78"/>
                <a:cs typeface="Aldhabi" panose="01000000000000000000" pitchFamily="2" charset="-78"/>
              </a:rPr>
              <a:t> </a:t>
            </a:r>
            <a:r>
              <a:rPr lang="en-US" sz="2400" b="1" dirty="0">
                <a:solidFill>
                  <a:srgbClr val="FF0000"/>
                </a:solidFill>
                <a:latin typeface="Aldhabi" panose="01000000000000000000" pitchFamily="2" charset="-78"/>
                <a:cs typeface="Aldhabi" panose="01000000000000000000" pitchFamily="2" charset="-78"/>
              </a:rPr>
              <a:t>1- </a:t>
            </a:r>
            <a:r>
              <a:rPr lang="en-US" sz="2400" b="1" dirty="0" err="1">
                <a:solidFill>
                  <a:srgbClr val="FF0000"/>
                </a:solidFill>
                <a:latin typeface="Aldhabi" panose="01000000000000000000" pitchFamily="2" charset="-78"/>
                <a:cs typeface="Aldhabi" panose="01000000000000000000" pitchFamily="2" charset="-78"/>
              </a:rPr>
              <a:t>Tracheids</a:t>
            </a:r>
            <a:r>
              <a:rPr lang="en-US" sz="2400" b="1" dirty="0">
                <a:solidFill>
                  <a:srgbClr val="FF0000"/>
                </a:solidFill>
                <a:latin typeface="Aldhabi" panose="01000000000000000000" pitchFamily="2" charset="-78"/>
                <a:cs typeface="Aldhabi" panose="01000000000000000000" pitchFamily="2" charset="-78"/>
              </a:rPr>
              <a:t> : </a:t>
            </a:r>
            <a:r>
              <a:rPr lang="en-US" sz="2400" b="1" dirty="0">
                <a:latin typeface="Aldhabi" panose="01000000000000000000" pitchFamily="2" charset="-78"/>
                <a:cs typeface="Aldhabi" panose="01000000000000000000" pitchFamily="2" charset="-78"/>
              </a:rPr>
              <a:t>Elongated cells with long tapering end wall. Have only (pit pairs) present at the regions of union with other </a:t>
            </a:r>
            <a:r>
              <a:rPr lang="en-US" sz="2400" b="1" dirty="0" err="1">
                <a:latin typeface="Aldhabi" panose="01000000000000000000" pitchFamily="2" charset="-78"/>
                <a:cs typeface="Aldhabi" panose="01000000000000000000" pitchFamily="2" charset="-78"/>
              </a:rPr>
              <a:t>trancheids</a:t>
            </a:r>
            <a:r>
              <a:rPr lang="en-US" sz="2400" b="1" dirty="0">
                <a:latin typeface="Aldhabi" panose="01000000000000000000" pitchFamily="2" charset="-78"/>
                <a:cs typeface="Aldhabi" panose="01000000000000000000" pitchFamily="2" charset="-78"/>
              </a:rPr>
              <a:t> at the cell wall , have also closed end , cell wall are thickened with lignin so that </a:t>
            </a:r>
            <a:r>
              <a:rPr lang="en-US" sz="2400" b="1" dirty="0" err="1">
                <a:latin typeface="Aldhabi" panose="01000000000000000000" pitchFamily="2" charset="-78"/>
                <a:cs typeface="Aldhabi" panose="01000000000000000000" pitchFamily="2" charset="-78"/>
              </a:rPr>
              <a:t>trancheids</a:t>
            </a:r>
            <a:r>
              <a:rPr lang="en-US" sz="2400" b="1" dirty="0">
                <a:latin typeface="Aldhabi" panose="01000000000000000000" pitchFamily="2" charset="-78"/>
                <a:cs typeface="Aldhabi" panose="01000000000000000000" pitchFamily="2" charset="-78"/>
              </a:rPr>
              <a:t> support the plant . foundation most of the gymnosperm and few angiosperm . Lab 3 plants tissue practical botany</a:t>
            </a:r>
          </a:p>
          <a:p>
            <a:pPr algn="justLow"/>
            <a:r>
              <a:rPr lang="en-US" sz="2400" b="1" dirty="0">
                <a:solidFill>
                  <a:srgbClr val="FF0000"/>
                </a:solidFill>
                <a:latin typeface="Aldhabi" panose="01000000000000000000" pitchFamily="2" charset="-78"/>
                <a:cs typeface="Aldhabi" panose="01000000000000000000" pitchFamily="2" charset="-78"/>
              </a:rPr>
              <a:t> 2- Vessels or trachea :- </a:t>
            </a:r>
            <a:r>
              <a:rPr lang="en-US" sz="2400" b="1" dirty="0">
                <a:latin typeface="Aldhabi" panose="01000000000000000000" pitchFamily="2" charset="-78"/>
                <a:cs typeface="Aldhabi" panose="01000000000000000000" pitchFamily="2" charset="-78"/>
              </a:rPr>
              <a:t>Cylindrical cell , not tapered at the end ,vessels are joined end to end to form continuous tubular structure with perforations in their end wall (cross wall), water and minerals are conducted through these perforations , have pits in primary cell wall , also have cell wall reinforced by ringed (annular) spiral ,pitted, reticular, scalar form thickening . Vessels are present in most of the angiosperms and also in lower plants . </a:t>
            </a:r>
          </a:p>
          <a:p>
            <a:pPr algn="justLow"/>
            <a:r>
              <a:rPr lang="en-US" sz="2400" b="1" dirty="0">
                <a:solidFill>
                  <a:srgbClr val="FF0000"/>
                </a:solidFill>
                <a:latin typeface="Aldhabi" panose="01000000000000000000" pitchFamily="2" charset="-78"/>
                <a:cs typeface="Aldhabi" panose="01000000000000000000" pitchFamily="2" charset="-78"/>
              </a:rPr>
              <a:t>3- Parenchyma cells :- </a:t>
            </a:r>
            <a:r>
              <a:rPr lang="en-US" sz="2400" b="1" dirty="0">
                <a:latin typeface="Aldhabi" panose="01000000000000000000" pitchFamily="2" charset="-78"/>
                <a:cs typeface="Aldhabi" panose="01000000000000000000" pitchFamily="2" charset="-78"/>
              </a:rPr>
              <a:t>This cells is the only living component in the xylem tissue , it is represented by groups that are found between the vessels and fibers ,are responsible for storage of reserve food .</a:t>
            </a:r>
          </a:p>
          <a:p>
            <a:pPr algn="justLow"/>
            <a:r>
              <a:rPr lang="en-US" sz="2400" b="1" dirty="0">
                <a:latin typeface="Aldhabi" panose="01000000000000000000" pitchFamily="2" charset="-78"/>
                <a:cs typeface="Aldhabi" panose="01000000000000000000" pitchFamily="2" charset="-78"/>
              </a:rPr>
              <a:t> </a:t>
            </a:r>
            <a:r>
              <a:rPr lang="en-US" sz="2400" b="1" dirty="0">
                <a:solidFill>
                  <a:srgbClr val="FF0000"/>
                </a:solidFill>
                <a:latin typeface="Aldhabi" panose="01000000000000000000" pitchFamily="2" charset="-78"/>
                <a:cs typeface="Aldhabi" panose="01000000000000000000" pitchFamily="2" charset="-78"/>
              </a:rPr>
              <a:t>4- Fibers :-</a:t>
            </a:r>
            <a:r>
              <a:rPr lang="en-US" sz="2400" b="1" dirty="0">
                <a:latin typeface="Aldhabi" panose="01000000000000000000" pitchFamily="2" charset="-78"/>
                <a:cs typeface="Aldhabi" panose="01000000000000000000" pitchFamily="2" charset="-78"/>
              </a:rPr>
              <a:t> Found between vessels cell and </a:t>
            </a:r>
            <a:r>
              <a:rPr lang="en-US" sz="2400" b="1" dirty="0" err="1">
                <a:latin typeface="Aldhabi" panose="01000000000000000000" pitchFamily="2" charset="-78"/>
                <a:cs typeface="Aldhabi" panose="01000000000000000000" pitchFamily="2" charset="-78"/>
              </a:rPr>
              <a:t>tracheids</a:t>
            </a:r>
            <a:r>
              <a:rPr lang="en-US" sz="2400" b="1" dirty="0">
                <a:latin typeface="Aldhabi" panose="01000000000000000000" pitchFamily="2" charset="-78"/>
                <a:cs typeface="Aldhabi" panose="01000000000000000000" pitchFamily="2" charset="-78"/>
              </a:rPr>
              <a:t>, they are meant for providing mechanical support to essential elements with the lignified cell wall and the cell wall thick more than the cell wall in </a:t>
            </a:r>
            <a:r>
              <a:rPr lang="en-US" sz="2400" b="1" dirty="0" err="1">
                <a:latin typeface="Aldhabi" panose="01000000000000000000" pitchFamily="2" charset="-78"/>
                <a:cs typeface="Aldhabi" panose="01000000000000000000" pitchFamily="2" charset="-78"/>
              </a:rPr>
              <a:t>tracheids</a:t>
            </a:r>
            <a:r>
              <a:rPr lang="en-US" sz="2400" b="1" dirty="0">
                <a:latin typeface="Aldhabi" panose="01000000000000000000" pitchFamily="2" charset="-78"/>
                <a:cs typeface="Aldhabi" panose="01000000000000000000" pitchFamily="2" charset="-78"/>
              </a:rPr>
              <a:t> , with circular shape in cross section .</a:t>
            </a:r>
          </a:p>
        </p:txBody>
      </p:sp>
    </p:spTree>
    <p:extLst>
      <p:ext uri="{BB962C8B-B14F-4D97-AF65-F5344CB8AC3E}">
        <p14:creationId xmlns:p14="http://schemas.microsoft.com/office/powerpoint/2010/main" val="106726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1FF887-5980-BD86-2776-C605839FAA57}"/>
              </a:ext>
            </a:extLst>
          </p:cNvPr>
          <p:cNvPicPr>
            <a:picLocks noGrp="1" noChangeAspect="1"/>
          </p:cNvPicPr>
          <p:nvPr>
            <p:ph idx="1"/>
          </p:nvPr>
        </p:nvPicPr>
        <p:blipFill>
          <a:blip r:embed="rId2"/>
          <a:stretch>
            <a:fillRect/>
          </a:stretch>
        </p:blipFill>
        <p:spPr>
          <a:xfrm>
            <a:off x="171200" y="1340768"/>
            <a:ext cx="8765087" cy="5517232"/>
          </a:xfrm>
          <a:prstGeom prst="rect">
            <a:avLst/>
          </a:prstGeom>
        </p:spPr>
      </p:pic>
      <p:sp>
        <p:nvSpPr>
          <p:cNvPr id="7" name="TextBox 6">
            <a:extLst>
              <a:ext uri="{FF2B5EF4-FFF2-40B4-BE49-F238E27FC236}">
                <a16:creationId xmlns:a16="http://schemas.microsoft.com/office/drawing/2014/main" id="{83EBCEE7-2912-1BA6-60A3-A8780B6F868C}"/>
              </a:ext>
            </a:extLst>
          </p:cNvPr>
          <p:cNvSpPr txBox="1"/>
          <p:nvPr/>
        </p:nvSpPr>
        <p:spPr>
          <a:xfrm>
            <a:off x="395536" y="819291"/>
            <a:ext cx="8352928" cy="461665"/>
          </a:xfrm>
          <a:prstGeom prst="rect">
            <a:avLst/>
          </a:prstGeom>
          <a:solidFill>
            <a:srgbClr val="92D050"/>
          </a:solidFill>
        </p:spPr>
        <p:txBody>
          <a:bodyPr wrap="square">
            <a:spAutoFit/>
          </a:bodyPr>
          <a:lstStyle/>
          <a:p>
            <a:r>
              <a:rPr lang="en-US" sz="2400" b="1" dirty="0">
                <a:solidFill>
                  <a:srgbClr val="C00000"/>
                </a:solidFill>
              </a:rPr>
              <a:t>Xylem tissue consist </a:t>
            </a:r>
            <a:r>
              <a:rPr lang="en-US" sz="2400" b="1">
                <a:solidFill>
                  <a:srgbClr val="C00000"/>
                </a:solidFill>
              </a:rPr>
              <a:t>of :-</a:t>
            </a:r>
            <a:endParaRPr lang="en-US" sz="2400" b="1" dirty="0">
              <a:solidFill>
                <a:srgbClr val="C00000"/>
              </a:solidFill>
            </a:endParaRPr>
          </a:p>
        </p:txBody>
      </p:sp>
    </p:spTree>
    <p:extLst>
      <p:ext uri="{BB962C8B-B14F-4D97-AF65-F5344CB8AC3E}">
        <p14:creationId xmlns:p14="http://schemas.microsoft.com/office/powerpoint/2010/main" val="429157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C6A5A-1E70-4111-5484-5E1F8C7FD143}"/>
              </a:ext>
            </a:extLst>
          </p:cNvPr>
          <p:cNvSpPr>
            <a:spLocks noGrp="1"/>
          </p:cNvSpPr>
          <p:nvPr>
            <p:ph type="title"/>
          </p:nvPr>
        </p:nvSpPr>
        <p:spPr>
          <a:xfrm>
            <a:off x="1" y="1"/>
            <a:ext cx="8686800" cy="504055"/>
          </a:xfr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3500000" scaled="1"/>
            <a:tileRect/>
          </a:gradFill>
        </p:spPr>
        <p:txBody>
          <a:bodyPr>
            <a:normAutofit fontScale="90000"/>
          </a:bodyPr>
          <a:lstStyle/>
          <a:p>
            <a:r>
              <a:rPr lang="en-US" b="1" dirty="0">
                <a:solidFill>
                  <a:srgbClr val="C00000"/>
                </a:solidFill>
              </a:rPr>
              <a:t>b:Phloem tissue consist of :-</a:t>
            </a:r>
          </a:p>
        </p:txBody>
      </p:sp>
      <p:sp>
        <p:nvSpPr>
          <p:cNvPr id="3" name="Content Placeholder 2">
            <a:extLst>
              <a:ext uri="{FF2B5EF4-FFF2-40B4-BE49-F238E27FC236}">
                <a16:creationId xmlns:a16="http://schemas.microsoft.com/office/drawing/2014/main" id="{B01F15AE-3EA2-730F-40A9-C55E22A51825}"/>
              </a:ext>
            </a:extLst>
          </p:cNvPr>
          <p:cNvSpPr>
            <a:spLocks noGrp="1"/>
          </p:cNvSpPr>
          <p:nvPr>
            <p:ph idx="1"/>
          </p:nvPr>
        </p:nvSpPr>
        <p:spPr>
          <a:xfrm>
            <a:off x="0" y="504056"/>
            <a:ext cx="9036495" cy="6353944"/>
          </a:xfrm>
        </p:spPr>
        <p:txBody>
          <a:bodyPr>
            <a:normAutofit/>
          </a:bodyPr>
          <a:lstStyle/>
          <a:p>
            <a:r>
              <a:rPr lang="en-US" sz="1600" b="1" dirty="0">
                <a:solidFill>
                  <a:srgbClr val="FF0000"/>
                </a:solidFill>
              </a:rPr>
              <a:t>a- Sieve tube cells :- </a:t>
            </a:r>
            <a:r>
              <a:rPr lang="en-US" sz="1600" b="1" dirty="0"/>
              <a:t>Cylindrical cells , ending in porous (sieve plats) which join end to end sieve tube cells contain cytoplasm but no nucleus .</a:t>
            </a:r>
          </a:p>
          <a:p>
            <a:r>
              <a:rPr lang="en-US" sz="1600" b="1" dirty="0">
                <a:solidFill>
                  <a:srgbClr val="FF0000"/>
                </a:solidFill>
              </a:rPr>
              <a:t>b- Companion cell :- </a:t>
            </a:r>
            <a:r>
              <a:rPr lang="en-US" sz="1600" b="1" dirty="0"/>
              <a:t>Spindle shaped cells , narrow ,long associated with the sieve tube cell , contains cytoplasm with large nucleus .</a:t>
            </a:r>
          </a:p>
          <a:p>
            <a:r>
              <a:rPr lang="en-US" sz="1600" b="1" dirty="0">
                <a:solidFill>
                  <a:srgbClr val="FF0000"/>
                </a:solidFill>
              </a:rPr>
              <a:t>c- Parenchyma cells :- </a:t>
            </a:r>
            <a:r>
              <a:rPr lang="en-US" sz="1600" b="1" dirty="0"/>
              <a:t>Containing various substances such as starch, tannins and crystals . located next to sieve element in phloem .</a:t>
            </a:r>
          </a:p>
          <a:p>
            <a:r>
              <a:rPr lang="en-US" sz="1600" b="1" dirty="0">
                <a:solidFill>
                  <a:srgbClr val="FF0000"/>
                </a:solidFill>
              </a:rPr>
              <a:t>d- Fibers :- </a:t>
            </a:r>
            <a:r>
              <a:rPr lang="en-US" sz="1600" b="1" dirty="0"/>
              <a:t>Long cell ,with thick walls , living or non living at maturity, providing mechanical support . </a:t>
            </a:r>
          </a:p>
        </p:txBody>
      </p:sp>
      <p:pic>
        <p:nvPicPr>
          <p:cNvPr id="9" name="Picture 8">
            <a:extLst>
              <a:ext uri="{FF2B5EF4-FFF2-40B4-BE49-F238E27FC236}">
                <a16:creationId xmlns:a16="http://schemas.microsoft.com/office/drawing/2014/main" id="{97FB9D74-A201-1F8A-F347-315DBEF92689}"/>
              </a:ext>
            </a:extLst>
          </p:cNvPr>
          <p:cNvPicPr>
            <a:picLocks noChangeAspect="1"/>
          </p:cNvPicPr>
          <p:nvPr/>
        </p:nvPicPr>
        <p:blipFill>
          <a:blip r:embed="rId2"/>
          <a:stretch>
            <a:fillRect/>
          </a:stretch>
        </p:blipFill>
        <p:spPr>
          <a:xfrm>
            <a:off x="899592" y="2636912"/>
            <a:ext cx="7920880" cy="4032448"/>
          </a:xfrm>
          <a:prstGeom prst="rect">
            <a:avLst/>
          </a:prstGeom>
        </p:spPr>
      </p:pic>
    </p:spTree>
    <p:extLst>
      <p:ext uri="{BB962C8B-B14F-4D97-AF65-F5344CB8AC3E}">
        <p14:creationId xmlns:p14="http://schemas.microsoft.com/office/powerpoint/2010/main" val="370394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511" y="0"/>
            <a:ext cx="8723312" cy="1700807"/>
          </a:xfrm>
          <a:solidFill>
            <a:schemeClr val="accent6">
              <a:lumMod val="60000"/>
              <a:lumOff val="40000"/>
            </a:schemeClr>
          </a:solidFill>
          <a:effectLst>
            <a:glow rad="127000">
              <a:schemeClr val="accent6">
                <a:lumMod val="75000"/>
              </a:schemeClr>
            </a:glow>
          </a:effectLst>
        </p:spPr>
        <p:txBody>
          <a:bodyPr>
            <a:normAutofit/>
          </a:bodyPr>
          <a:lstStyle/>
          <a:p>
            <a:r>
              <a:rPr lang="en-US" sz="2400" b="1" dirty="0">
                <a:solidFill>
                  <a:srgbClr val="C00000"/>
                </a:solidFill>
              </a:rPr>
              <a:t>A tissue : </a:t>
            </a:r>
            <a:r>
              <a:rPr lang="en-US" sz="2000" b="1" dirty="0">
                <a:latin typeface="Andalus" panose="02020603050405020304" pitchFamily="18" charset="-78"/>
                <a:cs typeface="Andalus" panose="02020603050405020304" pitchFamily="18" charset="-78"/>
              </a:rPr>
              <a:t>is a group of similar cells from the same origin that together carry out a specific function .</a:t>
            </a:r>
            <a:endParaRPr lang="ar-SA" sz="2000" b="1" dirty="0">
              <a:solidFill>
                <a:schemeClr val="accent6">
                  <a:lumMod val="50000"/>
                </a:schemeClr>
              </a:solidFill>
              <a:latin typeface="Andalus" panose="02020603050405020304" pitchFamily="18" charset="-78"/>
              <a:cs typeface="Andalus" panose="02020603050405020304" pitchFamily="18"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480385534"/>
              </p:ext>
            </p:extLst>
          </p:nvPr>
        </p:nvGraphicFramePr>
        <p:xfrm>
          <a:off x="35496" y="1700808"/>
          <a:ext cx="8651304" cy="4699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889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457201"/>
            <a:ext cx="7704667" cy="1099591"/>
          </a:xfrm>
          <a:solidFill>
            <a:schemeClr val="accent6">
              <a:lumMod val="60000"/>
              <a:lumOff val="40000"/>
            </a:schemeClr>
          </a:solidFill>
          <a:effectLst>
            <a:glow rad="127000">
              <a:schemeClr val="accent6">
                <a:lumMod val="50000"/>
              </a:schemeClr>
            </a:glow>
          </a:effectLst>
        </p:spPr>
        <p:txBody>
          <a:bodyPr>
            <a:normAutofit fontScale="90000"/>
          </a:bodyPr>
          <a:lstStyle/>
          <a:p>
            <a:r>
              <a:rPr lang="en-US" sz="2000" dirty="0">
                <a:solidFill>
                  <a:srgbClr val="C00000"/>
                </a:solidFill>
                <a:latin typeface="Arial Black" panose="020B0A04020102020204" pitchFamily="34" charset="0"/>
              </a:rPr>
              <a:t>a-Meristem tissue : </a:t>
            </a:r>
            <a:r>
              <a:rPr lang="en-US" sz="1800" b="1" dirty="0">
                <a:latin typeface="Arial Black" panose="020B0A04020102020204" pitchFamily="34" charset="0"/>
              </a:rPr>
              <a:t>is the tissue in most plants consisting of (undifferentiated cell ) . the term meristem meaning to divide , meristematic cells are capable of continued cellular division , as a result the </a:t>
            </a:r>
            <a:r>
              <a:rPr lang="en-US" sz="1800" b="1" dirty="0" err="1">
                <a:latin typeface="Arial Black" panose="020B0A04020102020204" pitchFamily="34" charset="0"/>
              </a:rPr>
              <a:t>meristimatic</a:t>
            </a:r>
            <a:r>
              <a:rPr lang="en-US" sz="1800" b="1" dirty="0">
                <a:latin typeface="Arial Black" panose="020B0A04020102020204" pitchFamily="34" charset="0"/>
              </a:rPr>
              <a:t> cell site of (cell division ) in plants . </a:t>
            </a:r>
            <a:endParaRPr lang="ar-SA" sz="1800" b="1" dirty="0">
              <a:solidFill>
                <a:schemeClr val="accent6">
                  <a:lumMod val="50000"/>
                </a:schemeClr>
              </a:solidFill>
              <a:latin typeface="Arial Black" panose="020B0A04020102020204" pitchFamily="34" charset="0"/>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696852365"/>
              </p:ext>
            </p:extLst>
          </p:nvPr>
        </p:nvGraphicFramePr>
        <p:xfrm>
          <a:off x="982663" y="1772816"/>
          <a:ext cx="7704137"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86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8519" y="0"/>
            <a:ext cx="9244426" cy="764704"/>
          </a:xfrm>
          <a:solidFill>
            <a:schemeClr val="accent6">
              <a:lumMod val="60000"/>
              <a:lumOff val="40000"/>
            </a:schemeClr>
          </a:solidFill>
          <a:effectLst>
            <a:glow rad="127000">
              <a:schemeClr val="accent6">
                <a:lumMod val="50000"/>
              </a:schemeClr>
            </a:glow>
          </a:effectLst>
        </p:spPr>
        <p:txBody>
          <a:bodyPr>
            <a:normAutofit fontScale="90000"/>
          </a:bodyPr>
          <a:lstStyle/>
          <a:p>
            <a:pPr>
              <a:lnSpc>
                <a:spcPct val="150000"/>
              </a:lnSpc>
              <a:spcBef>
                <a:spcPts val="600"/>
              </a:spcBef>
            </a:pPr>
            <a:r>
              <a:rPr lang="en-US" b="1" dirty="0">
                <a:solidFill>
                  <a:srgbClr val="C00000"/>
                </a:solidFill>
              </a:rPr>
              <a:t>Plants have four types of meristems :-</a:t>
            </a:r>
            <a:endParaRPr lang="ar-SA" b="1" dirty="0">
              <a:solidFill>
                <a:srgbClr val="C00000"/>
              </a:solidFill>
            </a:endParaRPr>
          </a:p>
        </p:txBody>
      </p:sp>
      <p:sp>
        <p:nvSpPr>
          <p:cNvPr id="5" name="Content Placeholder 4">
            <a:extLst>
              <a:ext uri="{FF2B5EF4-FFF2-40B4-BE49-F238E27FC236}">
                <a16:creationId xmlns:a16="http://schemas.microsoft.com/office/drawing/2014/main" id="{232B228A-C643-5BD5-36E8-A7F314F0CBA5}"/>
              </a:ext>
            </a:extLst>
          </p:cNvPr>
          <p:cNvSpPr>
            <a:spLocks noGrp="1"/>
          </p:cNvSpPr>
          <p:nvPr>
            <p:ph idx="1"/>
          </p:nvPr>
        </p:nvSpPr>
        <p:spPr>
          <a:xfrm>
            <a:off x="1" y="836712"/>
            <a:ext cx="8686800" cy="6021288"/>
          </a:xfrm>
        </p:spPr>
        <p:txBody>
          <a:bodyPr>
            <a:normAutofit/>
          </a:bodyPr>
          <a:lstStyle/>
          <a:p>
            <a:r>
              <a:rPr lang="en-US" b="1" dirty="0">
                <a:solidFill>
                  <a:srgbClr val="C00000"/>
                </a:solidFill>
              </a:rPr>
              <a:t>1- Apical meristems :</a:t>
            </a:r>
            <a:r>
              <a:rPr lang="en-US" dirty="0"/>
              <a:t>Meristematic cells location near the tips of roots and shoots and produce primary tissues. The meristems produce for primary growth , which Plays an important role in the elongation of roots and shoots .</a:t>
            </a:r>
          </a:p>
          <a:p>
            <a:r>
              <a:rPr lang="en-US" dirty="0"/>
              <a:t> Apical meristems found in the root is called (root apex ) .</a:t>
            </a:r>
          </a:p>
          <a:p>
            <a:r>
              <a:rPr lang="en-US" dirty="0"/>
              <a:t> Apical meristems found in the stem is called (shoot  apex) .</a:t>
            </a:r>
          </a:p>
          <a:p>
            <a:r>
              <a:rPr lang="en-US" dirty="0"/>
              <a:t> </a:t>
            </a:r>
          </a:p>
        </p:txBody>
      </p:sp>
      <p:pic>
        <p:nvPicPr>
          <p:cNvPr id="7" name="Picture 6">
            <a:extLst>
              <a:ext uri="{FF2B5EF4-FFF2-40B4-BE49-F238E27FC236}">
                <a16:creationId xmlns:a16="http://schemas.microsoft.com/office/drawing/2014/main" id="{7E401130-85DA-11E9-0715-6F5D2C05636E}"/>
              </a:ext>
            </a:extLst>
          </p:cNvPr>
          <p:cNvPicPr>
            <a:picLocks noChangeAspect="1"/>
          </p:cNvPicPr>
          <p:nvPr/>
        </p:nvPicPr>
        <p:blipFill>
          <a:blip r:embed="rId2"/>
          <a:stretch>
            <a:fillRect/>
          </a:stretch>
        </p:blipFill>
        <p:spPr>
          <a:xfrm>
            <a:off x="257201" y="2996952"/>
            <a:ext cx="8172400" cy="3655673"/>
          </a:xfrm>
          <a:prstGeom prst="rect">
            <a:avLst/>
          </a:prstGeom>
        </p:spPr>
      </p:pic>
    </p:spTree>
    <p:extLst>
      <p:ext uri="{BB962C8B-B14F-4D97-AF65-F5344CB8AC3E}">
        <p14:creationId xmlns:p14="http://schemas.microsoft.com/office/powerpoint/2010/main" val="95730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
            <a:ext cx="9143999" cy="476671"/>
          </a:xfrm>
          <a:solidFill>
            <a:schemeClr val="accent6">
              <a:lumMod val="60000"/>
              <a:lumOff val="40000"/>
            </a:schemeClr>
          </a:solidFill>
          <a:effectLst>
            <a:glow rad="127000">
              <a:schemeClr val="accent6">
                <a:lumMod val="50000"/>
              </a:schemeClr>
            </a:glow>
          </a:effectLst>
        </p:spPr>
        <p:txBody>
          <a:bodyPr>
            <a:normAutofit fontScale="90000"/>
          </a:bodyPr>
          <a:lstStyle/>
          <a:p>
            <a:br>
              <a:rPr lang="en-US" sz="2700" dirty="0">
                <a:solidFill>
                  <a:schemeClr val="accent6">
                    <a:lumMod val="50000"/>
                  </a:schemeClr>
                </a:solidFill>
              </a:rPr>
            </a:br>
            <a:r>
              <a:rPr lang="en-US" sz="2700" b="1" dirty="0">
                <a:solidFill>
                  <a:srgbClr val="C00000"/>
                </a:solidFill>
              </a:rPr>
              <a:t>2- Lateral meristems :-</a:t>
            </a:r>
            <a:br>
              <a:rPr lang="en-US" sz="2700" dirty="0">
                <a:solidFill>
                  <a:schemeClr val="accent6">
                    <a:lumMod val="50000"/>
                  </a:schemeClr>
                </a:solidFill>
              </a:rPr>
            </a:br>
            <a:endParaRPr lang="ar-SA" sz="2700" dirty="0">
              <a:solidFill>
                <a:schemeClr val="accent6">
                  <a:lumMod val="50000"/>
                </a:schemeClr>
              </a:solidFill>
            </a:endParaRPr>
          </a:p>
        </p:txBody>
      </p:sp>
      <p:sp>
        <p:nvSpPr>
          <p:cNvPr id="5" name="Content Placeholder 4">
            <a:extLst>
              <a:ext uri="{FF2B5EF4-FFF2-40B4-BE49-F238E27FC236}">
                <a16:creationId xmlns:a16="http://schemas.microsoft.com/office/drawing/2014/main" id="{64B6233C-0C38-A308-6576-3196EA02B3A8}"/>
              </a:ext>
            </a:extLst>
          </p:cNvPr>
          <p:cNvSpPr>
            <a:spLocks noGrp="1"/>
          </p:cNvSpPr>
          <p:nvPr>
            <p:ph idx="1"/>
          </p:nvPr>
        </p:nvSpPr>
        <p:spPr>
          <a:xfrm>
            <a:off x="0" y="692695"/>
            <a:ext cx="9252520" cy="6165303"/>
          </a:xfrm>
        </p:spPr>
        <p:txBody>
          <a:bodyPr>
            <a:normAutofit/>
          </a:bodyPr>
          <a:lstStyle/>
          <a:p>
            <a:r>
              <a:rPr lang="en-US" dirty="0"/>
              <a:t>Cylindrical tissue which form in mature regions of roots and shoots , this meristems produce secondary growth which increases the width of the plant by (vascular cambium) and (cork cambium) .</a:t>
            </a:r>
          </a:p>
          <a:p>
            <a:r>
              <a:rPr lang="en-US" b="1" dirty="0">
                <a:solidFill>
                  <a:srgbClr val="FF0000"/>
                </a:solidFill>
              </a:rPr>
              <a:t>A: vascular cambium </a:t>
            </a:r>
            <a:r>
              <a:rPr lang="en-US" dirty="0"/>
              <a:t>:</a:t>
            </a:r>
          </a:p>
          <a:p>
            <a:r>
              <a:rPr lang="en-US" dirty="0"/>
              <a:t>lateral meristem present between xylem and phloem tissue ,each year the cambium produces a new layer of tissue xylem in the side and phloem on the outside . this happen in perennial plants .</a:t>
            </a:r>
          </a:p>
          <a:p>
            <a:r>
              <a:rPr lang="en-US" dirty="0">
                <a:solidFill>
                  <a:srgbClr val="FF0000"/>
                </a:solidFill>
              </a:rPr>
              <a:t></a:t>
            </a:r>
            <a:r>
              <a:rPr lang="en-US" dirty="0"/>
              <a:t> activity of vascular cambium will increase the diameter of root and stems so this will provide extra support to plant and more vascular tissue .</a:t>
            </a:r>
          </a:p>
          <a:p>
            <a:r>
              <a:rPr lang="en-US" b="1" dirty="0">
                <a:solidFill>
                  <a:srgbClr val="FF0000"/>
                </a:solidFill>
              </a:rPr>
              <a:t></a:t>
            </a:r>
            <a:r>
              <a:rPr lang="en-US" dirty="0"/>
              <a:t> found in the plant which produces secondary tissue at the secondary growth .</a:t>
            </a:r>
          </a:p>
          <a:p>
            <a:r>
              <a:rPr lang="en-US" dirty="0">
                <a:solidFill>
                  <a:srgbClr val="FF0000"/>
                </a:solidFill>
              </a:rPr>
              <a:t> </a:t>
            </a:r>
            <a:r>
              <a:rPr lang="en-US" dirty="0"/>
              <a:t>also vascular cambium found in dicotyledonous plants from  gymnosperm and angiosperm cells .</a:t>
            </a:r>
          </a:p>
        </p:txBody>
      </p:sp>
    </p:spTree>
    <p:extLst>
      <p:ext uri="{BB962C8B-B14F-4D97-AF65-F5344CB8AC3E}">
        <p14:creationId xmlns:p14="http://schemas.microsoft.com/office/powerpoint/2010/main" val="387506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
            <a:ext cx="9144000" cy="764703"/>
          </a:xfrm>
          <a:solidFill>
            <a:schemeClr val="accent6">
              <a:lumMod val="40000"/>
              <a:lumOff val="60000"/>
            </a:schemeClr>
          </a:solidFill>
          <a:ln>
            <a:solidFill>
              <a:schemeClr val="accent6">
                <a:lumMod val="50000"/>
              </a:schemeClr>
            </a:solidFill>
          </a:ln>
          <a:effectLst>
            <a:glow rad="127000">
              <a:schemeClr val="accent6">
                <a:lumMod val="50000"/>
              </a:schemeClr>
            </a:glow>
          </a:effectLst>
        </p:spPr>
        <p:txBody>
          <a:bodyPr/>
          <a:lstStyle/>
          <a:p>
            <a:r>
              <a:rPr lang="en-US" sz="2400" b="1" dirty="0">
                <a:solidFill>
                  <a:srgbClr val="C00000"/>
                </a:solidFill>
              </a:rPr>
              <a:t>B:cork cambium (phellogen) :-</a:t>
            </a:r>
            <a:endParaRPr lang="ar-SA" sz="2400" b="1" dirty="0">
              <a:solidFill>
                <a:srgbClr val="C00000"/>
              </a:solidFill>
            </a:endParaRPr>
          </a:p>
        </p:txBody>
      </p:sp>
      <p:sp>
        <p:nvSpPr>
          <p:cNvPr id="3" name="Content Placeholder 2">
            <a:extLst>
              <a:ext uri="{FF2B5EF4-FFF2-40B4-BE49-F238E27FC236}">
                <a16:creationId xmlns:a16="http://schemas.microsoft.com/office/drawing/2014/main" id="{584BF1CE-E3AF-AFDA-5AFE-DC14338E86F0}"/>
              </a:ext>
            </a:extLst>
          </p:cNvPr>
          <p:cNvSpPr>
            <a:spLocks noGrp="1"/>
          </p:cNvSpPr>
          <p:nvPr>
            <p:ph idx="1"/>
          </p:nvPr>
        </p:nvSpPr>
        <p:spPr>
          <a:xfrm>
            <a:off x="0" y="908719"/>
            <a:ext cx="8964487" cy="5949279"/>
          </a:xfrm>
        </p:spPr>
        <p:txBody>
          <a:bodyPr>
            <a:normAutofit/>
          </a:bodyPr>
          <a:lstStyle/>
          <a:p>
            <a:r>
              <a:rPr lang="en-US" dirty="0">
                <a:solidFill>
                  <a:srgbClr val="FF0000"/>
                </a:solidFill>
              </a:rPr>
              <a:t>is a lateral meristem originates under the epidermis of primary body .</a:t>
            </a:r>
          </a:p>
          <a:p>
            <a:r>
              <a:rPr lang="en-US" dirty="0"/>
              <a:t> activity of this cambium will produce cork cells(phellem) on the outside and secondary cortex (phelloderm) in the side .</a:t>
            </a:r>
          </a:p>
          <a:p>
            <a:r>
              <a:rPr lang="en-US" dirty="0"/>
              <a:t> the result of this activity of cork cambium will form (periderm) in the dicotyledonous and gymnosperm plants .</a:t>
            </a:r>
          </a:p>
          <a:p>
            <a:endParaRPr lang="en-US" dirty="0"/>
          </a:p>
          <a:p>
            <a:endParaRPr lang="en-US" dirty="0"/>
          </a:p>
        </p:txBody>
      </p:sp>
      <p:pic>
        <p:nvPicPr>
          <p:cNvPr id="7" name="Picture 6">
            <a:extLst>
              <a:ext uri="{FF2B5EF4-FFF2-40B4-BE49-F238E27FC236}">
                <a16:creationId xmlns:a16="http://schemas.microsoft.com/office/drawing/2014/main" id="{3B3088D8-BC1C-F0DD-AA0A-EA63A65E9715}"/>
              </a:ext>
            </a:extLst>
          </p:cNvPr>
          <p:cNvPicPr>
            <a:picLocks noChangeAspect="1"/>
          </p:cNvPicPr>
          <p:nvPr/>
        </p:nvPicPr>
        <p:blipFill>
          <a:blip r:embed="rId2"/>
          <a:stretch>
            <a:fillRect/>
          </a:stretch>
        </p:blipFill>
        <p:spPr>
          <a:xfrm>
            <a:off x="107504" y="2924944"/>
            <a:ext cx="8964487" cy="3528392"/>
          </a:xfrm>
          <a:prstGeom prst="rect">
            <a:avLst/>
          </a:prstGeom>
        </p:spPr>
      </p:pic>
    </p:spTree>
    <p:extLst>
      <p:ext uri="{BB962C8B-B14F-4D97-AF65-F5344CB8AC3E}">
        <p14:creationId xmlns:p14="http://schemas.microsoft.com/office/powerpoint/2010/main" val="401544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
            <a:ext cx="9036495" cy="681036"/>
          </a:xfrm>
          <a:solidFill>
            <a:schemeClr val="accent6">
              <a:lumMod val="40000"/>
              <a:lumOff val="60000"/>
            </a:schemeClr>
          </a:solidFill>
          <a:effectLst>
            <a:glow rad="127000">
              <a:schemeClr val="accent6">
                <a:lumMod val="50000"/>
              </a:schemeClr>
            </a:glow>
          </a:effectLst>
        </p:spPr>
        <p:txBody>
          <a:bodyPr>
            <a:normAutofit fontScale="90000"/>
          </a:bodyPr>
          <a:lstStyle/>
          <a:p>
            <a:br>
              <a:rPr lang="en-US" sz="2800" dirty="0">
                <a:solidFill>
                  <a:srgbClr val="FF0000"/>
                </a:solidFill>
              </a:rPr>
            </a:br>
            <a:r>
              <a:rPr lang="en-US" sz="2800" b="1" dirty="0">
                <a:solidFill>
                  <a:srgbClr val="FF0000"/>
                </a:solidFill>
              </a:rPr>
              <a:t>3- Intercalary meristems :-</a:t>
            </a:r>
            <a:br>
              <a:rPr lang="ar-IQ" sz="2800" dirty="0">
                <a:solidFill>
                  <a:srgbClr val="FF0000"/>
                </a:solidFill>
              </a:rPr>
            </a:br>
            <a:endParaRPr lang="ar-SA" sz="2800" dirty="0">
              <a:solidFill>
                <a:srgbClr val="FF0000"/>
              </a:solidFill>
            </a:endParaRPr>
          </a:p>
        </p:txBody>
      </p:sp>
      <p:sp>
        <p:nvSpPr>
          <p:cNvPr id="4" name="Content Placeholder 3">
            <a:extLst>
              <a:ext uri="{FF2B5EF4-FFF2-40B4-BE49-F238E27FC236}">
                <a16:creationId xmlns:a16="http://schemas.microsoft.com/office/drawing/2014/main" id="{A505E9A4-6178-AE88-21AF-86AD34FBB93A}"/>
              </a:ext>
            </a:extLst>
          </p:cNvPr>
          <p:cNvSpPr>
            <a:spLocks noGrp="1"/>
          </p:cNvSpPr>
          <p:nvPr>
            <p:ph idx="1"/>
          </p:nvPr>
        </p:nvSpPr>
        <p:spPr>
          <a:xfrm>
            <a:off x="0" y="764704"/>
            <a:ext cx="9144000" cy="6093295"/>
          </a:xfrm>
        </p:spPr>
        <p:txBody>
          <a:bodyPr/>
          <a:lstStyle/>
          <a:p>
            <a:r>
              <a:rPr lang="en-US" dirty="0"/>
              <a:t>Also primary meristem , it is located in between permanent tissue ,it is usually present at the base of leaves and above the node and at the base of inter node in many monocot stems and grasses , it is responsible for the elongation of the internodes regions and the formation of branches at the nodal regions . </a:t>
            </a:r>
          </a:p>
          <a:p>
            <a:endParaRPr lang="en-US" dirty="0"/>
          </a:p>
        </p:txBody>
      </p:sp>
      <p:pic>
        <p:nvPicPr>
          <p:cNvPr id="7" name="Picture 6">
            <a:extLst>
              <a:ext uri="{FF2B5EF4-FFF2-40B4-BE49-F238E27FC236}">
                <a16:creationId xmlns:a16="http://schemas.microsoft.com/office/drawing/2014/main" id="{87DEC8A9-E3C5-2760-0479-1118B0639481}"/>
              </a:ext>
            </a:extLst>
          </p:cNvPr>
          <p:cNvPicPr>
            <a:picLocks noChangeAspect="1"/>
          </p:cNvPicPr>
          <p:nvPr/>
        </p:nvPicPr>
        <p:blipFill>
          <a:blip r:embed="rId2"/>
          <a:stretch>
            <a:fillRect/>
          </a:stretch>
        </p:blipFill>
        <p:spPr>
          <a:xfrm>
            <a:off x="251520" y="2132856"/>
            <a:ext cx="8712967" cy="4464496"/>
          </a:xfrm>
          <a:prstGeom prst="rect">
            <a:avLst/>
          </a:prstGeom>
        </p:spPr>
      </p:pic>
    </p:spTree>
    <p:extLst>
      <p:ext uri="{BB962C8B-B14F-4D97-AF65-F5344CB8AC3E}">
        <p14:creationId xmlns:p14="http://schemas.microsoft.com/office/powerpoint/2010/main" val="339843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1329-63D7-965E-A1FF-95E96F62498F}"/>
              </a:ext>
            </a:extLst>
          </p:cNvPr>
          <p:cNvSpPr>
            <a:spLocks noGrp="1"/>
          </p:cNvSpPr>
          <p:nvPr>
            <p:ph type="title"/>
          </p:nvPr>
        </p:nvSpPr>
        <p:spPr>
          <a:xfrm>
            <a:off x="0" y="1"/>
            <a:ext cx="9144000" cy="764704"/>
          </a:xfr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t="100000" r="100000"/>
            </a:path>
            <a:tileRect l="-100000" b="-100000"/>
          </a:gradFill>
        </p:spPr>
        <p:txBody>
          <a:bodyPr/>
          <a:lstStyle/>
          <a:p>
            <a:r>
              <a:rPr lang="en-US" b="1" dirty="0">
                <a:solidFill>
                  <a:srgbClr val="C00000"/>
                </a:solidFill>
              </a:rPr>
              <a:t>4- Axillary buds:-</a:t>
            </a:r>
          </a:p>
        </p:txBody>
      </p:sp>
      <p:sp>
        <p:nvSpPr>
          <p:cNvPr id="3" name="Content Placeholder 2">
            <a:extLst>
              <a:ext uri="{FF2B5EF4-FFF2-40B4-BE49-F238E27FC236}">
                <a16:creationId xmlns:a16="http://schemas.microsoft.com/office/drawing/2014/main" id="{114D6B1D-0DC4-3C4B-A953-957E2F09D932}"/>
              </a:ext>
            </a:extLst>
          </p:cNvPr>
          <p:cNvSpPr>
            <a:spLocks noGrp="1"/>
          </p:cNvSpPr>
          <p:nvPr>
            <p:ph idx="1"/>
          </p:nvPr>
        </p:nvSpPr>
        <p:spPr>
          <a:xfrm>
            <a:off x="-108521" y="764706"/>
            <a:ext cx="8795321" cy="5636094"/>
          </a:xfrm>
        </p:spPr>
        <p:txBody>
          <a:bodyPr/>
          <a:lstStyle/>
          <a:p>
            <a:r>
              <a:rPr lang="en-US" dirty="0"/>
              <a:t>Occur in the axial of a leaf , this buds important to form a branch leaf or flower when the bud breaks dormancy .</a:t>
            </a:r>
          </a:p>
          <a:p>
            <a:endParaRPr lang="en-US" dirty="0"/>
          </a:p>
        </p:txBody>
      </p:sp>
      <p:pic>
        <p:nvPicPr>
          <p:cNvPr id="7" name="Picture 6">
            <a:extLst>
              <a:ext uri="{FF2B5EF4-FFF2-40B4-BE49-F238E27FC236}">
                <a16:creationId xmlns:a16="http://schemas.microsoft.com/office/drawing/2014/main" id="{F30AD09F-3A99-7487-8336-C826360701D0}"/>
              </a:ext>
            </a:extLst>
          </p:cNvPr>
          <p:cNvPicPr>
            <a:picLocks noChangeAspect="1"/>
          </p:cNvPicPr>
          <p:nvPr/>
        </p:nvPicPr>
        <p:blipFill>
          <a:blip r:embed="rId2"/>
          <a:stretch>
            <a:fillRect/>
          </a:stretch>
        </p:blipFill>
        <p:spPr>
          <a:xfrm>
            <a:off x="457200" y="1604962"/>
            <a:ext cx="8435280" cy="4704358"/>
          </a:xfrm>
          <a:prstGeom prst="rect">
            <a:avLst/>
          </a:prstGeom>
        </p:spPr>
      </p:pic>
    </p:spTree>
    <p:extLst>
      <p:ext uri="{BB962C8B-B14F-4D97-AF65-F5344CB8AC3E}">
        <p14:creationId xmlns:p14="http://schemas.microsoft.com/office/powerpoint/2010/main" val="383438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44625"/>
            <a:ext cx="9143999" cy="792087"/>
          </a:xfrm>
          <a:solidFill>
            <a:schemeClr val="accent6">
              <a:lumMod val="60000"/>
              <a:lumOff val="40000"/>
            </a:schemeClr>
          </a:solidFill>
          <a:effectLst>
            <a:glow rad="127000">
              <a:schemeClr val="accent6">
                <a:lumMod val="50000"/>
              </a:schemeClr>
            </a:glow>
          </a:effectLst>
        </p:spPr>
        <p:txBody>
          <a:bodyPr>
            <a:noAutofit/>
          </a:bodyPr>
          <a:lstStyle/>
          <a:p>
            <a:pPr lvl="0" fontAlgn="base">
              <a:spcAft>
                <a:spcPct val="0"/>
              </a:spcAft>
            </a:pPr>
            <a:r>
              <a:rPr lang="fr-FR" sz="2400" b="1" dirty="0">
                <a:solidFill>
                  <a:srgbClr val="C00000"/>
                </a:solidFill>
              </a:rPr>
              <a:t>Permanent </a:t>
            </a:r>
            <a:r>
              <a:rPr lang="fr-FR" sz="2400" b="1" dirty="0" err="1">
                <a:solidFill>
                  <a:srgbClr val="C00000"/>
                </a:solidFill>
              </a:rPr>
              <a:t>complex</a:t>
            </a:r>
            <a:r>
              <a:rPr lang="fr-FR" sz="2400" b="1" dirty="0">
                <a:solidFill>
                  <a:srgbClr val="C00000"/>
                </a:solidFill>
              </a:rPr>
              <a:t> tissue ( </a:t>
            </a:r>
            <a:r>
              <a:rPr lang="fr-FR" sz="2400" b="1" dirty="0" err="1">
                <a:solidFill>
                  <a:srgbClr val="C00000"/>
                </a:solidFill>
              </a:rPr>
              <a:t>vascular</a:t>
            </a:r>
            <a:r>
              <a:rPr lang="fr-FR" sz="2400" b="1" dirty="0">
                <a:solidFill>
                  <a:srgbClr val="C00000"/>
                </a:solidFill>
              </a:rPr>
              <a:t> tissue) :-</a:t>
            </a:r>
            <a:endParaRPr lang="ar-SA" sz="2400" b="1" dirty="0">
              <a:solidFill>
                <a:srgbClr val="C00000"/>
              </a:solidFill>
            </a:endParaRPr>
          </a:p>
        </p:txBody>
      </p:sp>
      <p:sp>
        <p:nvSpPr>
          <p:cNvPr id="6" name="Content Placeholder 5">
            <a:extLst>
              <a:ext uri="{FF2B5EF4-FFF2-40B4-BE49-F238E27FC236}">
                <a16:creationId xmlns:a16="http://schemas.microsoft.com/office/drawing/2014/main" id="{51499686-4688-8CB9-55EA-6257700C860F}"/>
              </a:ext>
            </a:extLst>
          </p:cNvPr>
          <p:cNvSpPr>
            <a:spLocks noGrp="1"/>
          </p:cNvSpPr>
          <p:nvPr>
            <p:ph idx="1"/>
          </p:nvPr>
        </p:nvSpPr>
        <p:spPr>
          <a:xfrm>
            <a:off x="0" y="908720"/>
            <a:ext cx="9144000" cy="5949280"/>
          </a:xfrm>
        </p:spPr>
        <p:txBody>
          <a:bodyPr/>
          <a:lstStyle/>
          <a:p>
            <a:r>
              <a:rPr lang="en-US" dirty="0"/>
              <a:t>Types of tissue specialized for long distance transport of water and dissolved solutes such as sucrose from photosynthesis or minerals absorbed from the soil to other region of plant . Shape is like the long pipes that spread throughout the plant . Vascular tissue </a:t>
            </a:r>
            <a:r>
              <a:rPr lang="en-US" dirty="0" err="1"/>
              <a:t>consiste</a:t>
            </a:r>
            <a:r>
              <a:rPr lang="en-US" dirty="0"/>
              <a:t> of two kinds xylem and phloem . </a:t>
            </a:r>
          </a:p>
          <a:p>
            <a:endParaRPr lang="en-US" dirty="0"/>
          </a:p>
        </p:txBody>
      </p:sp>
      <p:sp>
        <p:nvSpPr>
          <p:cNvPr id="5" name="Rectangle 1"/>
          <p:cNvSpPr>
            <a:spLocks noChangeArrowheads="1"/>
          </p:cNvSpPr>
          <p:nvPr/>
        </p:nvSpPr>
        <p:spPr bwMode="auto">
          <a:xfrm>
            <a:off x="457200" y="2626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8" name="Picture 7">
            <a:extLst>
              <a:ext uri="{FF2B5EF4-FFF2-40B4-BE49-F238E27FC236}">
                <a16:creationId xmlns:a16="http://schemas.microsoft.com/office/drawing/2014/main" id="{F6D3F6F5-04A7-6845-8643-3B21883AF3DC}"/>
              </a:ext>
            </a:extLst>
          </p:cNvPr>
          <p:cNvPicPr>
            <a:picLocks noChangeAspect="1"/>
          </p:cNvPicPr>
          <p:nvPr/>
        </p:nvPicPr>
        <p:blipFill>
          <a:blip r:embed="rId2"/>
          <a:stretch>
            <a:fillRect/>
          </a:stretch>
        </p:blipFill>
        <p:spPr>
          <a:xfrm>
            <a:off x="0" y="2204864"/>
            <a:ext cx="9144000" cy="4464496"/>
          </a:xfrm>
          <a:prstGeom prst="rect">
            <a:avLst/>
          </a:prstGeom>
        </p:spPr>
      </p:pic>
    </p:spTree>
    <p:extLst>
      <p:ext uri="{BB962C8B-B14F-4D97-AF65-F5344CB8AC3E}">
        <p14:creationId xmlns:p14="http://schemas.microsoft.com/office/powerpoint/2010/main" val="3196321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TotalTime>
  <Words>1002</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Aldhabi</vt:lpstr>
      <vt:lpstr>Andalus</vt:lpstr>
      <vt:lpstr>Arial</vt:lpstr>
      <vt:lpstr>Arial Black</vt:lpstr>
      <vt:lpstr>Calibri</vt:lpstr>
      <vt:lpstr>Calibri Light</vt:lpstr>
      <vt:lpstr>Office Theme</vt:lpstr>
      <vt:lpstr>  Lab 3  plants tissue  practical botan The third level </vt:lpstr>
      <vt:lpstr>A tissue : is a group of similar cells from the same origin that together carry out a specific function .</vt:lpstr>
      <vt:lpstr>a-Meristem tissue : is the tissue in most plants consisting of (undifferentiated cell ) . the term meristem meaning to divide , meristematic cells are capable of continued cellular division , as a result the meristimatic cell site of (cell division ) in plants . </vt:lpstr>
      <vt:lpstr>Plants have four types of meristems :-</vt:lpstr>
      <vt:lpstr> 2- Lateral meristems :- </vt:lpstr>
      <vt:lpstr>B:cork cambium (phellogen) :-</vt:lpstr>
      <vt:lpstr> 3- Intercalary meristems :- </vt:lpstr>
      <vt:lpstr>4- Axillary buds:-</vt:lpstr>
      <vt:lpstr>Permanent complex tissue ( vascular tissue) :-</vt:lpstr>
      <vt:lpstr>a- Xylem tissue </vt:lpstr>
      <vt:lpstr>PowerPoint Presentation</vt:lpstr>
      <vt:lpstr>b:Phloem tissue consist of :-</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تقدير مضادات الأكسدة  والمكونات الغذائية لنبات البروكلي</dc:title>
  <dc:creator>l</dc:creator>
  <cp:lastModifiedBy>Dhuha Mohesn Abbas</cp:lastModifiedBy>
  <cp:revision>58</cp:revision>
  <dcterms:created xsi:type="dcterms:W3CDTF">2021-01-13T20:50:02Z</dcterms:created>
  <dcterms:modified xsi:type="dcterms:W3CDTF">2026-04-05T00:45:29Z</dcterms:modified>
</cp:coreProperties>
</file>