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130A536-7400-467C-9F01-906EF91D27F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D9B069-A6CF-4DFA-9F7D-40BF52B7F181}" type="datetimeFigureOut">
              <a:rPr lang="en-US" smtClean="0"/>
              <a:t>01-Nov-24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Detailed Investigating the properties of Black Powder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3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66800" y="9906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Bodoni MT" panose="02070603080606020203" pitchFamily="18" charset="0"/>
              </a:rPr>
              <a:t>What is black powder?</a:t>
            </a:r>
          </a:p>
          <a:p>
            <a:pPr algn="just"/>
            <a:r>
              <a:rPr lang="en-US" sz="2400" b="1" dirty="0" smtClean="0">
                <a:latin typeface="Bodoni MT" panose="02070603080606020203" pitchFamily="18" charset="0"/>
              </a:rPr>
              <a:t> </a:t>
            </a:r>
          </a:p>
          <a:p>
            <a:pPr algn="just"/>
            <a:endParaRPr lang="en-US" sz="2400" b="1" dirty="0" smtClean="0">
              <a:latin typeface="Bodoni MT" panose="02070603080606020203" pitchFamily="18" charset="0"/>
            </a:endParaRPr>
          </a:p>
          <a:p>
            <a:pPr algn="just"/>
            <a:r>
              <a:rPr lang="en-US" sz="2400" b="1" dirty="0" smtClean="0">
                <a:latin typeface="Bodoni MT" panose="02070603080606020203" pitchFamily="18" charset="0"/>
              </a:rPr>
              <a:t>Black Powder is a common corrosion-related contaminant prevalent in pipelines transporting LPG, LNG, and hydrocarbon condensates.  Studies of particle size distribution have shown a variation in size from fine to sub-</a:t>
            </a:r>
            <a:r>
              <a:rPr lang="en-US" sz="2400" b="1" dirty="0" err="1" smtClean="0">
                <a:latin typeface="Bodoni MT" panose="02070603080606020203" pitchFamily="18" charset="0"/>
              </a:rPr>
              <a:t>micronic</a:t>
            </a:r>
            <a:r>
              <a:rPr lang="en-US" sz="2400" b="1" dirty="0" smtClean="0">
                <a:latin typeface="Bodoni MT" panose="02070603080606020203" pitchFamily="18" charset="0"/>
              </a:rPr>
              <a:t>. It’s referred to as being black generally due to visual appearance, which is often black or grey, but it can equally be a lighter color. The typical composition of black powder in gas pipelines is iron oxide, accelerated by sour gas and poses a significant threat to pipeline integrity</a:t>
            </a:r>
            <a:r>
              <a:rPr lang="en-US" sz="2400" dirty="0" smtClean="0">
                <a:latin typeface="Bodoni MT" panose="02070603080606020203" pitchFamily="18" charset="0"/>
              </a:rPr>
              <a:t>.</a:t>
            </a:r>
            <a:endParaRPr lang="en-US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6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096000" cy="4114800"/>
          </a:xfrm>
        </p:spPr>
      </p:pic>
    </p:spTree>
    <p:extLst>
      <p:ext uri="{BB962C8B-B14F-4D97-AF65-F5344CB8AC3E}">
        <p14:creationId xmlns:p14="http://schemas.microsoft.com/office/powerpoint/2010/main" val="165965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9144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Impact of Black Powder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presence of black powder in incoming LNG/LPG to ethylene furnaces can negatively impact their performance. As a result, furnace run times decrease while maintenance costs are higher. </a:t>
            </a:r>
          </a:p>
          <a:p>
            <a:endParaRPr lang="en-US" dirty="0" smtClean="0"/>
          </a:p>
          <a:p>
            <a:r>
              <a:rPr lang="en-US" dirty="0" smtClean="0"/>
              <a:t>Other consequences include: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Accelerated coking reactions in the tubes and fouling in the convection section</a:t>
            </a:r>
          </a:p>
          <a:p>
            <a:r>
              <a:rPr lang="en-US" dirty="0" smtClean="0"/>
              <a:t> Formation of CO in cracked gas</a:t>
            </a:r>
          </a:p>
          <a:p>
            <a:r>
              <a:rPr lang="en-US" dirty="0" smtClean="0"/>
              <a:t> Loss of furnace capacity during pigging operations of the pipelines</a:t>
            </a:r>
          </a:p>
          <a:p>
            <a:r>
              <a:rPr lang="en-US" dirty="0" smtClean="0"/>
              <a:t> Severe corrosion resulting in frequent replacement of damaged furnace tubes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28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43000" y="9144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natural gas pipelines, the problems caused by black powder and water/hydrocarbon include: </a:t>
            </a:r>
          </a:p>
          <a:p>
            <a:endParaRPr lang="en-US" sz="2400" dirty="0" smtClean="0"/>
          </a:p>
          <a:p>
            <a:r>
              <a:rPr lang="en-US" sz="2400" dirty="0" smtClean="0"/>
              <a:t> Product with high water content in condensate or crude that upsets the process</a:t>
            </a:r>
          </a:p>
          <a:p>
            <a:r>
              <a:rPr lang="en-US" sz="2400" dirty="0" smtClean="0"/>
              <a:t> Foaming in amine sweetening units and glycol dehydration units</a:t>
            </a:r>
          </a:p>
          <a:p>
            <a:r>
              <a:rPr lang="en-US" sz="2400" dirty="0" smtClean="0"/>
              <a:t> Equipment failures leading to fouling and plugging of reboilers in the fractionation plants</a:t>
            </a:r>
          </a:p>
          <a:p>
            <a:r>
              <a:rPr lang="en-US" sz="2400" dirty="0" smtClean="0"/>
              <a:t> Poor accuracy of meters/valves</a:t>
            </a:r>
          </a:p>
          <a:p>
            <a:r>
              <a:rPr lang="en-US" sz="2400" dirty="0" smtClean="0"/>
              <a:t> Failure of critical instrumentation </a:t>
            </a:r>
          </a:p>
          <a:p>
            <a:r>
              <a:rPr lang="en-US" sz="2400" dirty="0" smtClean="0"/>
              <a:t> Safety and environmental issues such as gas releases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473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858000" cy="5029200"/>
          </a:xfrm>
        </p:spPr>
      </p:pic>
    </p:spTree>
    <p:extLst>
      <p:ext uri="{BB962C8B-B14F-4D97-AF65-F5344CB8AC3E}">
        <p14:creationId xmlns:p14="http://schemas.microsoft.com/office/powerpoint/2010/main" val="290536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151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6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7696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3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</TotalTime>
  <Words>258</Words>
  <Application>Microsoft Office PowerPoint</Application>
  <PresentationFormat>عرض على الشاشة (3:4)‏</PresentationFormat>
  <Paragraphs>26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تجاور</vt:lpstr>
      <vt:lpstr>Detailed Investigating the properties of Black Powder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Detailed Investigating the properties of Black Powder</dc:title>
  <dc:creator>lenovo</dc:creator>
  <cp:lastModifiedBy>lenovo</cp:lastModifiedBy>
  <cp:revision>2</cp:revision>
  <dcterms:created xsi:type="dcterms:W3CDTF">2024-11-01T15:24:20Z</dcterms:created>
  <dcterms:modified xsi:type="dcterms:W3CDTF">2024-11-01T15:40:50Z</dcterms:modified>
</cp:coreProperties>
</file>