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5"/>
  </p:notesMasterIdLst>
  <p:sldIdLst>
    <p:sldId id="256" r:id="rId2"/>
    <p:sldId id="259" r:id="rId3"/>
    <p:sldId id="264" r:id="rId4"/>
    <p:sldId id="280" r:id="rId5"/>
    <p:sldId id="262" r:id="rId6"/>
    <p:sldId id="281" r:id="rId7"/>
    <p:sldId id="279" r:id="rId8"/>
    <p:sldId id="263" r:id="rId9"/>
    <p:sldId id="266" r:id="rId10"/>
    <p:sldId id="267" r:id="rId11"/>
    <p:sldId id="268" r:id="rId12"/>
    <p:sldId id="269" r:id="rId13"/>
    <p:sldId id="275" r:id="rId14"/>
    <p:sldId id="282" r:id="rId15"/>
    <p:sldId id="270" r:id="rId16"/>
    <p:sldId id="276" r:id="rId17"/>
    <p:sldId id="277" r:id="rId18"/>
    <p:sldId id="271" r:id="rId19"/>
    <p:sldId id="283" r:id="rId20"/>
    <p:sldId id="272" r:id="rId21"/>
    <p:sldId id="284" r:id="rId22"/>
    <p:sldId id="274" r:id="rId23"/>
    <p:sldId id="28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40" autoAdjust="0"/>
    <p:restoredTop sz="94660"/>
  </p:normalViewPr>
  <p:slideViewPr>
    <p:cSldViewPr snapToGrid="0">
      <p:cViewPr>
        <p:scale>
          <a:sx n="93" d="100"/>
          <a:sy n="93" d="100"/>
        </p:scale>
        <p:origin x="-67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925B8-CECA-4DD0-9E3A-183641B58752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F9355-724B-4518-8746-D8B81DD4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55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3/22/2025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725" y="1625251"/>
            <a:ext cx="11301984" cy="3035808"/>
          </a:xfrm>
        </p:spPr>
        <p:txBody>
          <a:bodyPr/>
          <a:lstStyle/>
          <a:p>
            <a:pPr algn="ctr" rtl="1"/>
            <a:r>
              <a:rPr lang="ar-IQ" sz="4000" dirty="0" smtClean="0"/>
              <a:t/>
            </a:r>
            <a:br>
              <a:rPr lang="ar-IQ" sz="4000" dirty="0" smtClean="0"/>
            </a:br>
            <a:r>
              <a:rPr lang="en-US" sz="4000" dirty="0" smtClean="0"/>
              <a:t>strategies OF DISINFECTION AND DECONTAMINATION </a:t>
            </a:r>
            <a:endParaRPr lang="en-US" sz="4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24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2608"/>
            <a:ext cx="10991088" cy="623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0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46888"/>
            <a:ext cx="1115568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" y="228600"/>
            <a:ext cx="11146536" cy="655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1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6" y="387314"/>
            <a:ext cx="10607040" cy="627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6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1"/>
            <a:r>
              <a:rPr lang="en-US" dirty="0"/>
              <a:t>PHYSICAL DECONTAMINATION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796790"/>
            <a:ext cx="5952744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53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155448"/>
            <a:ext cx="10991088" cy="641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356616"/>
            <a:ext cx="11091672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" y="137160"/>
            <a:ext cx="10835640" cy="651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2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464"/>
            <a:ext cx="11228831" cy="651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8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026" y="1810630"/>
            <a:ext cx="1454844" cy="171488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768" y="434964"/>
            <a:ext cx="4525740" cy="62544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2" t="26267" r="8696" b="38133"/>
          <a:stretch/>
        </p:blipFill>
        <p:spPr>
          <a:xfrm>
            <a:off x="224283" y="434964"/>
            <a:ext cx="6460485" cy="22148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83" y="2969689"/>
            <a:ext cx="6407262" cy="371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0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492796"/>
            <a:ext cx="10744200" cy="568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5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" y="0"/>
            <a:ext cx="111556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" y="100584"/>
            <a:ext cx="7305730" cy="62270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930" y="100584"/>
            <a:ext cx="4443984" cy="592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5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46304"/>
            <a:ext cx="11064239" cy="654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4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10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n-US" dirty="0"/>
              <a:t>IN </a:t>
            </a:r>
            <a:r>
              <a:rPr lang="en-US" dirty="0" smtClean="0"/>
              <a:t>CONCLUSION</a:t>
            </a:r>
            <a:br>
              <a:rPr lang="en-US" dirty="0" smtClean="0"/>
            </a:br>
            <a:r>
              <a:rPr lang="en-US" sz="1400" b="0" cap="none" dirty="0">
                <a:solidFill>
                  <a:srgbClr val="D34817">
                    <a:lumMod val="75000"/>
                  </a:srgbClr>
                </a:solidFill>
                <a:latin typeface="Rockwell" panose="02060603020205020403"/>
                <a:ea typeface="+mn-ea"/>
                <a:cs typeface="+mn-cs"/>
              </a:rPr>
              <a:t>Disinfection and decontamination </a:t>
            </a:r>
            <a:br>
              <a:rPr lang="en-US" sz="1400" b="0" cap="none" dirty="0">
                <a:solidFill>
                  <a:srgbClr val="D34817">
                    <a:lumMod val="75000"/>
                  </a:srgbClr>
                </a:solidFill>
                <a:latin typeface="Rockwell" panose="02060603020205020403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4" r="15944"/>
          <a:stretch>
            <a:fillRect/>
          </a:stretch>
        </p:blipFill>
        <p:spPr>
          <a:xfrm>
            <a:off x="0" y="0"/>
            <a:ext cx="830374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03740" y="2560320"/>
            <a:ext cx="4232684" cy="4169664"/>
          </a:xfrm>
        </p:spPr>
        <p:txBody>
          <a:bodyPr/>
          <a:lstStyle/>
          <a:p>
            <a:r>
              <a:rPr lang="en-US" sz="2000" dirty="0" smtClean="0"/>
              <a:t>▪ </a:t>
            </a:r>
            <a:r>
              <a:rPr lang="en-US" sz="2000" dirty="0" smtClean="0">
                <a:latin typeface="Bahnschrift" panose="020B0502040204020203" pitchFamily="34" charset="0"/>
              </a:rPr>
              <a:t>Perform comprehensive risk assessment</a:t>
            </a:r>
          </a:p>
          <a:p>
            <a:r>
              <a:rPr lang="en-US" sz="2000" dirty="0" smtClean="0">
                <a:latin typeface="Bahnschrift" panose="020B0502040204020203" pitchFamily="34" charset="0"/>
              </a:rPr>
              <a:t>▪ Choose appropriate </a:t>
            </a:r>
          </a:p>
          <a:p>
            <a:r>
              <a:rPr lang="en-US" sz="2000" dirty="0" smtClean="0">
                <a:latin typeface="Bahnschrift" panose="020B0502040204020203" pitchFamily="34" charset="0"/>
              </a:rPr>
              <a:t>disinfection/decontamination strategy  based on risk assessment</a:t>
            </a:r>
          </a:p>
          <a:p>
            <a:r>
              <a:rPr lang="en-US" sz="2000" dirty="0" smtClean="0">
                <a:latin typeface="Bahnschrift" panose="020B0502040204020203" pitchFamily="34" charset="0"/>
              </a:rPr>
              <a:t>▪ Consider different options for flexibility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56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" y="484632"/>
            <a:ext cx="10835639" cy="625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6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MECHANICAL DECONTAMINATION</a:t>
            </a:r>
          </a:p>
        </p:txBody>
      </p:sp>
    </p:spTree>
    <p:extLst>
      <p:ext uri="{BB962C8B-B14F-4D97-AF65-F5344CB8AC3E}">
        <p14:creationId xmlns:p14="http://schemas.microsoft.com/office/powerpoint/2010/main" val="301845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" y="256032"/>
            <a:ext cx="10908792" cy="614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63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1" y="2177732"/>
            <a:ext cx="3264408" cy="40950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8" y="484632"/>
            <a:ext cx="6096000" cy="6096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228" y="0"/>
            <a:ext cx="1354772" cy="135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4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1"/>
            <a:r>
              <a:rPr lang="en-US" dirty="0"/>
              <a:t>CHEMICAL DISINFECTANTS</a:t>
            </a:r>
          </a:p>
        </p:txBody>
      </p:sp>
    </p:spTree>
    <p:extLst>
      <p:ext uri="{BB962C8B-B14F-4D97-AF65-F5344CB8AC3E}">
        <p14:creationId xmlns:p14="http://schemas.microsoft.com/office/powerpoint/2010/main" val="129016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4" y="230233"/>
            <a:ext cx="10972800" cy="653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3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2" y="219456"/>
            <a:ext cx="10789920" cy="592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5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692</TotalTime>
  <Words>28</Words>
  <Application>Microsoft Office PowerPoint</Application>
  <PresentationFormat>Custom</PresentationFormat>
  <Paragraphs>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Wood Type</vt:lpstr>
      <vt:lpstr> strategies OF DISINFECTION AND DECONTAMINATION </vt:lpstr>
      <vt:lpstr>PowerPoint Presentation</vt:lpstr>
      <vt:lpstr>PowerPoint Presentation</vt:lpstr>
      <vt:lpstr>MECHANICAL DECONTAMINATION</vt:lpstr>
      <vt:lpstr>PowerPoint Presentation</vt:lpstr>
      <vt:lpstr>PowerPoint Presentation</vt:lpstr>
      <vt:lpstr>CHEMICAL DISINFECTANTS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PHYSICAL DECONTAMINATION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 CONCLUSION Disinfection and decontamination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استراتيجيات التطهيروازالة التلوث straTEGIES OF DISINFECTION AND DECONTAMINATION</dc:title>
  <dc:creator>HP</dc:creator>
  <cp:lastModifiedBy>media</cp:lastModifiedBy>
  <cp:revision>25</cp:revision>
  <dcterms:created xsi:type="dcterms:W3CDTF">2021-12-26T13:24:30Z</dcterms:created>
  <dcterms:modified xsi:type="dcterms:W3CDTF">2025-03-22T11:34:56Z</dcterms:modified>
</cp:coreProperties>
</file>