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4" r:id="rId3"/>
    <p:sldId id="257" r:id="rId4"/>
    <p:sldId id="259" r:id="rId5"/>
    <p:sldId id="267" r:id="rId6"/>
    <p:sldId id="261" r:id="rId7"/>
    <p:sldId id="265" r:id="rId8"/>
    <p:sldId id="260" r:id="rId9"/>
    <p:sldId id="263" r:id="rId10"/>
    <p:sldId id="258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FDE0-62D8-1257-EEF6-8B3DEEB13A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883BC4-883C-2969-EB14-64B27EEE01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27301-C25D-F23A-BDB0-429E2ABD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1B0D9-F222-B9DE-A101-B32D1E084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88B32-97E6-31DC-D233-8F47D11F2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98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6EA5B-C118-7EB3-0EBE-93D824329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2A866-E977-08DC-D211-EF380F896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88C91-9BA8-92FA-3E33-723AFC0EF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84FB2-F22A-E38A-3C9F-D3C4061ED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FBF1E-1D4C-5590-0C7A-648873068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083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56A70-FC4D-38C5-F0D7-46D2A70C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A885D-A629-7F15-DAC3-4CC800806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E3DF6-051F-0807-0796-34FA95D16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893D9-6E42-CB9E-9B54-6E90B3C6E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0790A-5037-0F6D-0C8D-952DE9411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141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AD3B5-F53F-61AA-AEEA-F073F842D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FCC42-91BC-A586-F625-42A1E2E64C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4EBA1-2203-0A1B-F30B-395C40C3E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EAA0F4-1578-E303-2DBA-8DDB03C39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DDCBC5-ACE3-E034-ED78-020EFEA58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B0188-0D71-8748-D7D2-FD3E2A7B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070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D941D-98C3-54A0-3D88-601D7F51F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A10E1-D2FE-B046-F88B-C187BBF7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0A3F80-8908-2142-4FE4-6887C23C1A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7E7685-DFCF-E688-64FB-E044248F01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08F6E-4621-D1B4-1579-73AEB4BDA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4510B1-4318-184A-8FF6-955D87095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1C7DAE-A4E4-F0B8-8333-A8CA309EF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168427-1A05-A6E8-9CE1-BDC038600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26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BC5C9-B0E8-D65B-7A53-DB3AB9169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774216-E9FD-9751-B3B8-F20AFA823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326AA-6FA2-AE41-722A-FF2818B96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167F7E-552A-9ED8-4DF0-B581C6494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4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6E4ECE-A513-E3B9-A51B-7397ADF5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715784-F31C-2D1D-ED0F-5DD9FCE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334886-443A-831D-9865-C64F9DA04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71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942B2-FBC3-6C8B-8DD9-739826AF0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41DDA-C128-09A8-7CDB-D06173FF6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AEEE2-9909-F4F5-E152-72D07771F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D32C10-E417-4437-7A5E-02D47ADE7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391EF-4B47-E3C8-4AB4-7ACF42F1C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A7D91-01D7-AC78-DFFC-8BEB2C335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0793-EE93-6286-4E3C-749A621EA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C276BB-5C57-C9C6-6C82-82D617119A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5B2FF-E0B3-8E73-2DE7-848E49900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83318-676E-9DD9-DB34-310766BB2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0E12B8-BCB9-6451-6EE9-97443BA53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356BE-2564-6344-F622-71B2421B0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211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EDE4-89AD-6E67-7B54-3C20BBDD9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D79200-FAD7-8DE6-0B47-DA8EEB389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1C0408-74C2-EBBD-2CBD-F11578241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D2B25-FBDA-4784-B868-E60876DB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965DD-6401-CC34-AE4A-E06F71DB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988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679BED-CCF7-7A00-0FFB-F7A9E580AB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86788E-2D56-05DB-D81B-E298968F6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41CA9-F962-ECDD-D210-4C932043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80C7B-7D0D-59D0-7048-37DC6EF41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ABBE6-7D43-7271-D60A-DCA463BD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4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C348E6-6850-ACD9-39EF-A8796E98A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7A496-E567-D605-56BE-E5238AF9D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0C85C-891D-8DC7-033D-828F5FF0F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BFF79-1C76-4B3D-9DB0-8C870F0DF393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EE1B7-2ECE-C42F-5EBD-9160DE0621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32961-D3BD-BDCE-618C-8374D1AB9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73AD7-4A5A-41FF-96EB-8425A2F10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656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EB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EB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EB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EB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EB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E86114-9EEF-EC17-0FFC-BE1FD46C4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5" y="2275840"/>
            <a:ext cx="8096250" cy="39535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43CF43-C51B-4E2B-8184-70DC45E1168A}"/>
              </a:ext>
            </a:extLst>
          </p:cNvPr>
          <p:cNvSpPr txBox="1"/>
          <p:nvPr/>
        </p:nvSpPr>
        <p:spPr>
          <a:xfrm>
            <a:off x="4064000" y="1107440"/>
            <a:ext cx="3870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roadway" panose="04040905080B02020502" pitchFamily="82" charset="0"/>
              </a:rPr>
              <a:t>Superantigens</a:t>
            </a:r>
          </a:p>
        </p:txBody>
      </p:sp>
    </p:spTree>
    <p:extLst>
      <p:ext uri="{BB962C8B-B14F-4D97-AF65-F5344CB8AC3E}">
        <p14:creationId xmlns:p14="http://schemas.microsoft.com/office/powerpoint/2010/main" val="1287504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BB0424-4F89-730D-9334-41C1128BCB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66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105BC3-317E-73F0-990A-A469801CB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2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5531A1-04C4-E276-7F12-D76A2D61E8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" y="0"/>
            <a:ext cx="107391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32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C84FF2-BCE4-460A-8A79-6A98C6AE3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606437"/>
            <a:ext cx="9560560" cy="49745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25F98A-43AF-E34F-C768-6C55CB57B0B7}"/>
              </a:ext>
            </a:extLst>
          </p:cNvPr>
          <p:cNvSpPr txBox="1"/>
          <p:nvPr/>
        </p:nvSpPr>
        <p:spPr>
          <a:xfrm>
            <a:off x="4358640" y="5789898"/>
            <a:ext cx="39469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superantigens</a:t>
            </a:r>
          </a:p>
        </p:txBody>
      </p:sp>
    </p:spTree>
    <p:extLst>
      <p:ext uri="{BB962C8B-B14F-4D97-AF65-F5344CB8AC3E}">
        <p14:creationId xmlns:p14="http://schemas.microsoft.com/office/powerpoint/2010/main" val="987519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DA72B1-EF83-8CF6-42AC-D610C967C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" y="0"/>
            <a:ext cx="105867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29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D6CC59-2997-CDC8-1B1C-F4B28EF1C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86080"/>
            <a:ext cx="7772400" cy="47142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19D846-055E-B053-DBEE-802F5574DC77}"/>
              </a:ext>
            </a:extLst>
          </p:cNvPr>
          <p:cNvSpPr txBox="1"/>
          <p:nvPr/>
        </p:nvSpPr>
        <p:spPr>
          <a:xfrm>
            <a:off x="2844800" y="5730240"/>
            <a:ext cx="524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antigen and superantigen</a:t>
            </a:r>
          </a:p>
        </p:txBody>
      </p:sp>
    </p:spTree>
    <p:extLst>
      <p:ext uri="{BB962C8B-B14F-4D97-AF65-F5344CB8AC3E}">
        <p14:creationId xmlns:p14="http://schemas.microsoft.com/office/powerpoint/2010/main" val="2929751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3295E0-2CFC-C13A-A531-88DB7E7B0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36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01BAD5-24FD-235C-D43F-BB5F6AE18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0"/>
            <a:ext cx="99974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481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DF31E6-69EB-775A-7392-3A91ABCDA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" y="0"/>
            <a:ext cx="109829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934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9BD7DC-D168-5F4B-8116-5FC438294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80" y="-132080"/>
            <a:ext cx="103225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23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8</Words>
  <Application>Microsoft Office PowerPoint</Application>
  <PresentationFormat>Widescreen</PresentationFormat>
  <Paragraphs>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Broadway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nsr</dc:creator>
  <cp:lastModifiedBy>nsr</cp:lastModifiedBy>
  <cp:revision>2</cp:revision>
  <dcterms:created xsi:type="dcterms:W3CDTF">2026-09-30T10:11:17Z</dcterms:created>
  <dcterms:modified xsi:type="dcterms:W3CDTF">2026-09-30T16:11:57Z</dcterms:modified>
</cp:coreProperties>
</file>