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57" r:id="rId3"/>
    <p:sldId id="258" r:id="rId4"/>
    <p:sldId id="277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0" r:id="rId15"/>
    <p:sldId id="279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57" d="100"/>
          <a:sy n="57" d="100"/>
        </p:scale>
        <p:origin x="-2382" y="-4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Krebs cycle</a:t>
            </a:r>
            <a:endParaRPr lang="ar-IQ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By </a:t>
            </a:r>
            <a:r>
              <a:rPr lang="en-US" dirty="0" err="1" smtClean="0"/>
              <a:t>Dr.Najlaa</a:t>
            </a:r>
            <a:r>
              <a:rPr lang="en-US" dirty="0" smtClean="0"/>
              <a:t> </a:t>
            </a:r>
            <a:r>
              <a:rPr lang="en-US" dirty="0" err="1" smtClean="0"/>
              <a:t>Qassim</a:t>
            </a:r>
            <a:r>
              <a:rPr lang="en-US" dirty="0" smtClean="0"/>
              <a:t> </a:t>
            </a:r>
            <a:r>
              <a:rPr lang="en-US" dirty="0" err="1" smtClean="0"/>
              <a:t>Muftin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172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IQ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سميت هذه الدورة بهذا الاسم نسبة الى العالم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Krebs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الذي افترض ميكانيكية فعل هذه الدورة عام 1937م وتسمى ايضا بدورة الحامض الثلاثي الكاربوكسيل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Tricarboxylic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cycle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او دورة حامض الستريك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Citric acid cycle</a:t>
            </a:r>
            <a:r>
              <a:rPr lang="ar-SA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نسبة الى نواتج الدورة.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381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TCA  cycle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8381999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505200"/>
            <a:ext cx="8458200" cy="2520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669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853440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1750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61" y="1943100"/>
            <a:ext cx="8135937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15" y="914400"/>
            <a:ext cx="5907087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15" y="4267200"/>
            <a:ext cx="8180183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636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86106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505200"/>
            <a:ext cx="861060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1355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1"/>
            <a:ext cx="8393113" cy="567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2669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0" y="-1052513"/>
            <a:ext cx="12955588" cy="897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29000" y="-584775"/>
            <a:ext cx="11437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2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361382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43100" y="-976313"/>
            <a:ext cx="13031788" cy="882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-762000"/>
            <a:ext cx="647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3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061318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9800" y="-1052513"/>
            <a:ext cx="13565188" cy="897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0488" y="-1056996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4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584887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0275" y="-1123950"/>
            <a:ext cx="13546138" cy="9117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363330" y="-1088091"/>
            <a:ext cx="3892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5</a:t>
            </a:r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099918" y="1484582"/>
            <a:ext cx="3453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OR  </a:t>
            </a:r>
            <a:r>
              <a:rPr lang="en-US" b="1" dirty="0" err="1" smtClean="0">
                <a:solidFill>
                  <a:srgbClr val="FF0000"/>
                </a:solidFill>
              </a:rPr>
              <a:t>Succinyl</a:t>
            </a:r>
            <a:r>
              <a:rPr lang="en-US" b="1" dirty="0" smtClean="0">
                <a:solidFill>
                  <a:srgbClr val="FF0000"/>
                </a:solidFill>
              </a:rPr>
              <a:t>  COA   </a:t>
            </a:r>
            <a:r>
              <a:rPr lang="en-US" b="1" dirty="0" err="1" smtClean="0">
                <a:solidFill>
                  <a:srgbClr val="FF0000"/>
                </a:solidFill>
              </a:rPr>
              <a:t>synthetase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814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5925" y="-1081088"/>
            <a:ext cx="12517438" cy="903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313867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7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 flipH="1">
            <a:off x="183704" y="-838200"/>
            <a:ext cx="349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6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575305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382000" cy="5791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362200" y="914400"/>
            <a:ext cx="30480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8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9324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2: Krebs cycle or citric acid cycle or tricarboxylic acid cyc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7" y="1219200"/>
            <a:ext cx="91440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"/>
            <a:ext cx="6135687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221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04800"/>
            <a:ext cx="708660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008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8653463" cy="585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419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4582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0256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38200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51175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Regulation OF TCA cycle </a:t>
            </a:r>
            <a:endParaRPr lang="en-US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57" y="1638783"/>
            <a:ext cx="7773485" cy="4448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086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60</Words>
  <Application>Microsoft Office PowerPoint</Application>
  <PresentationFormat>On-screen Show (4:3)</PresentationFormat>
  <Paragraphs>15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Krebs cycle</vt:lpstr>
      <vt:lpstr>PowerPoint Presentation</vt:lpstr>
      <vt:lpstr>TCA  cycle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Regulation OF TCA cycle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Lenovo</cp:lastModifiedBy>
  <cp:revision>18</cp:revision>
  <dcterms:created xsi:type="dcterms:W3CDTF">2006-08-16T00:00:00Z</dcterms:created>
  <dcterms:modified xsi:type="dcterms:W3CDTF">2025-12-10T21:56:29Z</dcterms:modified>
</cp:coreProperties>
</file>