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307CF-B754-4ED8-9D2C-F29303E6284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AA228E13-335B-46D9-8502-777D770FE630}">
      <dgm:prSet custT="1"/>
      <dgm:spPr/>
      <dgm:t>
        <a:bodyPr/>
        <a:lstStyle/>
        <a:p>
          <a:pPr rtl="0"/>
          <a:r>
            <a:rPr lang="en-US" sz="4000" dirty="0" smtClean="0"/>
            <a:t>Atlantic charter</a:t>
          </a:r>
          <a:endParaRPr lang="en-US" sz="4000" dirty="0"/>
        </a:p>
      </dgm:t>
    </dgm:pt>
    <dgm:pt modelId="{89C24B10-336B-45B4-8657-AD315CB8BEF2}" type="parTrans" cxnId="{29D55895-D332-4F9B-A53C-AFD07C0F699A}">
      <dgm:prSet/>
      <dgm:spPr/>
      <dgm:t>
        <a:bodyPr/>
        <a:lstStyle/>
        <a:p>
          <a:pPr rtl="1"/>
          <a:endParaRPr lang="ar-IQ"/>
        </a:p>
      </dgm:t>
    </dgm:pt>
    <dgm:pt modelId="{A9418788-6833-4134-8857-AE07BEED54B5}" type="sibTrans" cxnId="{29D55895-D332-4F9B-A53C-AFD07C0F699A}">
      <dgm:prSet/>
      <dgm:spPr/>
      <dgm:t>
        <a:bodyPr/>
        <a:lstStyle/>
        <a:p>
          <a:pPr rtl="1"/>
          <a:endParaRPr lang="ar-IQ"/>
        </a:p>
      </dgm:t>
    </dgm:pt>
    <dgm:pt modelId="{6DDC5BFF-B3F8-4FAB-8DD4-E0A6BB59FC19}">
      <dgm:prSet custT="1"/>
      <dgm:spPr/>
      <dgm:t>
        <a:bodyPr/>
        <a:lstStyle/>
        <a:p>
          <a:pPr rtl="0"/>
          <a:r>
            <a:rPr lang="en-US" sz="4000" dirty="0" smtClean="0"/>
            <a:t>Quebec conference</a:t>
          </a:r>
          <a:endParaRPr lang="en-US" sz="4000" dirty="0"/>
        </a:p>
      </dgm:t>
    </dgm:pt>
    <dgm:pt modelId="{A45E654B-474D-4DC3-8924-1F0831F91164}" type="parTrans" cxnId="{A0245027-810A-4E3A-AE57-CE311DF24D02}">
      <dgm:prSet/>
      <dgm:spPr/>
      <dgm:t>
        <a:bodyPr/>
        <a:lstStyle/>
        <a:p>
          <a:pPr rtl="1"/>
          <a:endParaRPr lang="ar-IQ"/>
        </a:p>
      </dgm:t>
    </dgm:pt>
    <dgm:pt modelId="{A4F41510-91E5-403C-9CAB-DCAB3455A3E5}" type="sibTrans" cxnId="{A0245027-810A-4E3A-AE57-CE311DF24D02}">
      <dgm:prSet/>
      <dgm:spPr/>
      <dgm:t>
        <a:bodyPr/>
        <a:lstStyle/>
        <a:p>
          <a:pPr rtl="1"/>
          <a:endParaRPr lang="ar-IQ"/>
        </a:p>
      </dgm:t>
    </dgm:pt>
    <dgm:pt modelId="{DFA3B874-8A6F-4039-8438-ADA21868283E}">
      <dgm:prSet custT="1"/>
      <dgm:spPr/>
      <dgm:t>
        <a:bodyPr/>
        <a:lstStyle/>
        <a:p>
          <a:pPr rtl="0"/>
          <a:r>
            <a:rPr lang="en-US" sz="4000" dirty="0" smtClean="0"/>
            <a:t>Moscow conference</a:t>
          </a:r>
          <a:endParaRPr lang="en-US" sz="4000" dirty="0"/>
        </a:p>
      </dgm:t>
    </dgm:pt>
    <dgm:pt modelId="{9CB92025-4003-4DBA-874C-D81A07A3BB2C}" type="parTrans" cxnId="{64FF813D-DD6B-4BAF-A5E6-24F003239FE8}">
      <dgm:prSet/>
      <dgm:spPr/>
      <dgm:t>
        <a:bodyPr/>
        <a:lstStyle/>
        <a:p>
          <a:pPr rtl="1"/>
          <a:endParaRPr lang="ar-IQ"/>
        </a:p>
      </dgm:t>
    </dgm:pt>
    <dgm:pt modelId="{1ECF977E-BB29-4BDC-82C5-0288A1CA79E9}" type="sibTrans" cxnId="{64FF813D-DD6B-4BAF-A5E6-24F003239FE8}">
      <dgm:prSet/>
      <dgm:spPr/>
      <dgm:t>
        <a:bodyPr/>
        <a:lstStyle/>
        <a:p>
          <a:pPr rtl="1"/>
          <a:endParaRPr lang="ar-IQ"/>
        </a:p>
      </dgm:t>
    </dgm:pt>
    <dgm:pt modelId="{0279834A-EECD-47C0-A8B8-314C041AA9C1}">
      <dgm:prSet custT="1"/>
      <dgm:spPr/>
      <dgm:t>
        <a:bodyPr/>
        <a:lstStyle/>
        <a:p>
          <a:pPr rtl="0"/>
          <a:r>
            <a:rPr lang="en-US" sz="4000" dirty="0" smtClean="0"/>
            <a:t>Tehran conference</a:t>
          </a:r>
          <a:endParaRPr lang="en-US" sz="4000" dirty="0"/>
        </a:p>
      </dgm:t>
    </dgm:pt>
    <dgm:pt modelId="{453C98E8-BDD9-45B2-A35D-C948E86587AC}" type="parTrans" cxnId="{59A496DC-7799-4330-87EC-43687C6168A7}">
      <dgm:prSet/>
      <dgm:spPr/>
      <dgm:t>
        <a:bodyPr/>
        <a:lstStyle/>
        <a:p>
          <a:pPr rtl="1"/>
          <a:endParaRPr lang="ar-IQ"/>
        </a:p>
      </dgm:t>
    </dgm:pt>
    <dgm:pt modelId="{945AE5BD-4C97-43FB-942B-226F9F56E4B8}" type="sibTrans" cxnId="{59A496DC-7799-4330-87EC-43687C6168A7}">
      <dgm:prSet/>
      <dgm:spPr/>
      <dgm:t>
        <a:bodyPr/>
        <a:lstStyle/>
        <a:p>
          <a:pPr rtl="1"/>
          <a:endParaRPr lang="ar-IQ"/>
        </a:p>
      </dgm:t>
    </dgm:pt>
    <dgm:pt modelId="{6007E47C-F2B7-4B80-8B64-B2EADDF1D882}">
      <dgm:prSet custT="1"/>
      <dgm:spPr/>
      <dgm:t>
        <a:bodyPr/>
        <a:lstStyle/>
        <a:p>
          <a:pPr rtl="0"/>
          <a:r>
            <a:rPr lang="en-US" sz="3600" dirty="0" smtClean="0"/>
            <a:t>Dumbarton Oaks conference</a:t>
          </a:r>
          <a:endParaRPr lang="en-US" sz="3600" dirty="0"/>
        </a:p>
      </dgm:t>
    </dgm:pt>
    <dgm:pt modelId="{68273463-A2E0-4484-960F-434C3EA68CAA}" type="parTrans" cxnId="{C184BC42-4797-41F6-84CA-A794C2BB7E7A}">
      <dgm:prSet/>
      <dgm:spPr/>
      <dgm:t>
        <a:bodyPr/>
        <a:lstStyle/>
        <a:p>
          <a:pPr rtl="1"/>
          <a:endParaRPr lang="ar-IQ"/>
        </a:p>
      </dgm:t>
    </dgm:pt>
    <dgm:pt modelId="{C74A96EF-1024-488F-9BF5-3B58B2336D18}" type="sibTrans" cxnId="{C184BC42-4797-41F6-84CA-A794C2BB7E7A}">
      <dgm:prSet/>
      <dgm:spPr/>
      <dgm:t>
        <a:bodyPr/>
        <a:lstStyle/>
        <a:p>
          <a:pPr rtl="1"/>
          <a:endParaRPr lang="ar-IQ"/>
        </a:p>
      </dgm:t>
    </dgm:pt>
    <dgm:pt modelId="{01DC8D8E-BB14-429C-8F22-E2AB3BE266AE}">
      <dgm:prSet custT="1"/>
      <dgm:spPr/>
      <dgm:t>
        <a:bodyPr/>
        <a:lstStyle/>
        <a:p>
          <a:pPr rtl="0"/>
          <a:r>
            <a:rPr lang="en-US" sz="4000" dirty="0" smtClean="0"/>
            <a:t>Yalta Conference</a:t>
          </a:r>
          <a:endParaRPr lang="en-US" sz="4000" dirty="0"/>
        </a:p>
      </dgm:t>
    </dgm:pt>
    <dgm:pt modelId="{E477E472-CFF4-4990-B402-B901F0BA2EF7}" type="parTrans" cxnId="{CEE095C4-71C1-45FB-8C27-2468192BBC17}">
      <dgm:prSet/>
      <dgm:spPr/>
      <dgm:t>
        <a:bodyPr/>
        <a:lstStyle/>
        <a:p>
          <a:pPr rtl="1"/>
          <a:endParaRPr lang="ar-IQ"/>
        </a:p>
      </dgm:t>
    </dgm:pt>
    <dgm:pt modelId="{14FAA833-C56E-401A-809E-ED6A97B99BDF}" type="sibTrans" cxnId="{CEE095C4-71C1-45FB-8C27-2468192BBC17}">
      <dgm:prSet/>
      <dgm:spPr/>
      <dgm:t>
        <a:bodyPr/>
        <a:lstStyle/>
        <a:p>
          <a:pPr rtl="1"/>
          <a:endParaRPr lang="ar-IQ"/>
        </a:p>
      </dgm:t>
    </dgm:pt>
    <dgm:pt modelId="{59F9A8FA-A830-4B5C-B236-9F8AD24A4F34}">
      <dgm:prSet custT="1"/>
      <dgm:spPr/>
      <dgm:t>
        <a:bodyPr/>
        <a:lstStyle/>
        <a:p>
          <a:pPr rtl="0"/>
          <a:r>
            <a:rPr lang="en-US" sz="4000" dirty="0" smtClean="0"/>
            <a:t>San Francisco Conference</a:t>
          </a:r>
          <a:endParaRPr lang="en-US" sz="4000" dirty="0"/>
        </a:p>
      </dgm:t>
    </dgm:pt>
    <dgm:pt modelId="{F3989C2F-E282-49B3-97D4-D59D54F1FE85}" type="parTrans" cxnId="{A9064BCF-C990-4B5F-8373-1D126D65984E}">
      <dgm:prSet/>
      <dgm:spPr/>
      <dgm:t>
        <a:bodyPr/>
        <a:lstStyle/>
        <a:p>
          <a:pPr rtl="1"/>
          <a:endParaRPr lang="ar-IQ"/>
        </a:p>
      </dgm:t>
    </dgm:pt>
    <dgm:pt modelId="{86A24D55-868B-4E90-A76F-7FC89C6A3217}" type="sibTrans" cxnId="{A9064BCF-C990-4B5F-8373-1D126D65984E}">
      <dgm:prSet/>
      <dgm:spPr/>
      <dgm:t>
        <a:bodyPr/>
        <a:lstStyle/>
        <a:p>
          <a:pPr rtl="1"/>
          <a:endParaRPr lang="ar-IQ"/>
        </a:p>
      </dgm:t>
    </dgm:pt>
    <dgm:pt modelId="{BE8EAAD6-9D61-4571-AF4D-430D1F2760A5}" type="pres">
      <dgm:prSet presAssocID="{622307CF-B754-4ED8-9D2C-F29303E628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90186AC3-CD19-44B4-B3A7-F5D6B18E3463}" type="pres">
      <dgm:prSet presAssocID="{AA228E13-335B-46D9-8502-777D770FE630}" presName="parentLin" presStyleCnt="0"/>
      <dgm:spPr/>
    </dgm:pt>
    <dgm:pt modelId="{CF19BF5A-A94E-4AD5-8E8B-658048E871E3}" type="pres">
      <dgm:prSet presAssocID="{AA228E13-335B-46D9-8502-777D770FE630}" presName="parentLeftMargin" presStyleLbl="node1" presStyleIdx="0" presStyleCnt="7"/>
      <dgm:spPr/>
      <dgm:t>
        <a:bodyPr/>
        <a:lstStyle/>
        <a:p>
          <a:pPr rtl="1"/>
          <a:endParaRPr lang="ar-IQ"/>
        </a:p>
      </dgm:t>
    </dgm:pt>
    <dgm:pt modelId="{10B1027E-A2A6-4175-9B00-74F9A31A0097}" type="pres">
      <dgm:prSet presAssocID="{AA228E13-335B-46D9-8502-777D770FE63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A53DA1D-F3D0-4BC1-AB0B-3EBC4D9E4606}" type="pres">
      <dgm:prSet presAssocID="{AA228E13-335B-46D9-8502-777D770FE630}" presName="negativeSpace" presStyleCnt="0"/>
      <dgm:spPr/>
    </dgm:pt>
    <dgm:pt modelId="{A0210893-C6B1-47F5-A7D5-10CF9B995CB4}" type="pres">
      <dgm:prSet presAssocID="{AA228E13-335B-46D9-8502-777D770FE630}" presName="childText" presStyleLbl="conFgAcc1" presStyleIdx="0" presStyleCnt="7">
        <dgm:presLayoutVars>
          <dgm:bulletEnabled val="1"/>
        </dgm:presLayoutVars>
      </dgm:prSet>
      <dgm:spPr/>
    </dgm:pt>
    <dgm:pt modelId="{12B812E3-B548-4E2E-BC07-281C1E7FE3EB}" type="pres">
      <dgm:prSet presAssocID="{A9418788-6833-4134-8857-AE07BEED54B5}" presName="spaceBetweenRectangles" presStyleCnt="0"/>
      <dgm:spPr/>
    </dgm:pt>
    <dgm:pt modelId="{121DEE96-552B-498B-AC9C-FBCF64A2FDFC}" type="pres">
      <dgm:prSet presAssocID="{6DDC5BFF-B3F8-4FAB-8DD4-E0A6BB59FC19}" presName="parentLin" presStyleCnt="0"/>
      <dgm:spPr/>
    </dgm:pt>
    <dgm:pt modelId="{41053CB3-9F54-47D7-89EC-599D84A74BD1}" type="pres">
      <dgm:prSet presAssocID="{6DDC5BFF-B3F8-4FAB-8DD4-E0A6BB59FC19}" presName="parentLeftMargin" presStyleLbl="node1" presStyleIdx="0" presStyleCnt="7"/>
      <dgm:spPr/>
      <dgm:t>
        <a:bodyPr/>
        <a:lstStyle/>
        <a:p>
          <a:pPr rtl="1"/>
          <a:endParaRPr lang="ar-IQ"/>
        </a:p>
      </dgm:t>
    </dgm:pt>
    <dgm:pt modelId="{3822C51B-2433-4D04-8806-DDF7D29A1962}" type="pres">
      <dgm:prSet presAssocID="{6DDC5BFF-B3F8-4FAB-8DD4-E0A6BB59FC1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3F4DC6F-2648-4B7C-831C-0C9EDB8F9A84}" type="pres">
      <dgm:prSet presAssocID="{6DDC5BFF-B3F8-4FAB-8DD4-E0A6BB59FC19}" presName="negativeSpace" presStyleCnt="0"/>
      <dgm:spPr/>
    </dgm:pt>
    <dgm:pt modelId="{8E47E69F-E8DB-4670-A328-D4B5E0889428}" type="pres">
      <dgm:prSet presAssocID="{6DDC5BFF-B3F8-4FAB-8DD4-E0A6BB59FC19}" presName="childText" presStyleLbl="conFgAcc1" presStyleIdx="1" presStyleCnt="7">
        <dgm:presLayoutVars>
          <dgm:bulletEnabled val="1"/>
        </dgm:presLayoutVars>
      </dgm:prSet>
      <dgm:spPr/>
    </dgm:pt>
    <dgm:pt modelId="{88A14CCB-BB3F-438A-B10D-70D5E829A0E8}" type="pres">
      <dgm:prSet presAssocID="{A4F41510-91E5-403C-9CAB-DCAB3455A3E5}" presName="spaceBetweenRectangles" presStyleCnt="0"/>
      <dgm:spPr/>
    </dgm:pt>
    <dgm:pt modelId="{448A8587-CB68-4ABF-B25A-DBB576A3EF08}" type="pres">
      <dgm:prSet presAssocID="{DFA3B874-8A6F-4039-8438-ADA21868283E}" presName="parentLin" presStyleCnt="0"/>
      <dgm:spPr/>
    </dgm:pt>
    <dgm:pt modelId="{F804B762-1BC1-447C-8B2D-AF2065BBD1C0}" type="pres">
      <dgm:prSet presAssocID="{DFA3B874-8A6F-4039-8438-ADA21868283E}" presName="parentLeftMargin" presStyleLbl="node1" presStyleIdx="1" presStyleCnt="7"/>
      <dgm:spPr/>
      <dgm:t>
        <a:bodyPr/>
        <a:lstStyle/>
        <a:p>
          <a:pPr rtl="1"/>
          <a:endParaRPr lang="ar-IQ"/>
        </a:p>
      </dgm:t>
    </dgm:pt>
    <dgm:pt modelId="{84D5B609-1AAB-4C64-8520-2422F45E90F5}" type="pres">
      <dgm:prSet presAssocID="{DFA3B874-8A6F-4039-8438-ADA21868283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98BF48A-5B4B-4B0A-85AC-2835A8C150BD}" type="pres">
      <dgm:prSet presAssocID="{DFA3B874-8A6F-4039-8438-ADA21868283E}" presName="negativeSpace" presStyleCnt="0"/>
      <dgm:spPr/>
    </dgm:pt>
    <dgm:pt modelId="{3F5466AE-E186-44FD-A66F-017570AFF2A3}" type="pres">
      <dgm:prSet presAssocID="{DFA3B874-8A6F-4039-8438-ADA21868283E}" presName="childText" presStyleLbl="conFgAcc1" presStyleIdx="2" presStyleCnt="7">
        <dgm:presLayoutVars>
          <dgm:bulletEnabled val="1"/>
        </dgm:presLayoutVars>
      </dgm:prSet>
      <dgm:spPr/>
    </dgm:pt>
    <dgm:pt modelId="{DDF9E270-A911-4952-A9E9-03CD7ADA492C}" type="pres">
      <dgm:prSet presAssocID="{1ECF977E-BB29-4BDC-82C5-0288A1CA79E9}" presName="spaceBetweenRectangles" presStyleCnt="0"/>
      <dgm:spPr/>
    </dgm:pt>
    <dgm:pt modelId="{FAB96B13-F7B2-482D-9842-86A397CFF367}" type="pres">
      <dgm:prSet presAssocID="{0279834A-EECD-47C0-A8B8-314C041AA9C1}" presName="parentLin" presStyleCnt="0"/>
      <dgm:spPr/>
    </dgm:pt>
    <dgm:pt modelId="{2BF10BBD-E0CD-45A3-9595-12AE360FA78C}" type="pres">
      <dgm:prSet presAssocID="{0279834A-EECD-47C0-A8B8-314C041AA9C1}" presName="parentLeftMargin" presStyleLbl="node1" presStyleIdx="2" presStyleCnt="7"/>
      <dgm:spPr/>
      <dgm:t>
        <a:bodyPr/>
        <a:lstStyle/>
        <a:p>
          <a:pPr rtl="1"/>
          <a:endParaRPr lang="ar-IQ"/>
        </a:p>
      </dgm:t>
    </dgm:pt>
    <dgm:pt modelId="{5644016D-9EBF-48F2-908E-413CE5919CEB}" type="pres">
      <dgm:prSet presAssocID="{0279834A-EECD-47C0-A8B8-314C041AA9C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F6908D8-7A31-402B-B13D-F591CB2589BA}" type="pres">
      <dgm:prSet presAssocID="{0279834A-EECD-47C0-A8B8-314C041AA9C1}" presName="negativeSpace" presStyleCnt="0"/>
      <dgm:spPr/>
    </dgm:pt>
    <dgm:pt modelId="{A0022F1F-4218-4FE8-AA6A-6800F53B4EFF}" type="pres">
      <dgm:prSet presAssocID="{0279834A-EECD-47C0-A8B8-314C041AA9C1}" presName="childText" presStyleLbl="conFgAcc1" presStyleIdx="3" presStyleCnt="7">
        <dgm:presLayoutVars>
          <dgm:bulletEnabled val="1"/>
        </dgm:presLayoutVars>
      </dgm:prSet>
      <dgm:spPr/>
    </dgm:pt>
    <dgm:pt modelId="{F3BE32B6-6074-4B26-82C1-73F88B1C99E6}" type="pres">
      <dgm:prSet presAssocID="{945AE5BD-4C97-43FB-942B-226F9F56E4B8}" presName="spaceBetweenRectangles" presStyleCnt="0"/>
      <dgm:spPr/>
    </dgm:pt>
    <dgm:pt modelId="{481A6791-0CE5-4FA8-87E4-D90482C00A80}" type="pres">
      <dgm:prSet presAssocID="{6007E47C-F2B7-4B80-8B64-B2EADDF1D882}" presName="parentLin" presStyleCnt="0"/>
      <dgm:spPr/>
    </dgm:pt>
    <dgm:pt modelId="{2B15EEDB-88A9-4EB2-99EF-16EEF650AC5A}" type="pres">
      <dgm:prSet presAssocID="{6007E47C-F2B7-4B80-8B64-B2EADDF1D882}" presName="parentLeftMargin" presStyleLbl="node1" presStyleIdx="3" presStyleCnt="7"/>
      <dgm:spPr/>
      <dgm:t>
        <a:bodyPr/>
        <a:lstStyle/>
        <a:p>
          <a:pPr rtl="1"/>
          <a:endParaRPr lang="ar-IQ"/>
        </a:p>
      </dgm:t>
    </dgm:pt>
    <dgm:pt modelId="{1CAA4392-C79E-482E-964E-68147C25328B}" type="pres">
      <dgm:prSet presAssocID="{6007E47C-F2B7-4B80-8B64-B2EADDF1D88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8193140-92D4-484C-96EE-AD6C13EB0174}" type="pres">
      <dgm:prSet presAssocID="{6007E47C-F2B7-4B80-8B64-B2EADDF1D882}" presName="negativeSpace" presStyleCnt="0"/>
      <dgm:spPr/>
    </dgm:pt>
    <dgm:pt modelId="{99809D67-A101-48B5-B0C2-D836CE5F93B1}" type="pres">
      <dgm:prSet presAssocID="{6007E47C-F2B7-4B80-8B64-B2EADDF1D882}" presName="childText" presStyleLbl="conFgAcc1" presStyleIdx="4" presStyleCnt="7">
        <dgm:presLayoutVars>
          <dgm:bulletEnabled val="1"/>
        </dgm:presLayoutVars>
      </dgm:prSet>
      <dgm:spPr/>
    </dgm:pt>
    <dgm:pt modelId="{72190FD4-8A65-4C9B-87A6-715D30DAF179}" type="pres">
      <dgm:prSet presAssocID="{C74A96EF-1024-488F-9BF5-3B58B2336D18}" presName="spaceBetweenRectangles" presStyleCnt="0"/>
      <dgm:spPr/>
    </dgm:pt>
    <dgm:pt modelId="{A7BADE49-BFC8-4F8A-B38E-2B8ED6FB8B03}" type="pres">
      <dgm:prSet presAssocID="{01DC8D8E-BB14-429C-8F22-E2AB3BE266AE}" presName="parentLin" presStyleCnt="0"/>
      <dgm:spPr/>
    </dgm:pt>
    <dgm:pt modelId="{CF32D6C8-21C3-47FF-844E-8DA610E0767E}" type="pres">
      <dgm:prSet presAssocID="{01DC8D8E-BB14-429C-8F22-E2AB3BE266AE}" presName="parentLeftMargin" presStyleLbl="node1" presStyleIdx="4" presStyleCnt="7"/>
      <dgm:spPr/>
      <dgm:t>
        <a:bodyPr/>
        <a:lstStyle/>
        <a:p>
          <a:pPr rtl="1"/>
          <a:endParaRPr lang="ar-IQ"/>
        </a:p>
      </dgm:t>
    </dgm:pt>
    <dgm:pt modelId="{E87A2B3A-3443-4CC8-B5CF-C1F1E4E59F7D}" type="pres">
      <dgm:prSet presAssocID="{01DC8D8E-BB14-429C-8F22-E2AB3BE266A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FCC1C52-B619-470C-98D8-C5151CAA5B00}" type="pres">
      <dgm:prSet presAssocID="{01DC8D8E-BB14-429C-8F22-E2AB3BE266AE}" presName="negativeSpace" presStyleCnt="0"/>
      <dgm:spPr/>
    </dgm:pt>
    <dgm:pt modelId="{8708AE06-50B9-4640-A9B7-BB0E50C04D24}" type="pres">
      <dgm:prSet presAssocID="{01DC8D8E-BB14-429C-8F22-E2AB3BE266AE}" presName="childText" presStyleLbl="conFgAcc1" presStyleIdx="5" presStyleCnt="7">
        <dgm:presLayoutVars>
          <dgm:bulletEnabled val="1"/>
        </dgm:presLayoutVars>
      </dgm:prSet>
      <dgm:spPr/>
    </dgm:pt>
    <dgm:pt modelId="{F7A8052B-0B27-4820-AE1E-EC61D2930943}" type="pres">
      <dgm:prSet presAssocID="{14FAA833-C56E-401A-809E-ED6A97B99BDF}" presName="spaceBetweenRectangles" presStyleCnt="0"/>
      <dgm:spPr/>
    </dgm:pt>
    <dgm:pt modelId="{0735C71B-1A15-4CAD-9DD2-AD45C39FF85B}" type="pres">
      <dgm:prSet presAssocID="{59F9A8FA-A830-4B5C-B236-9F8AD24A4F34}" presName="parentLin" presStyleCnt="0"/>
      <dgm:spPr/>
    </dgm:pt>
    <dgm:pt modelId="{80BD0308-D8EE-4AE8-97CC-BE600F93A44B}" type="pres">
      <dgm:prSet presAssocID="{59F9A8FA-A830-4B5C-B236-9F8AD24A4F34}" presName="parentLeftMargin" presStyleLbl="node1" presStyleIdx="5" presStyleCnt="7"/>
      <dgm:spPr/>
      <dgm:t>
        <a:bodyPr/>
        <a:lstStyle/>
        <a:p>
          <a:pPr rtl="1"/>
          <a:endParaRPr lang="ar-IQ"/>
        </a:p>
      </dgm:t>
    </dgm:pt>
    <dgm:pt modelId="{B7CB0A0F-486F-4E59-82AC-263CB8AEA6BA}" type="pres">
      <dgm:prSet presAssocID="{59F9A8FA-A830-4B5C-B236-9F8AD24A4F3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EEC5ADE-5560-475D-BFA1-FE10E9340658}" type="pres">
      <dgm:prSet presAssocID="{59F9A8FA-A830-4B5C-B236-9F8AD24A4F34}" presName="negativeSpace" presStyleCnt="0"/>
      <dgm:spPr/>
    </dgm:pt>
    <dgm:pt modelId="{37AE1D42-693F-4D7D-95B6-3EEB9147448A}" type="pres">
      <dgm:prSet presAssocID="{59F9A8FA-A830-4B5C-B236-9F8AD24A4F3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184BC42-4797-41F6-84CA-A794C2BB7E7A}" srcId="{622307CF-B754-4ED8-9D2C-F29303E62845}" destId="{6007E47C-F2B7-4B80-8B64-B2EADDF1D882}" srcOrd="4" destOrd="0" parTransId="{68273463-A2E0-4484-960F-434C3EA68CAA}" sibTransId="{C74A96EF-1024-488F-9BF5-3B58B2336D18}"/>
    <dgm:cxn modelId="{A3FA808B-3647-4458-9204-CA12ED9508A2}" type="presOf" srcId="{6DDC5BFF-B3F8-4FAB-8DD4-E0A6BB59FC19}" destId="{41053CB3-9F54-47D7-89EC-599D84A74BD1}" srcOrd="0" destOrd="0" presId="urn:microsoft.com/office/officeart/2005/8/layout/list1"/>
    <dgm:cxn modelId="{48467D47-2A50-480B-B541-C88DA8332417}" type="presOf" srcId="{AA228E13-335B-46D9-8502-777D770FE630}" destId="{10B1027E-A2A6-4175-9B00-74F9A31A0097}" srcOrd="1" destOrd="0" presId="urn:microsoft.com/office/officeart/2005/8/layout/list1"/>
    <dgm:cxn modelId="{29D55895-D332-4F9B-A53C-AFD07C0F699A}" srcId="{622307CF-B754-4ED8-9D2C-F29303E62845}" destId="{AA228E13-335B-46D9-8502-777D770FE630}" srcOrd="0" destOrd="0" parTransId="{89C24B10-336B-45B4-8657-AD315CB8BEF2}" sibTransId="{A9418788-6833-4134-8857-AE07BEED54B5}"/>
    <dgm:cxn modelId="{A9064BCF-C990-4B5F-8373-1D126D65984E}" srcId="{622307CF-B754-4ED8-9D2C-F29303E62845}" destId="{59F9A8FA-A830-4B5C-B236-9F8AD24A4F34}" srcOrd="6" destOrd="0" parTransId="{F3989C2F-E282-49B3-97D4-D59D54F1FE85}" sibTransId="{86A24D55-868B-4E90-A76F-7FC89C6A3217}"/>
    <dgm:cxn modelId="{CCE2B95B-67D5-492E-86DB-B6457C393712}" type="presOf" srcId="{622307CF-B754-4ED8-9D2C-F29303E62845}" destId="{BE8EAAD6-9D61-4571-AF4D-430D1F2760A5}" srcOrd="0" destOrd="0" presId="urn:microsoft.com/office/officeart/2005/8/layout/list1"/>
    <dgm:cxn modelId="{7366F6BD-2D05-4264-8A9D-26DE2E50C1EB}" type="presOf" srcId="{6DDC5BFF-B3F8-4FAB-8DD4-E0A6BB59FC19}" destId="{3822C51B-2433-4D04-8806-DDF7D29A1962}" srcOrd="1" destOrd="0" presId="urn:microsoft.com/office/officeart/2005/8/layout/list1"/>
    <dgm:cxn modelId="{64FF813D-DD6B-4BAF-A5E6-24F003239FE8}" srcId="{622307CF-B754-4ED8-9D2C-F29303E62845}" destId="{DFA3B874-8A6F-4039-8438-ADA21868283E}" srcOrd="2" destOrd="0" parTransId="{9CB92025-4003-4DBA-874C-D81A07A3BB2C}" sibTransId="{1ECF977E-BB29-4BDC-82C5-0288A1CA79E9}"/>
    <dgm:cxn modelId="{CEE095C4-71C1-45FB-8C27-2468192BBC17}" srcId="{622307CF-B754-4ED8-9D2C-F29303E62845}" destId="{01DC8D8E-BB14-429C-8F22-E2AB3BE266AE}" srcOrd="5" destOrd="0" parTransId="{E477E472-CFF4-4990-B402-B901F0BA2EF7}" sibTransId="{14FAA833-C56E-401A-809E-ED6A97B99BDF}"/>
    <dgm:cxn modelId="{E99F1FD8-4767-4DD0-8190-5E1994AF76AA}" type="presOf" srcId="{59F9A8FA-A830-4B5C-B236-9F8AD24A4F34}" destId="{80BD0308-D8EE-4AE8-97CC-BE600F93A44B}" srcOrd="0" destOrd="0" presId="urn:microsoft.com/office/officeart/2005/8/layout/list1"/>
    <dgm:cxn modelId="{8ED4CC92-449B-4B88-8E3B-A22719961128}" type="presOf" srcId="{6007E47C-F2B7-4B80-8B64-B2EADDF1D882}" destId="{2B15EEDB-88A9-4EB2-99EF-16EEF650AC5A}" srcOrd="0" destOrd="0" presId="urn:microsoft.com/office/officeart/2005/8/layout/list1"/>
    <dgm:cxn modelId="{59A496DC-7799-4330-87EC-43687C6168A7}" srcId="{622307CF-B754-4ED8-9D2C-F29303E62845}" destId="{0279834A-EECD-47C0-A8B8-314C041AA9C1}" srcOrd="3" destOrd="0" parTransId="{453C98E8-BDD9-45B2-A35D-C948E86587AC}" sibTransId="{945AE5BD-4C97-43FB-942B-226F9F56E4B8}"/>
    <dgm:cxn modelId="{3FBCD74B-9C1F-4AD3-84F1-7F61D2671D3E}" type="presOf" srcId="{01DC8D8E-BB14-429C-8F22-E2AB3BE266AE}" destId="{CF32D6C8-21C3-47FF-844E-8DA610E0767E}" srcOrd="0" destOrd="0" presId="urn:microsoft.com/office/officeart/2005/8/layout/list1"/>
    <dgm:cxn modelId="{7508ED3F-315B-476C-BC96-D95B41713BA4}" type="presOf" srcId="{AA228E13-335B-46D9-8502-777D770FE630}" destId="{CF19BF5A-A94E-4AD5-8E8B-658048E871E3}" srcOrd="0" destOrd="0" presId="urn:microsoft.com/office/officeart/2005/8/layout/list1"/>
    <dgm:cxn modelId="{B2A4B1FB-61BF-45C8-9F8C-BB2EAB6B598E}" type="presOf" srcId="{01DC8D8E-BB14-429C-8F22-E2AB3BE266AE}" destId="{E87A2B3A-3443-4CC8-B5CF-C1F1E4E59F7D}" srcOrd="1" destOrd="0" presId="urn:microsoft.com/office/officeart/2005/8/layout/list1"/>
    <dgm:cxn modelId="{ECAC46D0-78F9-4AFF-9720-E2B76847CC09}" type="presOf" srcId="{0279834A-EECD-47C0-A8B8-314C041AA9C1}" destId="{2BF10BBD-E0CD-45A3-9595-12AE360FA78C}" srcOrd="0" destOrd="0" presId="urn:microsoft.com/office/officeart/2005/8/layout/list1"/>
    <dgm:cxn modelId="{66AF982B-E7F8-4CB6-A970-A177F9F961AA}" type="presOf" srcId="{DFA3B874-8A6F-4039-8438-ADA21868283E}" destId="{F804B762-1BC1-447C-8B2D-AF2065BBD1C0}" srcOrd="0" destOrd="0" presId="urn:microsoft.com/office/officeart/2005/8/layout/list1"/>
    <dgm:cxn modelId="{50E6FA8F-D777-4ED6-9912-9AB6EF0BA73C}" type="presOf" srcId="{6007E47C-F2B7-4B80-8B64-B2EADDF1D882}" destId="{1CAA4392-C79E-482E-964E-68147C25328B}" srcOrd="1" destOrd="0" presId="urn:microsoft.com/office/officeart/2005/8/layout/list1"/>
    <dgm:cxn modelId="{5B806FB9-B347-4BAD-9FB6-0544FFDEF074}" type="presOf" srcId="{0279834A-EECD-47C0-A8B8-314C041AA9C1}" destId="{5644016D-9EBF-48F2-908E-413CE5919CEB}" srcOrd="1" destOrd="0" presId="urn:microsoft.com/office/officeart/2005/8/layout/list1"/>
    <dgm:cxn modelId="{B8F2CB8C-819E-4C45-91BA-947CFAC3361A}" type="presOf" srcId="{59F9A8FA-A830-4B5C-B236-9F8AD24A4F34}" destId="{B7CB0A0F-486F-4E59-82AC-263CB8AEA6BA}" srcOrd="1" destOrd="0" presId="urn:microsoft.com/office/officeart/2005/8/layout/list1"/>
    <dgm:cxn modelId="{A0245027-810A-4E3A-AE57-CE311DF24D02}" srcId="{622307CF-B754-4ED8-9D2C-F29303E62845}" destId="{6DDC5BFF-B3F8-4FAB-8DD4-E0A6BB59FC19}" srcOrd="1" destOrd="0" parTransId="{A45E654B-474D-4DC3-8924-1F0831F91164}" sibTransId="{A4F41510-91E5-403C-9CAB-DCAB3455A3E5}"/>
    <dgm:cxn modelId="{2FECEB65-A055-4F95-B16E-A751F3DF1A65}" type="presOf" srcId="{DFA3B874-8A6F-4039-8438-ADA21868283E}" destId="{84D5B609-1AAB-4C64-8520-2422F45E90F5}" srcOrd="1" destOrd="0" presId="urn:microsoft.com/office/officeart/2005/8/layout/list1"/>
    <dgm:cxn modelId="{EADB81CC-1F1C-4ADD-88E5-6F2B462CEF98}" type="presParOf" srcId="{BE8EAAD6-9D61-4571-AF4D-430D1F2760A5}" destId="{90186AC3-CD19-44B4-B3A7-F5D6B18E3463}" srcOrd="0" destOrd="0" presId="urn:microsoft.com/office/officeart/2005/8/layout/list1"/>
    <dgm:cxn modelId="{6844BED7-C0E2-4F10-ADD8-05F998F8CDC1}" type="presParOf" srcId="{90186AC3-CD19-44B4-B3A7-F5D6B18E3463}" destId="{CF19BF5A-A94E-4AD5-8E8B-658048E871E3}" srcOrd="0" destOrd="0" presId="urn:microsoft.com/office/officeart/2005/8/layout/list1"/>
    <dgm:cxn modelId="{79EC5FB8-0DD0-40B1-BBC7-1B837139891D}" type="presParOf" srcId="{90186AC3-CD19-44B4-B3A7-F5D6B18E3463}" destId="{10B1027E-A2A6-4175-9B00-74F9A31A0097}" srcOrd="1" destOrd="0" presId="urn:microsoft.com/office/officeart/2005/8/layout/list1"/>
    <dgm:cxn modelId="{C85436F5-C090-4EA8-B6E7-9BD9009F8A53}" type="presParOf" srcId="{BE8EAAD6-9D61-4571-AF4D-430D1F2760A5}" destId="{8A53DA1D-F3D0-4BC1-AB0B-3EBC4D9E4606}" srcOrd="1" destOrd="0" presId="urn:microsoft.com/office/officeart/2005/8/layout/list1"/>
    <dgm:cxn modelId="{55E68A46-4F7B-4C3A-9B58-EECC505D448E}" type="presParOf" srcId="{BE8EAAD6-9D61-4571-AF4D-430D1F2760A5}" destId="{A0210893-C6B1-47F5-A7D5-10CF9B995CB4}" srcOrd="2" destOrd="0" presId="urn:microsoft.com/office/officeart/2005/8/layout/list1"/>
    <dgm:cxn modelId="{58FBFDBA-2F89-4319-840F-498544D82351}" type="presParOf" srcId="{BE8EAAD6-9D61-4571-AF4D-430D1F2760A5}" destId="{12B812E3-B548-4E2E-BC07-281C1E7FE3EB}" srcOrd="3" destOrd="0" presId="urn:microsoft.com/office/officeart/2005/8/layout/list1"/>
    <dgm:cxn modelId="{5382796E-4B7E-4F94-A05C-E43C0E9D9F3A}" type="presParOf" srcId="{BE8EAAD6-9D61-4571-AF4D-430D1F2760A5}" destId="{121DEE96-552B-498B-AC9C-FBCF64A2FDFC}" srcOrd="4" destOrd="0" presId="urn:microsoft.com/office/officeart/2005/8/layout/list1"/>
    <dgm:cxn modelId="{50804CE5-55B1-4A13-83D4-4AC29669CF44}" type="presParOf" srcId="{121DEE96-552B-498B-AC9C-FBCF64A2FDFC}" destId="{41053CB3-9F54-47D7-89EC-599D84A74BD1}" srcOrd="0" destOrd="0" presId="urn:microsoft.com/office/officeart/2005/8/layout/list1"/>
    <dgm:cxn modelId="{46CF48F1-9ACD-4C76-B86C-8AB34A05EB4B}" type="presParOf" srcId="{121DEE96-552B-498B-AC9C-FBCF64A2FDFC}" destId="{3822C51B-2433-4D04-8806-DDF7D29A1962}" srcOrd="1" destOrd="0" presId="urn:microsoft.com/office/officeart/2005/8/layout/list1"/>
    <dgm:cxn modelId="{59FE9207-9EB2-4ACE-8063-67F28CE9D47B}" type="presParOf" srcId="{BE8EAAD6-9D61-4571-AF4D-430D1F2760A5}" destId="{E3F4DC6F-2648-4B7C-831C-0C9EDB8F9A84}" srcOrd="5" destOrd="0" presId="urn:microsoft.com/office/officeart/2005/8/layout/list1"/>
    <dgm:cxn modelId="{36ABA1C7-5E48-440D-B849-9043505F9D7E}" type="presParOf" srcId="{BE8EAAD6-9D61-4571-AF4D-430D1F2760A5}" destId="{8E47E69F-E8DB-4670-A328-D4B5E0889428}" srcOrd="6" destOrd="0" presId="urn:microsoft.com/office/officeart/2005/8/layout/list1"/>
    <dgm:cxn modelId="{5A01ADAB-D22F-4EBE-9D83-200512C0F67F}" type="presParOf" srcId="{BE8EAAD6-9D61-4571-AF4D-430D1F2760A5}" destId="{88A14CCB-BB3F-438A-B10D-70D5E829A0E8}" srcOrd="7" destOrd="0" presId="urn:microsoft.com/office/officeart/2005/8/layout/list1"/>
    <dgm:cxn modelId="{39D0CBA6-890D-47FD-9072-99045DFA171F}" type="presParOf" srcId="{BE8EAAD6-9D61-4571-AF4D-430D1F2760A5}" destId="{448A8587-CB68-4ABF-B25A-DBB576A3EF08}" srcOrd="8" destOrd="0" presId="urn:microsoft.com/office/officeart/2005/8/layout/list1"/>
    <dgm:cxn modelId="{4D70DA01-2341-4D49-98D5-68EA79BE0CF0}" type="presParOf" srcId="{448A8587-CB68-4ABF-B25A-DBB576A3EF08}" destId="{F804B762-1BC1-447C-8B2D-AF2065BBD1C0}" srcOrd="0" destOrd="0" presId="urn:microsoft.com/office/officeart/2005/8/layout/list1"/>
    <dgm:cxn modelId="{F079D645-2354-4493-899A-4E505FEB4258}" type="presParOf" srcId="{448A8587-CB68-4ABF-B25A-DBB576A3EF08}" destId="{84D5B609-1AAB-4C64-8520-2422F45E90F5}" srcOrd="1" destOrd="0" presId="urn:microsoft.com/office/officeart/2005/8/layout/list1"/>
    <dgm:cxn modelId="{5E27DE17-D202-49EC-8EF7-3FA10CC8FF54}" type="presParOf" srcId="{BE8EAAD6-9D61-4571-AF4D-430D1F2760A5}" destId="{D98BF48A-5B4B-4B0A-85AC-2835A8C150BD}" srcOrd="9" destOrd="0" presId="urn:microsoft.com/office/officeart/2005/8/layout/list1"/>
    <dgm:cxn modelId="{234C3010-C0D3-4048-9E69-906C4D6860F1}" type="presParOf" srcId="{BE8EAAD6-9D61-4571-AF4D-430D1F2760A5}" destId="{3F5466AE-E186-44FD-A66F-017570AFF2A3}" srcOrd="10" destOrd="0" presId="urn:microsoft.com/office/officeart/2005/8/layout/list1"/>
    <dgm:cxn modelId="{898E83AB-C38E-432E-AC17-232EF50357CD}" type="presParOf" srcId="{BE8EAAD6-9D61-4571-AF4D-430D1F2760A5}" destId="{DDF9E270-A911-4952-A9E9-03CD7ADA492C}" srcOrd="11" destOrd="0" presId="urn:microsoft.com/office/officeart/2005/8/layout/list1"/>
    <dgm:cxn modelId="{725F7BC8-13AC-4685-A857-AA04F966D6A9}" type="presParOf" srcId="{BE8EAAD6-9D61-4571-AF4D-430D1F2760A5}" destId="{FAB96B13-F7B2-482D-9842-86A397CFF367}" srcOrd="12" destOrd="0" presId="urn:microsoft.com/office/officeart/2005/8/layout/list1"/>
    <dgm:cxn modelId="{6A602157-8355-40CA-97AD-7D935B9BB605}" type="presParOf" srcId="{FAB96B13-F7B2-482D-9842-86A397CFF367}" destId="{2BF10BBD-E0CD-45A3-9595-12AE360FA78C}" srcOrd="0" destOrd="0" presId="urn:microsoft.com/office/officeart/2005/8/layout/list1"/>
    <dgm:cxn modelId="{E8D5D2DA-CA60-426D-9A14-78F4332A6D24}" type="presParOf" srcId="{FAB96B13-F7B2-482D-9842-86A397CFF367}" destId="{5644016D-9EBF-48F2-908E-413CE5919CEB}" srcOrd="1" destOrd="0" presId="urn:microsoft.com/office/officeart/2005/8/layout/list1"/>
    <dgm:cxn modelId="{D8DF68D2-5CDA-4DCC-B81C-64FDFC863B9C}" type="presParOf" srcId="{BE8EAAD6-9D61-4571-AF4D-430D1F2760A5}" destId="{9F6908D8-7A31-402B-B13D-F591CB2589BA}" srcOrd="13" destOrd="0" presId="urn:microsoft.com/office/officeart/2005/8/layout/list1"/>
    <dgm:cxn modelId="{B9A15554-BC97-4376-9D37-7E84A45C4293}" type="presParOf" srcId="{BE8EAAD6-9D61-4571-AF4D-430D1F2760A5}" destId="{A0022F1F-4218-4FE8-AA6A-6800F53B4EFF}" srcOrd="14" destOrd="0" presId="urn:microsoft.com/office/officeart/2005/8/layout/list1"/>
    <dgm:cxn modelId="{6A96B3D0-4B95-4F5C-93F7-C69ACA85B7D4}" type="presParOf" srcId="{BE8EAAD6-9D61-4571-AF4D-430D1F2760A5}" destId="{F3BE32B6-6074-4B26-82C1-73F88B1C99E6}" srcOrd="15" destOrd="0" presId="urn:microsoft.com/office/officeart/2005/8/layout/list1"/>
    <dgm:cxn modelId="{F6A0CB3E-C5F7-444B-8C0E-0DD86A15A0CE}" type="presParOf" srcId="{BE8EAAD6-9D61-4571-AF4D-430D1F2760A5}" destId="{481A6791-0CE5-4FA8-87E4-D90482C00A80}" srcOrd="16" destOrd="0" presId="urn:microsoft.com/office/officeart/2005/8/layout/list1"/>
    <dgm:cxn modelId="{A374021F-DB4C-40EB-94DE-EEFFC134EDFD}" type="presParOf" srcId="{481A6791-0CE5-4FA8-87E4-D90482C00A80}" destId="{2B15EEDB-88A9-4EB2-99EF-16EEF650AC5A}" srcOrd="0" destOrd="0" presId="urn:microsoft.com/office/officeart/2005/8/layout/list1"/>
    <dgm:cxn modelId="{9C2F4FFA-5B68-4E31-8142-53E15AA31DD3}" type="presParOf" srcId="{481A6791-0CE5-4FA8-87E4-D90482C00A80}" destId="{1CAA4392-C79E-482E-964E-68147C25328B}" srcOrd="1" destOrd="0" presId="urn:microsoft.com/office/officeart/2005/8/layout/list1"/>
    <dgm:cxn modelId="{DB5BCD3B-042B-4274-BEA5-BE602CA380B5}" type="presParOf" srcId="{BE8EAAD6-9D61-4571-AF4D-430D1F2760A5}" destId="{08193140-92D4-484C-96EE-AD6C13EB0174}" srcOrd="17" destOrd="0" presId="urn:microsoft.com/office/officeart/2005/8/layout/list1"/>
    <dgm:cxn modelId="{505FC8D8-2EC0-46F3-B62A-DF192156DEE1}" type="presParOf" srcId="{BE8EAAD6-9D61-4571-AF4D-430D1F2760A5}" destId="{99809D67-A101-48B5-B0C2-D836CE5F93B1}" srcOrd="18" destOrd="0" presId="urn:microsoft.com/office/officeart/2005/8/layout/list1"/>
    <dgm:cxn modelId="{BA0A5DF5-8732-4101-A820-8960DE86B781}" type="presParOf" srcId="{BE8EAAD6-9D61-4571-AF4D-430D1F2760A5}" destId="{72190FD4-8A65-4C9B-87A6-715D30DAF179}" srcOrd="19" destOrd="0" presId="urn:microsoft.com/office/officeart/2005/8/layout/list1"/>
    <dgm:cxn modelId="{09460AEF-8C53-455A-BD6A-441DAD6548D2}" type="presParOf" srcId="{BE8EAAD6-9D61-4571-AF4D-430D1F2760A5}" destId="{A7BADE49-BFC8-4F8A-B38E-2B8ED6FB8B03}" srcOrd="20" destOrd="0" presId="urn:microsoft.com/office/officeart/2005/8/layout/list1"/>
    <dgm:cxn modelId="{753F5630-859E-49AC-9571-549747C5EAD8}" type="presParOf" srcId="{A7BADE49-BFC8-4F8A-B38E-2B8ED6FB8B03}" destId="{CF32D6C8-21C3-47FF-844E-8DA610E0767E}" srcOrd="0" destOrd="0" presId="urn:microsoft.com/office/officeart/2005/8/layout/list1"/>
    <dgm:cxn modelId="{578BBE3F-7C31-480C-ADD9-AFD46E1D6C9F}" type="presParOf" srcId="{A7BADE49-BFC8-4F8A-B38E-2B8ED6FB8B03}" destId="{E87A2B3A-3443-4CC8-B5CF-C1F1E4E59F7D}" srcOrd="1" destOrd="0" presId="urn:microsoft.com/office/officeart/2005/8/layout/list1"/>
    <dgm:cxn modelId="{CA1BF7C0-F631-45A1-9AB1-769ADFF9EEC0}" type="presParOf" srcId="{BE8EAAD6-9D61-4571-AF4D-430D1F2760A5}" destId="{8FCC1C52-B619-470C-98D8-C5151CAA5B00}" srcOrd="21" destOrd="0" presId="urn:microsoft.com/office/officeart/2005/8/layout/list1"/>
    <dgm:cxn modelId="{0677BEBA-5D2F-4122-99A6-B41D0A898656}" type="presParOf" srcId="{BE8EAAD6-9D61-4571-AF4D-430D1F2760A5}" destId="{8708AE06-50B9-4640-A9B7-BB0E50C04D24}" srcOrd="22" destOrd="0" presId="urn:microsoft.com/office/officeart/2005/8/layout/list1"/>
    <dgm:cxn modelId="{AB793EC0-5783-4FC4-8331-341B53811C54}" type="presParOf" srcId="{BE8EAAD6-9D61-4571-AF4D-430D1F2760A5}" destId="{F7A8052B-0B27-4820-AE1E-EC61D2930943}" srcOrd="23" destOrd="0" presId="urn:microsoft.com/office/officeart/2005/8/layout/list1"/>
    <dgm:cxn modelId="{0D7F353A-1DB0-4AB2-BED6-D5D6913AD635}" type="presParOf" srcId="{BE8EAAD6-9D61-4571-AF4D-430D1F2760A5}" destId="{0735C71B-1A15-4CAD-9DD2-AD45C39FF85B}" srcOrd="24" destOrd="0" presId="urn:microsoft.com/office/officeart/2005/8/layout/list1"/>
    <dgm:cxn modelId="{36883955-C2FC-4805-B4C2-18FE80158DDE}" type="presParOf" srcId="{0735C71B-1A15-4CAD-9DD2-AD45C39FF85B}" destId="{80BD0308-D8EE-4AE8-97CC-BE600F93A44B}" srcOrd="0" destOrd="0" presId="urn:microsoft.com/office/officeart/2005/8/layout/list1"/>
    <dgm:cxn modelId="{9EFC0D2D-1003-40FC-9FCD-682A030EC09C}" type="presParOf" srcId="{0735C71B-1A15-4CAD-9DD2-AD45C39FF85B}" destId="{B7CB0A0F-486F-4E59-82AC-263CB8AEA6BA}" srcOrd="1" destOrd="0" presId="urn:microsoft.com/office/officeart/2005/8/layout/list1"/>
    <dgm:cxn modelId="{0D329687-2112-4763-9984-5283504871E3}" type="presParOf" srcId="{BE8EAAD6-9D61-4571-AF4D-430D1F2760A5}" destId="{BEEC5ADE-5560-475D-BFA1-FE10E9340658}" srcOrd="25" destOrd="0" presId="urn:microsoft.com/office/officeart/2005/8/layout/list1"/>
    <dgm:cxn modelId="{E52D1E57-D534-4722-8E05-7D5AB330E769}" type="presParOf" srcId="{BE8EAAD6-9D61-4571-AF4D-430D1F2760A5}" destId="{37AE1D42-693F-4D7D-95B6-3EEB9147448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210893-C6B1-47F5-A7D5-10CF9B995CB4}">
      <dsp:nvSpPr>
        <dsp:cNvPr id="0" name=""/>
        <dsp:cNvSpPr/>
      </dsp:nvSpPr>
      <dsp:spPr>
        <a:xfrm>
          <a:off x="0" y="46170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1027E-A2A6-4175-9B00-74F9A31A0097}">
      <dsp:nvSpPr>
        <dsp:cNvPr id="0" name=""/>
        <dsp:cNvSpPr/>
      </dsp:nvSpPr>
      <dsp:spPr>
        <a:xfrm>
          <a:off x="457200" y="151740"/>
          <a:ext cx="640080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Atlantic charter</a:t>
          </a:r>
          <a:endParaRPr lang="en-US" sz="4000" kern="1200" dirty="0"/>
        </a:p>
      </dsp:txBody>
      <dsp:txXfrm>
        <a:off x="457200" y="151740"/>
        <a:ext cx="6400800" cy="619920"/>
      </dsp:txXfrm>
    </dsp:sp>
    <dsp:sp modelId="{8E47E69F-E8DB-4670-A328-D4B5E0889428}">
      <dsp:nvSpPr>
        <dsp:cNvPr id="0" name=""/>
        <dsp:cNvSpPr/>
      </dsp:nvSpPr>
      <dsp:spPr>
        <a:xfrm>
          <a:off x="0" y="141426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2C51B-2433-4D04-8806-DDF7D29A1962}">
      <dsp:nvSpPr>
        <dsp:cNvPr id="0" name=""/>
        <dsp:cNvSpPr/>
      </dsp:nvSpPr>
      <dsp:spPr>
        <a:xfrm>
          <a:off x="457200" y="1104300"/>
          <a:ext cx="6400800" cy="619920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Quebec conference</a:t>
          </a:r>
          <a:endParaRPr lang="en-US" sz="4000" kern="1200" dirty="0"/>
        </a:p>
      </dsp:txBody>
      <dsp:txXfrm>
        <a:off x="457200" y="1104300"/>
        <a:ext cx="6400800" cy="619920"/>
      </dsp:txXfrm>
    </dsp:sp>
    <dsp:sp modelId="{3F5466AE-E186-44FD-A66F-017570AFF2A3}">
      <dsp:nvSpPr>
        <dsp:cNvPr id="0" name=""/>
        <dsp:cNvSpPr/>
      </dsp:nvSpPr>
      <dsp:spPr>
        <a:xfrm>
          <a:off x="0" y="236682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5B609-1AAB-4C64-8520-2422F45E90F5}">
      <dsp:nvSpPr>
        <dsp:cNvPr id="0" name=""/>
        <dsp:cNvSpPr/>
      </dsp:nvSpPr>
      <dsp:spPr>
        <a:xfrm>
          <a:off x="457200" y="2056860"/>
          <a:ext cx="6400800" cy="61992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Moscow conference</a:t>
          </a:r>
          <a:endParaRPr lang="en-US" sz="4000" kern="1200" dirty="0"/>
        </a:p>
      </dsp:txBody>
      <dsp:txXfrm>
        <a:off x="457200" y="2056860"/>
        <a:ext cx="6400800" cy="619920"/>
      </dsp:txXfrm>
    </dsp:sp>
    <dsp:sp modelId="{A0022F1F-4218-4FE8-AA6A-6800F53B4EFF}">
      <dsp:nvSpPr>
        <dsp:cNvPr id="0" name=""/>
        <dsp:cNvSpPr/>
      </dsp:nvSpPr>
      <dsp:spPr>
        <a:xfrm>
          <a:off x="0" y="331938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4016D-9EBF-48F2-908E-413CE5919CEB}">
      <dsp:nvSpPr>
        <dsp:cNvPr id="0" name=""/>
        <dsp:cNvSpPr/>
      </dsp:nvSpPr>
      <dsp:spPr>
        <a:xfrm>
          <a:off x="457200" y="3009420"/>
          <a:ext cx="6400800" cy="61992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Tehran conference</a:t>
          </a:r>
          <a:endParaRPr lang="en-US" sz="4000" kern="1200" dirty="0"/>
        </a:p>
      </dsp:txBody>
      <dsp:txXfrm>
        <a:off x="457200" y="3009420"/>
        <a:ext cx="6400800" cy="619920"/>
      </dsp:txXfrm>
    </dsp:sp>
    <dsp:sp modelId="{99809D67-A101-48B5-B0C2-D836CE5F93B1}">
      <dsp:nvSpPr>
        <dsp:cNvPr id="0" name=""/>
        <dsp:cNvSpPr/>
      </dsp:nvSpPr>
      <dsp:spPr>
        <a:xfrm>
          <a:off x="0" y="427194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A4392-C79E-482E-964E-68147C25328B}">
      <dsp:nvSpPr>
        <dsp:cNvPr id="0" name=""/>
        <dsp:cNvSpPr/>
      </dsp:nvSpPr>
      <dsp:spPr>
        <a:xfrm>
          <a:off x="457200" y="3961980"/>
          <a:ext cx="6400800" cy="61992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Dumbarton Oaks conference</a:t>
          </a:r>
          <a:endParaRPr lang="en-US" sz="3600" kern="1200" dirty="0"/>
        </a:p>
      </dsp:txBody>
      <dsp:txXfrm>
        <a:off x="457200" y="3961980"/>
        <a:ext cx="6400800" cy="619920"/>
      </dsp:txXfrm>
    </dsp:sp>
    <dsp:sp modelId="{8708AE06-50B9-4640-A9B7-BB0E50C04D24}">
      <dsp:nvSpPr>
        <dsp:cNvPr id="0" name=""/>
        <dsp:cNvSpPr/>
      </dsp:nvSpPr>
      <dsp:spPr>
        <a:xfrm>
          <a:off x="0" y="522450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A2B3A-3443-4CC8-B5CF-C1F1E4E59F7D}">
      <dsp:nvSpPr>
        <dsp:cNvPr id="0" name=""/>
        <dsp:cNvSpPr/>
      </dsp:nvSpPr>
      <dsp:spPr>
        <a:xfrm>
          <a:off x="457200" y="4914540"/>
          <a:ext cx="6400800" cy="619920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Yalta Conference</a:t>
          </a:r>
          <a:endParaRPr lang="en-US" sz="4000" kern="1200" dirty="0"/>
        </a:p>
      </dsp:txBody>
      <dsp:txXfrm>
        <a:off x="457200" y="4914540"/>
        <a:ext cx="6400800" cy="619920"/>
      </dsp:txXfrm>
    </dsp:sp>
    <dsp:sp modelId="{37AE1D42-693F-4D7D-95B6-3EEB9147448A}">
      <dsp:nvSpPr>
        <dsp:cNvPr id="0" name=""/>
        <dsp:cNvSpPr/>
      </dsp:nvSpPr>
      <dsp:spPr>
        <a:xfrm>
          <a:off x="0" y="617706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B0A0F-486F-4E59-82AC-263CB8AEA6BA}">
      <dsp:nvSpPr>
        <dsp:cNvPr id="0" name=""/>
        <dsp:cNvSpPr/>
      </dsp:nvSpPr>
      <dsp:spPr>
        <a:xfrm>
          <a:off x="457200" y="5867100"/>
          <a:ext cx="6400800" cy="6199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San Francisco Conference</a:t>
          </a:r>
          <a:endParaRPr lang="en-US" sz="4000" kern="1200" dirty="0"/>
        </a:p>
      </dsp:txBody>
      <dsp:txXfrm>
        <a:off x="457200" y="5867100"/>
        <a:ext cx="6400800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D093-B57B-4CF8-9A66-C1C662E9AA9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C27F-8912-4F65-81C1-D2331DB918E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015_1391218251_1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620689"/>
            <a:ext cx="8640960" cy="297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Third </a:t>
            </a:r>
            <a:r>
              <a:rPr lang="en-US" dirty="0" smtClean="0"/>
              <a:t>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263914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6000" b="1" dirty="0" err="1" smtClean="0">
                <a:solidFill>
                  <a:schemeClr val="tx1"/>
                </a:solidFill>
              </a:rPr>
              <a:t>Anfal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Esam</a:t>
            </a:r>
            <a:r>
              <a:rPr lang="en-US" sz="60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/>
              <a:t>The conferences leading to the establishment  of the U.N </a:t>
            </a:r>
            <a:r>
              <a:rPr lang="en-US" sz="4800" dirty="0"/>
              <a:t/>
            </a:r>
            <a:br>
              <a:rPr lang="en-US" sz="4800" dirty="0"/>
            </a:b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ar-IQ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eighth Lecture Contents-</a:t>
            </a:r>
            <a:r>
              <a:rPr lang="ar-IQ" b="1" dirty="0" err="1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/>
              <a:t>The question of the security of mankind took a place as a controversial matter after the failure of the league of nations (1919),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16c82b8c11cfe898b76a7b00fe9e4f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573016"/>
            <a:ext cx="7704856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and because of the second world were (1939-1945), which has brought untold sorrow to mankind , main topics of negotiations have started in the struggle against the Axis powers..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صورة 4" descr="freevector-presentatio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3016"/>
            <a:ext cx="9144000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/>
              <a:t>The most important conferences which were held leading step by step to the establishment of the U.N organization were various and numerous ,those can be enumerated as the following:-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Ectopic-Pregnancy-todaywomenhealth.com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284984"/>
            <a:ext cx="8064896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763688" y="1628800"/>
            <a:ext cx="58326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7200" dirty="0" smtClean="0"/>
              <a:t>Good Luck</a:t>
            </a:r>
            <a:endParaRPr lang="ar-IQ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130</Words>
  <Application>Microsoft Office PowerPoint</Application>
  <PresentationFormat>عرض على الشاشة (3:4)‏</PresentationFormat>
  <Paragraphs>19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 Public International Law  Third Class product by y</vt:lpstr>
      <vt:lpstr>The conferences leading to the establishment  of the U.N  </vt:lpstr>
      <vt:lpstr>The question of the security of mankind took a place as a controversial matter after the failure of the league of nations (1919),</vt:lpstr>
      <vt:lpstr>and because of the second world were (1939-1945), which has brought untold sorrow to mankind , main topics of negotiations have started in the struggle against the Axis powers..</vt:lpstr>
      <vt:lpstr>The most important conferences which were held leading step by step to the establishment of the U.N organization were various and numerous ,those can be enumerated as the following:- 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Public International Law Third Third Class Class product by product by</dc:title>
  <dc:creator>acer</dc:creator>
  <cp:lastModifiedBy>acer</cp:lastModifiedBy>
  <cp:revision>6</cp:revision>
  <dcterms:created xsi:type="dcterms:W3CDTF">2018-02-02T20:59:44Z</dcterms:created>
  <dcterms:modified xsi:type="dcterms:W3CDTF">2018-02-02T21:49:19Z</dcterms:modified>
</cp:coreProperties>
</file>