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7B228-41CE-4B79-9039-B9973120A8E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532F2A61-36EE-4A76-8643-9E316C159502}">
      <dgm:prSet phldrT="[نص]"/>
      <dgm:spPr/>
      <dgm:t>
        <a:bodyPr/>
        <a:lstStyle/>
        <a:p>
          <a:pPr rtl="1"/>
          <a:r>
            <a:rPr lang="en-US" dirty="0" smtClean="0"/>
            <a:t>1</a:t>
          </a:r>
          <a:endParaRPr lang="ar-IQ" dirty="0"/>
        </a:p>
      </dgm:t>
    </dgm:pt>
    <dgm:pt modelId="{36B9D96A-45C2-4D50-A3B5-9087D6E6DAC3}" type="parTrans" cxnId="{1412A9BC-7E5F-4A93-8094-133CD8A2513C}">
      <dgm:prSet/>
      <dgm:spPr/>
      <dgm:t>
        <a:bodyPr/>
        <a:lstStyle/>
        <a:p>
          <a:pPr rtl="1"/>
          <a:endParaRPr lang="ar-IQ"/>
        </a:p>
      </dgm:t>
    </dgm:pt>
    <dgm:pt modelId="{FF95B769-25A9-4B5D-A209-5D2AC462386F}" type="sibTrans" cxnId="{1412A9BC-7E5F-4A93-8094-133CD8A2513C}">
      <dgm:prSet/>
      <dgm:spPr/>
      <dgm:t>
        <a:bodyPr/>
        <a:lstStyle/>
        <a:p>
          <a:pPr rtl="1"/>
          <a:endParaRPr lang="ar-IQ"/>
        </a:p>
      </dgm:t>
    </dgm:pt>
    <dgm:pt modelId="{A6EBDC71-6E8A-46F2-B1B2-7798392E84F5}">
      <dgm:prSet phldrT="[نص]"/>
      <dgm:spPr/>
      <dgm:t>
        <a:bodyPr/>
        <a:lstStyle/>
        <a:p>
          <a:pPr rtl="1"/>
          <a:r>
            <a:rPr lang="en-US" dirty="0" smtClean="0"/>
            <a:t>2</a:t>
          </a:r>
          <a:endParaRPr lang="ar-IQ" dirty="0"/>
        </a:p>
      </dgm:t>
    </dgm:pt>
    <dgm:pt modelId="{8CD5B55C-D85D-4958-A0C6-629CCDE9AA30}" type="parTrans" cxnId="{C057EBF5-8AA1-4A03-9C34-9676C2AF6A77}">
      <dgm:prSet/>
      <dgm:spPr/>
      <dgm:t>
        <a:bodyPr/>
        <a:lstStyle/>
        <a:p>
          <a:pPr rtl="1"/>
          <a:endParaRPr lang="ar-IQ"/>
        </a:p>
      </dgm:t>
    </dgm:pt>
    <dgm:pt modelId="{69B13037-7B39-4D32-BEBF-F8F6C2A3A044}" type="sibTrans" cxnId="{C057EBF5-8AA1-4A03-9C34-9676C2AF6A77}">
      <dgm:prSet/>
      <dgm:spPr/>
      <dgm:t>
        <a:bodyPr/>
        <a:lstStyle/>
        <a:p>
          <a:pPr rtl="1"/>
          <a:endParaRPr lang="ar-IQ"/>
        </a:p>
      </dgm:t>
    </dgm:pt>
    <dgm:pt modelId="{3C9C5AA1-C294-41D9-9DD1-8C10F1DFBB41}">
      <dgm:prSet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pPr rtl="1"/>
          <a:r>
            <a:rPr lang="en-US" sz="4000" b="1" dirty="0" smtClean="0"/>
            <a:t>- equal rights of all nations</a:t>
          </a:r>
          <a:endParaRPr lang="ar-IQ" sz="4000" b="1" dirty="0"/>
        </a:p>
      </dgm:t>
    </dgm:pt>
    <dgm:pt modelId="{473094C1-4CD2-4C28-A2F0-B52849653DC4}" type="parTrans" cxnId="{73BB9101-E2D8-4DAC-A07A-C0AEE4CBD477}">
      <dgm:prSet/>
      <dgm:spPr/>
      <dgm:t>
        <a:bodyPr/>
        <a:lstStyle/>
        <a:p>
          <a:pPr rtl="1"/>
          <a:endParaRPr lang="ar-IQ"/>
        </a:p>
      </dgm:t>
    </dgm:pt>
    <dgm:pt modelId="{E72E5A84-DFDA-44C7-9B70-067205C6F446}" type="sibTrans" cxnId="{73BB9101-E2D8-4DAC-A07A-C0AEE4CBD477}">
      <dgm:prSet/>
      <dgm:spPr/>
      <dgm:t>
        <a:bodyPr/>
        <a:lstStyle/>
        <a:p>
          <a:pPr rtl="1"/>
          <a:endParaRPr lang="ar-IQ"/>
        </a:p>
      </dgm:t>
    </dgm:pt>
    <dgm:pt modelId="{09BD9FA1-5FE0-485A-847C-4C6155D95823}">
      <dgm:prSet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pPr rtl="1"/>
          <a:r>
            <a:rPr lang="en-US" sz="4000" b="1" dirty="0" smtClean="0"/>
            <a:t>-sovereign equality of all state</a:t>
          </a:r>
          <a:endParaRPr lang="ar-IQ" sz="4000" b="1" dirty="0" smtClean="0"/>
        </a:p>
      </dgm:t>
    </dgm:pt>
    <dgm:pt modelId="{8D8E50D2-798B-41EA-9D50-7547A6C772EA}" type="parTrans" cxnId="{EDEBBEC6-31D8-4704-A142-3B422F8A5C40}">
      <dgm:prSet/>
      <dgm:spPr/>
      <dgm:t>
        <a:bodyPr/>
        <a:lstStyle/>
        <a:p>
          <a:pPr rtl="1"/>
          <a:endParaRPr lang="ar-IQ"/>
        </a:p>
      </dgm:t>
    </dgm:pt>
    <dgm:pt modelId="{0693369D-B745-4ABC-8877-6DD3A279CE79}" type="sibTrans" cxnId="{EDEBBEC6-31D8-4704-A142-3B422F8A5C40}">
      <dgm:prSet/>
      <dgm:spPr/>
      <dgm:t>
        <a:bodyPr/>
        <a:lstStyle/>
        <a:p>
          <a:pPr rtl="1"/>
          <a:endParaRPr lang="ar-IQ"/>
        </a:p>
      </dgm:t>
    </dgm:pt>
    <dgm:pt modelId="{DBC35AC9-19A6-41BF-8320-1E8626F8F488}">
      <dgm:prSet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pPr rtl="1"/>
          <a:r>
            <a:rPr lang="en-US" sz="4000" b="1" dirty="0" smtClean="0"/>
            <a:t>-fundamental elements of human rights of all people</a:t>
          </a:r>
          <a:endParaRPr lang="ar-IQ" sz="4000" b="1" dirty="0" smtClean="0"/>
        </a:p>
      </dgm:t>
    </dgm:pt>
    <dgm:pt modelId="{706874AD-6184-46F1-8916-A05E2B68F758}" type="parTrans" cxnId="{F7DE03A7-8ECE-4D4D-B2E5-88A2546CC816}">
      <dgm:prSet/>
      <dgm:spPr/>
      <dgm:t>
        <a:bodyPr/>
        <a:lstStyle/>
        <a:p>
          <a:pPr rtl="1"/>
          <a:endParaRPr lang="ar-IQ"/>
        </a:p>
      </dgm:t>
    </dgm:pt>
    <dgm:pt modelId="{E9C3C0CE-49EA-4B24-BF38-2CE52673B79E}" type="sibTrans" cxnId="{F7DE03A7-8ECE-4D4D-B2E5-88A2546CC816}">
      <dgm:prSet/>
      <dgm:spPr/>
      <dgm:t>
        <a:bodyPr/>
        <a:lstStyle/>
        <a:p>
          <a:pPr rtl="1"/>
          <a:endParaRPr lang="ar-IQ"/>
        </a:p>
      </dgm:t>
    </dgm:pt>
    <dgm:pt modelId="{43611F53-6AB5-4E9D-A748-EC46966C0E9C}">
      <dgm:prSet phldrT="[نص]"/>
      <dgm:spPr/>
      <dgm:t>
        <a:bodyPr/>
        <a:lstStyle/>
        <a:p>
          <a:pPr rtl="1"/>
          <a:r>
            <a:rPr lang="en-US" dirty="0" smtClean="0"/>
            <a:t>3</a:t>
          </a:r>
          <a:endParaRPr lang="ar-IQ" dirty="0"/>
        </a:p>
      </dgm:t>
    </dgm:pt>
    <dgm:pt modelId="{D15CC4A5-1051-4BE9-9CFD-ED2FE45759BC}" type="sibTrans" cxnId="{E7490B16-77BD-48AE-80F6-A0B21AA6FC92}">
      <dgm:prSet/>
      <dgm:spPr/>
      <dgm:t>
        <a:bodyPr/>
        <a:lstStyle/>
        <a:p>
          <a:pPr rtl="1"/>
          <a:endParaRPr lang="ar-IQ"/>
        </a:p>
      </dgm:t>
    </dgm:pt>
    <dgm:pt modelId="{22571811-3095-40B7-A663-03051E44C3D7}" type="parTrans" cxnId="{E7490B16-77BD-48AE-80F6-A0B21AA6FC92}">
      <dgm:prSet/>
      <dgm:spPr/>
      <dgm:t>
        <a:bodyPr/>
        <a:lstStyle/>
        <a:p>
          <a:pPr rtl="1"/>
          <a:endParaRPr lang="ar-IQ"/>
        </a:p>
      </dgm:t>
    </dgm:pt>
    <dgm:pt modelId="{29101E0C-F256-4A70-A6CD-16356A5D166D}">
      <dgm:prSet/>
      <dgm:spPr/>
      <dgm:t>
        <a:bodyPr/>
        <a:lstStyle/>
        <a:p>
          <a:pPr rtl="1"/>
          <a:r>
            <a:rPr lang="en-US" dirty="0" smtClean="0"/>
            <a:t>4</a:t>
          </a:r>
          <a:endParaRPr lang="ar-IQ" dirty="0"/>
        </a:p>
      </dgm:t>
    </dgm:pt>
    <dgm:pt modelId="{A4F524C9-D23F-49B9-90B4-DAE9C8388C2D}" type="parTrans" cxnId="{F9144622-B3DC-44D5-AA90-813B37A0BCD0}">
      <dgm:prSet/>
      <dgm:spPr/>
    </dgm:pt>
    <dgm:pt modelId="{B4E96C7C-5D69-4C62-99BD-63589D7B9836}" type="sibTrans" cxnId="{F9144622-B3DC-44D5-AA90-813B37A0BCD0}">
      <dgm:prSet/>
      <dgm:spPr/>
    </dgm:pt>
    <dgm:pt modelId="{BE5D8A86-E6A6-4832-8132-667C84329E14}">
      <dgm:prSet custT="1"/>
      <dgm:spPr/>
      <dgm:t>
        <a:bodyPr/>
        <a:lstStyle/>
        <a:p>
          <a:pPr rtl="1"/>
          <a:r>
            <a:rPr lang="en-US" sz="2800" b="1" dirty="0" smtClean="0"/>
            <a:t>- the basis of the unanimity between the great powers and other powers as a necessary conditions for the purposes of the effective functioning in the </a:t>
          </a:r>
          <a:r>
            <a:rPr lang="en-US" sz="2800" b="1" dirty="0" err="1" smtClean="0"/>
            <a:t>u.n</a:t>
          </a:r>
          <a:r>
            <a:rPr lang="en-US" sz="2800" b="1" dirty="0" smtClean="0"/>
            <a:t> organization</a:t>
          </a:r>
          <a:r>
            <a:rPr lang="en-US" sz="2700" dirty="0" smtClean="0"/>
            <a:t>.  </a:t>
          </a:r>
          <a:endParaRPr lang="ar-IQ" sz="2700" dirty="0"/>
        </a:p>
      </dgm:t>
    </dgm:pt>
    <dgm:pt modelId="{7D8F8FFF-6334-4AAB-A588-6B227B3983B7}" type="parTrans" cxnId="{05F41D0A-E576-4F75-A871-9B00CCC55BC2}">
      <dgm:prSet/>
      <dgm:spPr/>
    </dgm:pt>
    <dgm:pt modelId="{5527A8ED-2EE0-4A3B-A3E7-0608D9E0DAA2}" type="sibTrans" cxnId="{05F41D0A-E576-4F75-A871-9B00CCC55BC2}">
      <dgm:prSet/>
      <dgm:spPr/>
    </dgm:pt>
    <dgm:pt modelId="{F51FF9EA-57D6-4F55-B005-624A2A6A958C}" type="pres">
      <dgm:prSet presAssocID="{1BB7B228-41CE-4B79-9039-B9973120A8ED}" presName="linearFlow" presStyleCnt="0">
        <dgm:presLayoutVars>
          <dgm:dir/>
          <dgm:animLvl val="lvl"/>
          <dgm:resizeHandles val="exact"/>
        </dgm:presLayoutVars>
      </dgm:prSet>
      <dgm:spPr/>
    </dgm:pt>
    <dgm:pt modelId="{C94A931E-FBB7-44C0-81BF-2A34F4216A7B}" type="pres">
      <dgm:prSet presAssocID="{532F2A61-36EE-4A76-8643-9E316C159502}" presName="composite" presStyleCnt="0"/>
      <dgm:spPr/>
    </dgm:pt>
    <dgm:pt modelId="{6C618B87-DB6C-439A-9A66-E84882322F9E}" type="pres">
      <dgm:prSet presAssocID="{532F2A61-36EE-4A76-8643-9E316C159502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2A0797E-7C39-409C-944D-E0DF9BCBC6D0}" type="pres">
      <dgm:prSet presAssocID="{532F2A61-36EE-4A76-8643-9E316C15950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5B710FA-FAD9-434A-87E2-B51F225CB9E1}" type="pres">
      <dgm:prSet presAssocID="{FF95B769-25A9-4B5D-A209-5D2AC462386F}" presName="sp" presStyleCnt="0"/>
      <dgm:spPr/>
    </dgm:pt>
    <dgm:pt modelId="{AF9B0251-D53F-421F-A1B8-6CAC3851D653}" type="pres">
      <dgm:prSet presAssocID="{A6EBDC71-6E8A-46F2-B1B2-7798392E84F5}" presName="composite" presStyleCnt="0"/>
      <dgm:spPr/>
    </dgm:pt>
    <dgm:pt modelId="{34EEEDE0-2AD5-4F4D-90DF-F29014BE8E05}" type="pres">
      <dgm:prSet presAssocID="{A6EBDC71-6E8A-46F2-B1B2-7798392E84F5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C3547FD-DCB8-416C-A13B-EF63AC9969EB}" type="pres">
      <dgm:prSet presAssocID="{A6EBDC71-6E8A-46F2-B1B2-7798392E84F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7D2AE18-7BB5-4DE0-8557-1AD4DB63B2FD}" type="pres">
      <dgm:prSet presAssocID="{69B13037-7B39-4D32-BEBF-F8F6C2A3A044}" presName="sp" presStyleCnt="0"/>
      <dgm:spPr/>
    </dgm:pt>
    <dgm:pt modelId="{133B8008-7C46-40DB-ADF7-803ACE953A75}" type="pres">
      <dgm:prSet presAssocID="{43611F53-6AB5-4E9D-A748-EC46966C0E9C}" presName="composite" presStyleCnt="0"/>
      <dgm:spPr/>
    </dgm:pt>
    <dgm:pt modelId="{0D1FEE00-973F-4EDE-94A8-E3758F255B9A}" type="pres">
      <dgm:prSet presAssocID="{43611F53-6AB5-4E9D-A748-EC46966C0E9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D1E0079-1784-43A7-B63E-0954D78EA2FC}" type="pres">
      <dgm:prSet presAssocID="{43611F53-6AB5-4E9D-A748-EC46966C0E9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333D6E-717B-4025-973B-917C9A6BF36D}" type="pres">
      <dgm:prSet presAssocID="{D15CC4A5-1051-4BE9-9CFD-ED2FE45759BC}" presName="sp" presStyleCnt="0"/>
      <dgm:spPr/>
    </dgm:pt>
    <dgm:pt modelId="{8A3482B9-4C8A-4D14-AB38-087475D70AB3}" type="pres">
      <dgm:prSet presAssocID="{29101E0C-F256-4A70-A6CD-16356A5D166D}" presName="composite" presStyleCnt="0"/>
      <dgm:spPr/>
    </dgm:pt>
    <dgm:pt modelId="{5685A5F3-6C89-4CAE-9340-601934DCD5F1}" type="pres">
      <dgm:prSet presAssocID="{29101E0C-F256-4A70-A6CD-16356A5D166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8A7D5E6-DD43-4A63-8E6A-3FF7356D6437}" type="pres">
      <dgm:prSet presAssocID="{29101E0C-F256-4A70-A6CD-16356A5D166D}" presName="descendantText" presStyleLbl="alignAcc1" presStyleIdx="3" presStyleCnt="4" custScaleY="160401">
        <dgm:presLayoutVars>
          <dgm:bulletEnabled val="1"/>
        </dgm:presLayoutVars>
      </dgm:prSet>
      <dgm:spPr/>
    </dgm:pt>
  </dgm:ptLst>
  <dgm:cxnLst>
    <dgm:cxn modelId="{2227137A-A631-4B3D-A2A4-EA475441FEA0}" type="presOf" srcId="{BE5D8A86-E6A6-4832-8132-667C84329E14}" destId="{58A7D5E6-DD43-4A63-8E6A-3FF7356D6437}" srcOrd="0" destOrd="0" presId="urn:microsoft.com/office/officeart/2005/8/layout/chevron2"/>
    <dgm:cxn modelId="{F9144622-B3DC-44D5-AA90-813B37A0BCD0}" srcId="{1BB7B228-41CE-4B79-9039-B9973120A8ED}" destId="{29101E0C-F256-4A70-A6CD-16356A5D166D}" srcOrd="3" destOrd="0" parTransId="{A4F524C9-D23F-49B9-90B4-DAE9C8388C2D}" sibTransId="{B4E96C7C-5D69-4C62-99BD-63589D7B9836}"/>
    <dgm:cxn modelId="{EDEBBEC6-31D8-4704-A142-3B422F8A5C40}" srcId="{A6EBDC71-6E8A-46F2-B1B2-7798392E84F5}" destId="{09BD9FA1-5FE0-485A-847C-4C6155D95823}" srcOrd="0" destOrd="0" parTransId="{8D8E50D2-798B-41EA-9D50-7547A6C772EA}" sibTransId="{0693369D-B745-4ABC-8877-6DD3A279CE79}"/>
    <dgm:cxn modelId="{E7490B16-77BD-48AE-80F6-A0B21AA6FC92}" srcId="{1BB7B228-41CE-4B79-9039-B9973120A8ED}" destId="{43611F53-6AB5-4E9D-A748-EC46966C0E9C}" srcOrd="2" destOrd="0" parTransId="{22571811-3095-40B7-A663-03051E44C3D7}" sibTransId="{D15CC4A5-1051-4BE9-9CFD-ED2FE45759BC}"/>
    <dgm:cxn modelId="{C0BEECFA-E75E-449A-8504-C9776AB2583D}" type="presOf" srcId="{43611F53-6AB5-4E9D-A748-EC46966C0E9C}" destId="{0D1FEE00-973F-4EDE-94A8-E3758F255B9A}" srcOrd="0" destOrd="0" presId="urn:microsoft.com/office/officeart/2005/8/layout/chevron2"/>
    <dgm:cxn modelId="{05F41D0A-E576-4F75-A871-9B00CCC55BC2}" srcId="{29101E0C-F256-4A70-A6CD-16356A5D166D}" destId="{BE5D8A86-E6A6-4832-8132-667C84329E14}" srcOrd="0" destOrd="0" parTransId="{7D8F8FFF-6334-4AAB-A588-6B227B3983B7}" sibTransId="{5527A8ED-2EE0-4A3B-A3E7-0608D9E0DAA2}"/>
    <dgm:cxn modelId="{B29EBE39-5B42-4CA3-94F5-511B5D0460D2}" type="presOf" srcId="{09BD9FA1-5FE0-485A-847C-4C6155D95823}" destId="{FC3547FD-DCB8-416C-A13B-EF63AC9969EB}" srcOrd="0" destOrd="0" presId="urn:microsoft.com/office/officeart/2005/8/layout/chevron2"/>
    <dgm:cxn modelId="{C057EBF5-8AA1-4A03-9C34-9676C2AF6A77}" srcId="{1BB7B228-41CE-4B79-9039-B9973120A8ED}" destId="{A6EBDC71-6E8A-46F2-B1B2-7798392E84F5}" srcOrd="1" destOrd="0" parTransId="{8CD5B55C-D85D-4958-A0C6-629CCDE9AA30}" sibTransId="{69B13037-7B39-4D32-BEBF-F8F6C2A3A044}"/>
    <dgm:cxn modelId="{180BF0DF-691E-4052-986D-72D89348C71E}" type="presOf" srcId="{29101E0C-F256-4A70-A6CD-16356A5D166D}" destId="{5685A5F3-6C89-4CAE-9340-601934DCD5F1}" srcOrd="0" destOrd="0" presId="urn:microsoft.com/office/officeart/2005/8/layout/chevron2"/>
    <dgm:cxn modelId="{F975A72E-9BCC-4207-B84A-6A03FE52FA22}" type="presOf" srcId="{3C9C5AA1-C294-41D9-9DD1-8C10F1DFBB41}" destId="{92A0797E-7C39-409C-944D-E0DF9BCBC6D0}" srcOrd="0" destOrd="0" presId="urn:microsoft.com/office/officeart/2005/8/layout/chevron2"/>
    <dgm:cxn modelId="{4AAB0C00-9CE5-4053-BEFA-74EA240204CE}" type="presOf" srcId="{DBC35AC9-19A6-41BF-8320-1E8626F8F488}" destId="{FD1E0079-1784-43A7-B63E-0954D78EA2FC}" srcOrd="0" destOrd="0" presId="urn:microsoft.com/office/officeart/2005/8/layout/chevron2"/>
    <dgm:cxn modelId="{5E6F6A40-31B9-4884-A727-2AEEA4993858}" type="presOf" srcId="{532F2A61-36EE-4A76-8643-9E316C159502}" destId="{6C618B87-DB6C-439A-9A66-E84882322F9E}" srcOrd="0" destOrd="0" presId="urn:microsoft.com/office/officeart/2005/8/layout/chevron2"/>
    <dgm:cxn modelId="{73BB9101-E2D8-4DAC-A07A-C0AEE4CBD477}" srcId="{532F2A61-36EE-4A76-8643-9E316C159502}" destId="{3C9C5AA1-C294-41D9-9DD1-8C10F1DFBB41}" srcOrd="0" destOrd="0" parTransId="{473094C1-4CD2-4C28-A2F0-B52849653DC4}" sibTransId="{E72E5A84-DFDA-44C7-9B70-067205C6F446}"/>
    <dgm:cxn modelId="{2AF36A0D-C940-4A3C-97D2-CC8D808EB962}" type="presOf" srcId="{A6EBDC71-6E8A-46F2-B1B2-7798392E84F5}" destId="{34EEEDE0-2AD5-4F4D-90DF-F29014BE8E05}" srcOrd="0" destOrd="0" presId="urn:microsoft.com/office/officeart/2005/8/layout/chevron2"/>
    <dgm:cxn modelId="{1412A9BC-7E5F-4A93-8094-133CD8A2513C}" srcId="{1BB7B228-41CE-4B79-9039-B9973120A8ED}" destId="{532F2A61-36EE-4A76-8643-9E316C159502}" srcOrd="0" destOrd="0" parTransId="{36B9D96A-45C2-4D50-A3B5-9087D6E6DAC3}" sibTransId="{FF95B769-25A9-4B5D-A209-5D2AC462386F}"/>
    <dgm:cxn modelId="{F131F85E-ED12-41B6-BA1C-F19F125825A0}" type="presOf" srcId="{1BB7B228-41CE-4B79-9039-B9973120A8ED}" destId="{F51FF9EA-57D6-4F55-B005-624A2A6A958C}" srcOrd="0" destOrd="0" presId="urn:microsoft.com/office/officeart/2005/8/layout/chevron2"/>
    <dgm:cxn modelId="{F7DE03A7-8ECE-4D4D-B2E5-88A2546CC816}" srcId="{43611F53-6AB5-4E9D-A748-EC46966C0E9C}" destId="{DBC35AC9-19A6-41BF-8320-1E8626F8F488}" srcOrd="0" destOrd="0" parTransId="{706874AD-6184-46F1-8916-A05E2B68F758}" sibTransId="{E9C3C0CE-49EA-4B24-BF38-2CE52673B79E}"/>
    <dgm:cxn modelId="{0BF9CBB5-A008-4473-A73E-B85D9EE895EE}" type="presParOf" srcId="{F51FF9EA-57D6-4F55-B005-624A2A6A958C}" destId="{C94A931E-FBB7-44C0-81BF-2A34F4216A7B}" srcOrd="0" destOrd="0" presId="urn:microsoft.com/office/officeart/2005/8/layout/chevron2"/>
    <dgm:cxn modelId="{4DE60713-50F4-43BF-A321-D4279E905892}" type="presParOf" srcId="{C94A931E-FBB7-44C0-81BF-2A34F4216A7B}" destId="{6C618B87-DB6C-439A-9A66-E84882322F9E}" srcOrd="0" destOrd="0" presId="urn:microsoft.com/office/officeart/2005/8/layout/chevron2"/>
    <dgm:cxn modelId="{D8397984-0C8B-46FF-B512-209AD3214330}" type="presParOf" srcId="{C94A931E-FBB7-44C0-81BF-2A34F4216A7B}" destId="{92A0797E-7C39-409C-944D-E0DF9BCBC6D0}" srcOrd="1" destOrd="0" presId="urn:microsoft.com/office/officeart/2005/8/layout/chevron2"/>
    <dgm:cxn modelId="{F58B9BC4-A300-480C-8AB3-8FEDCB4D004E}" type="presParOf" srcId="{F51FF9EA-57D6-4F55-B005-624A2A6A958C}" destId="{95B710FA-FAD9-434A-87E2-B51F225CB9E1}" srcOrd="1" destOrd="0" presId="urn:microsoft.com/office/officeart/2005/8/layout/chevron2"/>
    <dgm:cxn modelId="{A34B5A95-AB56-45E6-B546-D4C6C4DBBFCC}" type="presParOf" srcId="{F51FF9EA-57D6-4F55-B005-624A2A6A958C}" destId="{AF9B0251-D53F-421F-A1B8-6CAC3851D653}" srcOrd="2" destOrd="0" presId="urn:microsoft.com/office/officeart/2005/8/layout/chevron2"/>
    <dgm:cxn modelId="{0F995B74-D973-4302-8601-ECD1E3C1C579}" type="presParOf" srcId="{AF9B0251-D53F-421F-A1B8-6CAC3851D653}" destId="{34EEEDE0-2AD5-4F4D-90DF-F29014BE8E05}" srcOrd="0" destOrd="0" presId="urn:microsoft.com/office/officeart/2005/8/layout/chevron2"/>
    <dgm:cxn modelId="{DED3BE99-8F4A-431C-9676-BC78ACC6CE7C}" type="presParOf" srcId="{AF9B0251-D53F-421F-A1B8-6CAC3851D653}" destId="{FC3547FD-DCB8-416C-A13B-EF63AC9969EB}" srcOrd="1" destOrd="0" presId="urn:microsoft.com/office/officeart/2005/8/layout/chevron2"/>
    <dgm:cxn modelId="{74D2DC90-FB25-425A-80BB-09B23EEE0652}" type="presParOf" srcId="{F51FF9EA-57D6-4F55-B005-624A2A6A958C}" destId="{07D2AE18-7BB5-4DE0-8557-1AD4DB63B2FD}" srcOrd="3" destOrd="0" presId="urn:microsoft.com/office/officeart/2005/8/layout/chevron2"/>
    <dgm:cxn modelId="{9EC686E9-AA6D-40BD-BA3A-6B77C0674485}" type="presParOf" srcId="{F51FF9EA-57D6-4F55-B005-624A2A6A958C}" destId="{133B8008-7C46-40DB-ADF7-803ACE953A75}" srcOrd="4" destOrd="0" presId="urn:microsoft.com/office/officeart/2005/8/layout/chevron2"/>
    <dgm:cxn modelId="{EEAD88AA-06B0-4BF3-9263-E786DFB273A4}" type="presParOf" srcId="{133B8008-7C46-40DB-ADF7-803ACE953A75}" destId="{0D1FEE00-973F-4EDE-94A8-E3758F255B9A}" srcOrd="0" destOrd="0" presId="urn:microsoft.com/office/officeart/2005/8/layout/chevron2"/>
    <dgm:cxn modelId="{E66BB1B5-CCC6-4AB0-B5EA-EDC2A7E31D5F}" type="presParOf" srcId="{133B8008-7C46-40DB-ADF7-803ACE953A75}" destId="{FD1E0079-1784-43A7-B63E-0954D78EA2FC}" srcOrd="1" destOrd="0" presId="urn:microsoft.com/office/officeart/2005/8/layout/chevron2"/>
    <dgm:cxn modelId="{3473A37E-FAF9-4DE3-BE28-CD0F3361CBD2}" type="presParOf" srcId="{F51FF9EA-57D6-4F55-B005-624A2A6A958C}" destId="{BF333D6E-717B-4025-973B-917C9A6BF36D}" srcOrd="5" destOrd="0" presId="urn:microsoft.com/office/officeart/2005/8/layout/chevron2"/>
    <dgm:cxn modelId="{CEF1AEE5-4228-4B6A-99DC-5CA64F50ADC1}" type="presParOf" srcId="{F51FF9EA-57D6-4F55-B005-624A2A6A958C}" destId="{8A3482B9-4C8A-4D14-AB38-087475D70AB3}" srcOrd="6" destOrd="0" presId="urn:microsoft.com/office/officeart/2005/8/layout/chevron2"/>
    <dgm:cxn modelId="{5BEA26A4-DC84-41A3-8611-6156335596C6}" type="presParOf" srcId="{8A3482B9-4C8A-4D14-AB38-087475D70AB3}" destId="{5685A5F3-6C89-4CAE-9340-601934DCD5F1}" srcOrd="0" destOrd="0" presId="urn:microsoft.com/office/officeart/2005/8/layout/chevron2"/>
    <dgm:cxn modelId="{BC3A2704-3DE4-43D3-9FC6-4689D1269D14}" type="presParOf" srcId="{8A3482B9-4C8A-4D14-AB38-087475D70AB3}" destId="{58A7D5E6-DD43-4A63-8E6A-3FF7356D64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618B87-DB6C-439A-9A66-E84882322F9E}">
      <dsp:nvSpPr>
        <dsp:cNvPr id="0" name=""/>
        <dsp:cNvSpPr/>
      </dsp:nvSpPr>
      <dsp:spPr>
        <a:xfrm rot="5400000">
          <a:off x="-257425" y="286714"/>
          <a:ext cx="1716171" cy="12013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ar-IQ" sz="3300" kern="1200" dirty="0"/>
        </a:p>
      </dsp:txBody>
      <dsp:txXfrm rot="5400000">
        <a:off x="-257425" y="286714"/>
        <a:ext cx="1716171" cy="1201319"/>
      </dsp:txXfrm>
    </dsp:sp>
    <dsp:sp modelId="{92A0797E-7C39-409C-944D-E0DF9BCBC6D0}">
      <dsp:nvSpPr>
        <dsp:cNvPr id="0" name=""/>
        <dsp:cNvSpPr/>
      </dsp:nvSpPr>
      <dsp:spPr>
        <a:xfrm rot="5400000">
          <a:off x="4614904" y="-3384295"/>
          <a:ext cx="1115511" cy="7942680"/>
        </a:xfrm>
        <a:prstGeom prst="round2Same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/>
            <a:t>- equal rights of all nations</a:t>
          </a:r>
          <a:endParaRPr lang="ar-IQ" sz="4000" b="1" kern="1200" dirty="0"/>
        </a:p>
      </dsp:txBody>
      <dsp:txXfrm rot="5400000">
        <a:off x="4614904" y="-3384295"/>
        <a:ext cx="1115511" cy="7942680"/>
      </dsp:txXfrm>
    </dsp:sp>
    <dsp:sp modelId="{34EEEDE0-2AD5-4F4D-90DF-F29014BE8E05}">
      <dsp:nvSpPr>
        <dsp:cNvPr id="0" name=""/>
        <dsp:cNvSpPr/>
      </dsp:nvSpPr>
      <dsp:spPr>
        <a:xfrm rot="5400000">
          <a:off x="-257425" y="1868834"/>
          <a:ext cx="1716171" cy="1201319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ar-IQ" sz="3300" kern="1200" dirty="0"/>
        </a:p>
      </dsp:txBody>
      <dsp:txXfrm rot="5400000">
        <a:off x="-257425" y="1868834"/>
        <a:ext cx="1716171" cy="1201319"/>
      </dsp:txXfrm>
    </dsp:sp>
    <dsp:sp modelId="{FC3547FD-DCB8-416C-A13B-EF63AC9969EB}">
      <dsp:nvSpPr>
        <dsp:cNvPr id="0" name=""/>
        <dsp:cNvSpPr/>
      </dsp:nvSpPr>
      <dsp:spPr>
        <a:xfrm rot="5400000">
          <a:off x="4614904" y="-1802175"/>
          <a:ext cx="1115511" cy="7942680"/>
        </a:xfrm>
        <a:prstGeom prst="round2Same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/>
            <a:t>-sovereign equality of all state</a:t>
          </a:r>
          <a:endParaRPr lang="ar-IQ" sz="4000" b="1" kern="1200" dirty="0" smtClean="0"/>
        </a:p>
      </dsp:txBody>
      <dsp:txXfrm rot="5400000">
        <a:off x="4614904" y="-1802175"/>
        <a:ext cx="1115511" cy="7942680"/>
      </dsp:txXfrm>
    </dsp:sp>
    <dsp:sp modelId="{0D1FEE00-973F-4EDE-94A8-E3758F255B9A}">
      <dsp:nvSpPr>
        <dsp:cNvPr id="0" name=""/>
        <dsp:cNvSpPr/>
      </dsp:nvSpPr>
      <dsp:spPr>
        <a:xfrm rot="5400000">
          <a:off x="-257425" y="3450955"/>
          <a:ext cx="1716171" cy="1201319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ar-IQ" sz="3300" kern="1200" dirty="0"/>
        </a:p>
      </dsp:txBody>
      <dsp:txXfrm rot="5400000">
        <a:off x="-257425" y="3450955"/>
        <a:ext cx="1716171" cy="1201319"/>
      </dsp:txXfrm>
    </dsp:sp>
    <dsp:sp modelId="{FD1E0079-1784-43A7-B63E-0954D78EA2FC}">
      <dsp:nvSpPr>
        <dsp:cNvPr id="0" name=""/>
        <dsp:cNvSpPr/>
      </dsp:nvSpPr>
      <dsp:spPr>
        <a:xfrm rot="5400000">
          <a:off x="4614904" y="-220054"/>
          <a:ext cx="1115511" cy="7942680"/>
        </a:xfrm>
        <a:prstGeom prst="round2Same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smtClean="0"/>
            <a:t>-fundamental elements of human rights of all people</a:t>
          </a:r>
          <a:endParaRPr lang="ar-IQ" sz="4000" b="1" kern="1200" dirty="0" smtClean="0"/>
        </a:p>
      </dsp:txBody>
      <dsp:txXfrm rot="5400000">
        <a:off x="4614904" y="-220054"/>
        <a:ext cx="1115511" cy="7942680"/>
      </dsp:txXfrm>
    </dsp:sp>
    <dsp:sp modelId="{5685A5F3-6C89-4CAE-9340-601934DCD5F1}">
      <dsp:nvSpPr>
        <dsp:cNvPr id="0" name=""/>
        <dsp:cNvSpPr/>
      </dsp:nvSpPr>
      <dsp:spPr>
        <a:xfrm rot="5400000">
          <a:off x="-257425" y="5369965"/>
          <a:ext cx="1716171" cy="1201319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4</a:t>
          </a:r>
          <a:endParaRPr lang="ar-IQ" sz="3300" kern="1200" dirty="0"/>
        </a:p>
      </dsp:txBody>
      <dsp:txXfrm rot="5400000">
        <a:off x="-257425" y="5369965"/>
        <a:ext cx="1716171" cy="1201319"/>
      </dsp:txXfrm>
    </dsp:sp>
    <dsp:sp modelId="{58A7D5E6-DD43-4A63-8E6A-3FF7356D6437}">
      <dsp:nvSpPr>
        <dsp:cNvPr id="0" name=""/>
        <dsp:cNvSpPr/>
      </dsp:nvSpPr>
      <dsp:spPr>
        <a:xfrm rot="5400000">
          <a:off x="4278014" y="1698955"/>
          <a:ext cx="1789291" cy="79426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- the basis of the unanimity between the great powers and other powers as a necessary conditions for the purposes of the effective functioning in the </a:t>
          </a:r>
          <a:r>
            <a:rPr lang="en-US" sz="2800" b="1" kern="1200" dirty="0" err="1" smtClean="0"/>
            <a:t>u.n</a:t>
          </a:r>
          <a:r>
            <a:rPr lang="en-US" sz="2800" b="1" kern="1200" dirty="0" smtClean="0"/>
            <a:t> organization</a:t>
          </a:r>
          <a:r>
            <a:rPr lang="en-US" sz="2700" kern="1200" dirty="0" smtClean="0"/>
            <a:t>.  </a:t>
          </a:r>
          <a:endParaRPr lang="ar-IQ" sz="2700" kern="1200" dirty="0"/>
        </a:p>
      </dsp:txBody>
      <dsp:txXfrm rot="5400000">
        <a:off x="4278014" y="1698955"/>
        <a:ext cx="1789291" cy="7942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5673-5425-4655-8062-7D2C49D9EE0D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24FD-BC1B-4014-A5E4-A01706DF3FE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beautiful-flowers-love-pink-Favim.com-22027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424936" cy="28083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smtClean="0"/>
              <a:t>Public International Law</a:t>
            </a:r>
            <a:br>
              <a:rPr lang="en-US" sz="7300" dirty="0" smtClean="0"/>
            </a:br>
            <a:r>
              <a:rPr lang="en-US" sz="7300" dirty="0" smtClean="0"/>
              <a:t> </a:t>
            </a:r>
            <a:r>
              <a:rPr lang="en-US" sz="60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8676456" cy="299695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6000" b="1" dirty="0" err="1" smtClean="0">
                <a:solidFill>
                  <a:schemeClr val="tx1"/>
                </a:solidFill>
              </a:rPr>
              <a:t>Anfal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Esam</a:t>
            </a:r>
            <a:r>
              <a:rPr lang="en-US" sz="60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4000" cy="28357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b="1" dirty="0"/>
              <a:t>United Nations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  <a:solidFill>
            <a:srgbClr val="92D050"/>
          </a:solidFill>
        </p:spPr>
        <p:txBody>
          <a:bodyPr/>
          <a:lstStyle/>
          <a:p>
            <a:endParaRPr lang="ar-IQ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>
                <a:solidFill>
                  <a:schemeClr val="tx1"/>
                </a:solidFill>
              </a:rPr>
              <a:t>Seventh  lecture Contents-</a:t>
            </a:r>
            <a:r>
              <a:rPr lang="ar-IQ" sz="4000" b="1" dirty="0" err="1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216024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First:</a:t>
            </a:r>
            <a:br>
              <a:rPr lang="en-US" sz="6000" b="1" dirty="0" smtClean="0"/>
            </a:br>
            <a:r>
              <a:rPr lang="en-US" sz="5400" dirty="0" smtClean="0"/>
              <a:t> definition</a:t>
            </a:r>
            <a:r>
              <a:rPr lang="en-US" sz="5400" dirty="0"/>
              <a:t/>
            </a:r>
            <a:br>
              <a:rPr lang="en-US" sz="5400" dirty="0"/>
            </a:br>
            <a:endParaRPr lang="ar-IQ" sz="6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39330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The united nations organization is an international organization , which has been established after termination of the second world war</a:t>
            </a:r>
            <a:r>
              <a:rPr lang="en-US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3051771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dirty="0"/>
              <a:t>the </a:t>
            </a:r>
            <a:r>
              <a:rPr lang="en-US" sz="4800" dirty="0" err="1"/>
              <a:t>u.n</a:t>
            </a:r>
            <a:r>
              <a:rPr lang="en-US" sz="4800" dirty="0"/>
              <a:t> charter has been signed in </a:t>
            </a:r>
            <a:r>
              <a:rPr lang="en-US" sz="4800" dirty="0" smtClean="0"/>
              <a:t>June </a:t>
            </a:r>
            <a:r>
              <a:rPr lang="en-US" sz="4800" dirty="0"/>
              <a:t>26th 1945 and came into force in October 24th.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31573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8820472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476673"/>
            <a:ext cx="9144000" cy="312377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/>
              <a:t>Also the </a:t>
            </a:r>
            <a:r>
              <a:rPr lang="en-US" sz="4800" dirty="0" smtClean="0"/>
              <a:t>U.N </a:t>
            </a:r>
            <a:r>
              <a:rPr lang="en-US" sz="4800" dirty="0"/>
              <a:t>organization established to function on the basis of the </a:t>
            </a:r>
            <a:r>
              <a:rPr lang="ar-IQ" sz="4800" dirty="0" err="1" smtClean="0"/>
              <a:t>:</a:t>
            </a:r>
            <a:r>
              <a:rPr lang="en-US" sz="4800" dirty="0" smtClean="0"/>
              <a:t>principles </a:t>
            </a:r>
            <a:r>
              <a:rPr lang="en-US" sz="4800" dirty="0"/>
              <a:t>of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stick_figure_superhero_md_w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573016"/>
            <a:ext cx="712879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depositphotos_11934771-stock-illustration-tender-background-with-three-abstract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مربع نص 4"/>
          <p:cNvSpPr txBox="1"/>
          <p:nvPr/>
        </p:nvSpPr>
        <p:spPr>
          <a:xfrm>
            <a:off x="1043608" y="1556792"/>
            <a:ext cx="42484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dirty="0" smtClean="0"/>
              <a:t>Good Luck</a:t>
            </a:r>
            <a:endParaRPr lang="ar-IQ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128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 Public International Law  Third Class product by y</vt:lpstr>
      <vt:lpstr>United Nations </vt:lpstr>
      <vt:lpstr>First:  definition </vt:lpstr>
      <vt:lpstr>the u.n charter has been signed in June 26th 1945 and came into force in October 24th.</vt:lpstr>
      <vt:lpstr>Also the U.N organization established to function on the basis of the :principles of 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5</cp:revision>
  <dcterms:created xsi:type="dcterms:W3CDTF">2018-02-02T21:22:59Z</dcterms:created>
  <dcterms:modified xsi:type="dcterms:W3CDTF">2018-02-02T22:06:39Z</dcterms:modified>
</cp:coreProperties>
</file>