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150185-9773-4978-9494-286EB601955A}" type="doc">
      <dgm:prSet loTypeId="urn:microsoft.com/office/officeart/2005/8/layout/list1" loCatId="list" qsTypeId="urn:microsoft.com/office/officeart/2005/8/quickstyle/simple1" qsCatId="simple" csTypeId="urn:microsoft.com/office/officeart/2005/8/colors/colorful4" csCatId="colorful" phldr="1"/>
      <dgm:spPr/>
      <dgm:t>
        <a:bodyPr/>
        <a:lstStyle/>
        <a:p>
          <a:pPr rtl="1"/>
          <a:endParaRPr lang="ar-IQ"/>
        </a:p>
      </dgm:t>
    </dgm:pt>
    <dgm:pt modelId="{5FF6CE64-73CE-4E9B-8C2B-AA138E776D52}">
      <dgm:prSet/>
      <dgm:spPr/>
      <dgm:t>
        <a:bodyPr/>
        <a:lstStyle/>
        <a:p>
          <a:pPr rtl="1"/>
          <a:r>
            <a:rPr lang="en-US" dirty="0" smtClean="0"/>
            <a:t>A-general (international)</a:t>
          </a:r>
          <a:endParaRPr lang="en-US" dirty="0"/>
        </a:p>
      </dgm:t>
    </dgm:pt>
    <dgm:pt modelId="{A58B6230-C8DC-45FF-87CD-C1DB3E55A9BE}" type="parTrans" cxnId="{C29E409C-CACC-4006-96E7-408ED4DC7FB6}">
      <dgm:prSet/>
      <dgm:spPr/>
      <dgm:t>
        <a:bodyPr/>
        <a:lstStyle/>
        <a:p>
          <a:pPr rtl="1"/>
          <a:endParaRPr lang="ar-IQ"/>
        </a:p>
      </dgm:t>
    </dgm:pt>
    <dgm:pt modelId="{3B7590AD-0C58-407A-9EB5-7B36E6DF1913}" type="sibTrans" cxnId="{C29E409C-CACC-4006-96E7-408ED4DC7FB6}">
      <dgm:prSet/>
      <dgm:spPr/>
      <dgm:t>
        <a:bodyPr/>
        <a:lstStyle/>
        <a:p>
          <a:pPr rtl="1"/>
          <a:endParaRPr lang="ar-IQ"/>
        </a:p>
      </dgm:t>
    </dgm:pt>
    <dgm:pt modelId="{234E7BE7-553E-4D77-B22C-B35D3702A5FF}">
      <dgm:prSet/>
      <dgm:spPr/>
      <dgm:t>
        <a:bodyPr/>
        <a:lstStyle/>
        <a:p>
          <a:pPr rtl="1"/>
          <a:r>
            <a:rPr lang="en-US" smtClean="0"/>
            <a:t>particular (regional)</a:t>
          </a:r>
          <a:endParaRPr lang="ar-IQ"/>
        </a:p>
      </dgm:t>
    </dgm:pt>
    <dgm:pt modelId="{F7227E4A-DE5F-4F45-B719-AC9A360CB8F2}" type="parTrans" cxnId="{4D8B2314-ED62-4C55-BABB-101B2B99D407}">
      <dgm:prSet/>
      <dgm:spPr/>
      <dgm:t>
        <a:bodyPr/>
        <a:lstStyle/>
        <a:p>
          <a:pPr rtl="1"/>
          <a:endParaRPr lang="ar-IQ"/>
        </a:p>
      </dgm:t>
    </dgm:pt>
    <dgm:pt modelId="{A6DB7C03-4999-487B-8E69-ED007017496F}" type="sibTrans" cxnId="{4D8B2314-ED62-4C55-BABB-101B2B99D407}">
      <dgm:prSet/>
      <dgm:spPr/>
      <dgm:t>
        <a:bodyPr/>
        <a:lstStyle/>
        <a:p>
          <a:pPr rtl="1"/>
          <a:endParaRPr lang="ar-IQ"/>
        </a:p>
      </dgm:t>
    </dgm:pt>
    <dgm:pt modelId="{F917A6BC-C31E-4524-9D7D-653190479BA2}" type="pres">
      <dgm:prSet presAssocID="{74150185-9773-4978-9494-286EB601955A}" presName="linear" presStyleCnt="0">
        <dgm:presLayoutVars>
          <dgm:dir/>
          <dgm:animLvl val="lvl"/>
          <dgm:resizeHandles val="exact"/>
        </dgm:presLayoutVars>
      </dgm:prSet>
      <dgm:spPr/>
    </dgm:pt>
    <dgm:pt modelId="{0BC86ADE-7F79-4741-B323-FEEF05C9EABC}" type="pres">
      <dgm:prSet presAssocID="{5FF6CE64-73CE-4E9B-8C2B-AA138E776D52}" presName="parentLin" presStyleCnt="0"/>
      <dgm:spPr/>
    </dgm:pt>
    <dgm:pt modelId="{E50C7EBC-0515-488C-AFAB-627C6E5D388B}" type="pres">
      <dgm:prSet presAssocID="{5FF6CE64-73CE-4E9B-8C2B-AA138E776D52}" presName="parentLeftMargin" presStyleLbl="node1" presStyleIdx="0" presStyleCnt="2"/>
      <dgm:spPr/>
    </dgm:pt>
    <dgm:pt modelId="{4C4D3B50-A3C4-498B-ADD4-26AAD15A4761}" type="pres">
      <dgm:prSet presAssocID="{5FF6CE64-73CE-4E9B-8C2B-AA138E776D52}" presName="parentText" presStyleLbl="node1" presStyleIdx="0" presStyleCnt="2">
        <dgm:presLayoutVars>
          <dgm:chMax val="0"/>
          <dgm:bulletEnabled val="1"/>
        </dgm:presLayoutVars>
      </dgm:prSet>
      <dgm:spPr/>
      <dgm:t>
        <a:bodyPr/>
        <a:lstStyle/>
        <a:p>
          <a:pPr rtl="1"/>
          <a:endParaRPr lang="ar-IQ"/>
        </a:p>
      </dgm:t>
    </dgm:pt>
    <dgm:pt modelId="{999F02CA-D893-40D8-8C4E-E96BACE609E5}" type="pres">
      <dgm:prSet presAssocID="{5FF6CE64-73CE-4E9B-8C2B-AA138E776D52}" presName="negativeSpace" presStyleCnt="0"/>
      <dgm:spPr/>
    </dgm:pt>
    <dgm:pt modelId="{0897AC86-47D7-406B-B370-5FD84A93C7FB}" type="pres">
      <dgm:prSet presAssocID="{5FF6CE64-73CE-4E9B-8C2B-AA138E776D52}" presName="childText" presStyleLbl="conFgAcc1" presStyleIdx="0" presStyleCnt="2">
        <dgm:presLayoutVars>
          <dgm:bulletEnabled val="1"/>
        </dgm:presLayoutVars>
      </dgm:prSet>
      <dgm:spPr/>
    </dgm:pt>
    <dgm:pt modelId="{5F88CCEA-32FC-42DD-83D5-DFB96F34D55F}" type="pres">
      <dgm:prSet presAssocID="{3B7590AD-0C58-407A-9EB5-7B36E6DF1913}" presName="spaceBetweenRectangles" presStyleCnt="0"/>
      <dgm:spPr/>
    </dgm:pt>
    <dgm:pt modelId="{AA5AE0F9-F62D-4132-8F2A-90FE7FA38F1C}" type="pres">
      <dgm:prSet presAssocID="{234E7BE7-553E-4D77-B22C-B35D3702A5FF}" presName="parentLin" presStyleCnt="0"/>
      <dgm:spPr/>
    </dgm:pt>
    <dgm:pt modelId="{E074E3BC-6638-4004-A0B9-2E03F548AD15}" type="pres">
      <dgm:prSet presAssocID="{234E7BE7-553E-4D77-B22C-B35D3702A5FF}" presName="parentLeftMargin" presStyleLbl="node1" presStyleIdx="0" presStyleCnt="2"/>
      <dgm:spPr/>
    </dgm:pt>
    <dgm:pt modelId="{32120B6B-C511-4368-903B-86694742F567}" type="pres">
      <dgm:prSet presAssocID="{234E7BE7-553E-4D77-B22C-B35D3702A5FF}" presName="parentText" presStyleLbl="node1" presStyleIdx="1" presStyleCnt="2">
        <dgm:presLayoutVars>
          <dgm:chMax val="0"/>
          <dgm:bulletEnabled val="1"/>
        </dgm:presLayoutVars>
      </dgm:prSet>
      <dgm:spPr/>
    </dgm:pt>
    <dgm:pt modelId="{4AD519C0-56F3-486D-A6EB-103EB8BE55DB}" type="pres">
      <dgm:prSet presAssocID="{234E7BE7-553E-4D77-B22C-B35D3702A5FF}" presName="negativeSpace" presStyleCnt="0"/>
      <dgm:spPr/>
    </dgm:pt>
    <dgm:pt modelId="{C0F57F94-68BA-4DAF-9DAD-1FA943336DB9}" type="pres">
      <dgm:prSet presAssocID="{234E7BE7-553E-4D77-B22C-B35D3702A5FF}" presName="childText" presStyleLbl="conFgAcc1" presStyleIdx="1" presStyleCnt="2">
        <dgm:presLayoutVars>
          <dgm:bulletEnabled val="1"/>
        </dgm:presLayoutVars>
      </dgm:prSet>
      <dgm:spPr/>
    </dgm:pt>
  </dgm:ptLst>
  <dgm:cxnLst>
    <dgm:cxn modelId="{09EFE6FD-DDB4-41A5-9CE0-B358E71769CC}" type="presOf" srcId="{5FF6CE64-73CE-4E9B-8C2B-AA138E776D52}" destId="{E50C7EBC-0515-488C-AFAB-627C6E5D388B}" srcOrd="0" destOrd="0" presId="urn:microsoft.com/office/officeart/2005/8/layout/list1"/>
    <dgm:cxn modelId="{A7ACF098-1E62-4A6F-9F9C-52ECE0C47E83}" type="presOf" srcId="{234E7BE7-553E-4D77-B22C-B35D3702A5FF}" destId="{E074E3BC-6638-4004-A0B9-2E03F548AD15}" srcOrd="0" destOrd="0" presId="urn:microsoft.com/office/officeart/2005/8/layout/list1"/>
    <dgm:cxn modelId="{C29E409C-CACC-4006-96E7-408ED4DC7FB6}" srcId="{74150185-9773-4978-9494-286EB601955A}" destId="{5FF6CE64-73CE-4E9B-8C2B-AA138E776D52}" srcOrd="0" destOrd="0" parTransId="{A58B6230-C8DC-45FF-87CD-C1DB3E55A9BE}" sibTransId="{3B7590AD-0C58-407A-9EB5-7B36E6DF1913}"/>
    <dgm:cxn modelId="{DB621CFD-DB0C-4929-873B-33FEBDA5BF0F}" type="presOf" srcId="{234E7BE7-553E-4D77-B22C-B35D3702A5FF}" destId="{32120B6B-C511-4368-903B-86694742F567}" srcOrd="1" destOrd="0" presId="urn:microsoft.com/office/officeart/2005/8/layout/list1"/>
    <dgm:cxn modelId="{4D8B2314-ED62-4C55-BABB-101B2B99D407}" srcId="{74150185-9773-4978-9494-286EB601955A}" destId="{234E7BE7-553E-4D77-B22C-B35D3702A5FF}" srcOrd="1" destOrd="0" parTransId="{F7227E4A-DE5F-4F45-B719-AC9A360CB8F2}" sibTransId="{A6DB7C03-4999-487B-8E69-ED007017496F}"/>
    <dgm:cxn modelId="{90F1F2D3-CE0E-42CB-B657-F6CD23630322}" type="presOf" srcId="{74150185-9773-4978-9494-286EB601955A}" destId="{F917A6BC-C31E-4524-9D7D-653190479BA2}" srcOrd="0" destOrd="0" presId="urn:microsoft.com/office/officeart/2005/8/layout/list1"/>
    <dgm:cxn modelId="{1FB36AD7-BF3D-4216-AB09-0E396ABA2061}" type="presOf" srcId="{5FF6CE64-73CE-4E9B-8C2B-AA138E776D52}" destId="{4C4D3B50-A3C4-498B-ADD4-26AAD15A4761}" srcOrd="1" destOrd="0" presId="urn:microsoft.com/office/officeart/2005/8/layout/list1"/>
    <dgm:cxn modelId="{EA7C5A3A-FD2D-41DA-8B91-D8D141376EBE}" type="presParOf" srcId="{F917A6BC-C31E-4524-9D7D-653190479BA2}" destId="{0BC86ADE-7F79-4741-B323-FEEF05C9EABC}" srcOrd="0" destOrd="0" presId="urn:microsoft.com/office/officeart/2005/8/layout/list1"/>
    <dgm:cxn modelId="{BAD1F9E2-3D91-4B3A-A81B-E9658E8EA207}" type="presParOf" srcId="{0BC86ADE-7F79-4741-B323-FEEF05C9EABC}" destId="{E50C7EBC-0515-488C-AFAB-627C6E5D388B}" srcOrd="0" destOrd="0" presId="urn:microsoft.com/office/officeart/2005/8/layout/list1"/>
    <dgm:cxn modelId="{8A13CFB2-AA91-4C84-B94A-62362FEAD115}" type="presParOf" srcId="{0BC86ADE-7F79-4741-B323-FEEF05C9EABC}" destId="{4C4D3B50-A3C4-498B-ADD4-26AAD15A4761}" srcOrd="1" destOrd="0" presId="urn:microsoft.com/office/officeart/2005/8/layout/list1"/>
    <dgm:cxn modelId="{1C0C44B7-C69D-4992-ACAB-85EF69ECA036}" type="presParOf" srcId="{F917A6BC-C31E-4524-9D7D-653190479BA2}" destId="{999F02CA-D893-40D8-8C4E-E96BACE609E5}" srcOrd="1" destOrd="0" presId="urn:microsoft.com/office/officeart/2005/8/layout/list1"/>
    <dgm:cxn modelId="{995E8AA2-0E03-4184-8B8E-74689CC3EAA9}" type="presParOf" srcId="{F917A6BC-C31E-4524-9D7D-653190479BA2}" destId="{0897AC86-47D7-406B-B370-5FD84A93C7FB}" srcOrd="2" destOrd="0" presId="urn:microsoft.com/office/officeart/2005/8/layout/list1"/>
    <dgm:cxn modelId="{0F136F0D-3F4B-4673-9FF1-E99AF5AF1557}" type="presParOf" srcId="{F917A6BC-C31E-4524-9D7D-653190479BA2}" destId="{5F88CCEA-32FC-42DD-83D5-DFB96F34D55F}" srcOrd="3" destOrd="0" presId="urn:microsoft.com/office/officeart/2005/8/layout/list1"/>
    <dgm:cxn modelId="{1BC5B401-04AB-4D84-B1E6-51CDFC0D12E3}" type="presParOf" srcId="{F917A6BC-C31E-4524-9D7D-653190479BA2}" destId="{AA5AE0F9-F62D-4132-8F2A-90FE7FA38F1C}" srcOrd="4" destOrd="0" presId="urn:microsoft.com/office/officeart/2005/8/layout/list1"/>
    <dgm:cxn modelId="{00C6DC9B-9DAC-4A00-B27E-657430078A20}" type="presParOf" srcId="{AA5AE0F9-F62D-4132-8F2A-90FE7FA38F1C}" destId="{E074E3BC-6638-4004-A0B9-2E03F548AD15}" srcOrd="0" destOrd="0" presId="urn:microsoft.com/office/officeart/2005/8/layout/list1"/>
    <dgm:cxn modelId="{7447A118-B5A8-478A-AFF7-6BBAB3B6E754}" type="presParOf" srcId="{AA5AE0F9-F62D-4132-8F2A-90FE7FA38F1C}" destId="{32120B6B-C511-4368-903B-86694742F567}" srcOrd="1" destOrd="0" presId="urn:microsoft.com/office/officeart/2005/8/layout/list1"/>
    <dgm:cxn modelId="{C83ACD13-5405-4008-A7BA-AECAE7D70545}" type="presParOf" srcId="{F917A6BC-C31E-4524-9D7D-653190479BA2}" destId="{4AD519C0-56F3-486D-A6EB-103EB8BE55DB}" srcOrd="5" destOrd="0" presId="urn:microsoft.com/office/officeart/2005/8/layout/list1"/>
    <dgm:cxn modelId="{E9D960FA-1C2A-4116-8810-B8737EEECC00}" type="presParOf" srcId="{F917A6BC-C31E-4524-9D7D-653190479BA2}" destId="{C0F57F94-68BA-4DAF-9DAD-1FA943336DB9}"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E17197-E9D4-4B51-8A92-7A7519B6FD14}"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ar-IQ"/>
        </a:p>
      </dgm:t>
    </dgm:pt>
    <dgm:pt modelId="{53CE15FB-DC07-4C6F-B5BE-CEEB659343F4}">
      <dgm:prSet custT="1"/>
      <dgm:spPr/>
      <dgm:t>
        <a:bodyPr/>
        <a:lstStyle/>
        <a:p>
          <a:pPr rtl="1"/>
          <a:r>
            <a:rPr lang="en-US" sz="2800" dirty="0" smtClean="0"/>
            <a:t>- political</a:t>
          </a:r>
          <a:endParaRPr lang="en-US" sz="2800" dirty="0"/>
        </a:p>
      </dgm:t>
    </dgm:pt>
    <dgm:pt modelId="{8403A281-BBFE-435A-97FB-5ED582FD9BA5}" type="parTrans" cxnId="{ECFA2668-6C9D-413E-8EDA-6DA06715152F}">
      <dgm:prSet/>
      <dgm:spPr/>
      <dgm:t>
        <a:bodyPr/>
        <a:lstStyle/>
        <a:p>
          <a:pPr rtl="1"/>
          <a:endParaRPr lang="ar-IQ"/>
        </a:p>
      </dgm:t>
    </dgm:pt>
    <dgm:pt modelId="{9C35F364-9A31-44F4-899C-ED9583473156}" type="sibTrans" cxnId="{ECFA2668-6C9D-413E-8EDA-6DA06715152F}">
      <dgm:prSet/>
      <dgm:spPr/>
      <dgm:t>
        <a:bodyPr/>
        <a:lstStyle/>
        <a:p>
          <a:pPr rtl="1"/>
          <a:endParaRPr lang="ar-IQ"/>
        </a:p>
      </dgm:t>
    </dgm:pt>
    <dgm:pt modelId="{42CC3C79-C9B8-4CD0-9832-4A3FCE22A122}">
      <dgm:prSet custT="1"/>
      <dgm:spPr/>
      <dgm:t>
        <a:bodyPr/>
        <a:lstStyle/>
        <a:p>
          <a:pPr rtl="1"/>
          <a:r>
            <a:rPr lang="en-US" sz="2800" dirty="0" smtClean="0"/>
            <a:t>-economic</a:t>
          </a:r>
          <a:endParaRPr lang="en-US" sz="2800" dirty="0"/>
        </a:p>
      </dgm:t>
    </dgm:pt>
    <dgm:pt modelId="{1F402522-18A3-434C-99C6-9CD72F69295D}" type="parTrans" cxnId="{666DF2FA-AE61-4C20-8AEC-1D185E45152C}">
      <dgm:prSet/>
      <dgm:spPr/>
      <dgm:t>
        <a:bodyPr/>
        <a:lstStyle/>
        <a:p>
          <a:pPr rtl="1"/>
          <a:endParaRPr lang="ar-IQ"/>
        </a:p>
      </dgm:t>
    </dgm:pt>
    <dgm:pt modelId="{35FBA8E1-0FD0-4F61-8DA0-1D0602F80347}" type="sibTrans" cxnId="{666DF2FA-AE61-4C20-8AEC-1D185E45152C}">
      <dgm:prSet/>
      <dgm:spPr/>
      <dgm:t>
        <a:bodyPr/>
        <a:lstStyle/>
        <a:p>
          <a:pPr rtl="1"/>
          <a:endParaRPr lang="ar-IQ"/>
        </a:p>
      </dgm:t>
    </dgm:pt>
    <dgm:pt modelId="{2F2EC960-323C-401C-B5E9-A8634FE8D8CD}">
      <dgm:prSet custT="1"/>
      <dgm:spPr/>
      <dgm:t>
        <a:bodyPr/>
        <a:lstStyle/>
        <a:p>
          <a:pPr rtl="1"/>
          <a:r>
            <a:rPr lang="en-US" sz="1700" dirty="0" smtClean="0"/>
            <a:t>-</a:t>
          </a:r>
          <a:r>
            <a:rPr lang="en-US" sz="2800" dirty="0" smtClean="0"/>
            <a:t>social</a:t>
          </a:r>
          <a:endParaRPr lang="en-US" sz="2800" dirty="0"/>
        </a:p>
      </dgm:t>
    </dgm:pt>
    <dgm:pt modelId="{A40774AD-608A-4435-882B-3221742826DF}" type="parTrans" cxnId="{412EF863-80F9-4051-85B7-3A8D838B2908}">
      <dgm:prSet/>
      <dgm:spPr/>
      <dgm:t>
        <a:bodyPr/>
        <a:lstStyle/>
        <a:p>
          <a:pPr rtl="1"/>
          <a:endParaRPr lang="ar-IQ"/>
        </a:p>
      </dgm:t>
    </dgm:pt>
    <dgm:pt modelId="{C547EFA3-154D-4A05-937D-1C1D092E889F}" type="sibTrans" cxnId="{412EF863-80F9-4051-85B7-3A8D838B2908}">
      <dgm:prSet/>
      <dgm:spPr/>
      <dgm:t>
        <a:bodyPr/>
        <a:lstStyle/>
        <a:p>
          <a:pPr rtl="1"/>
          <a:endParaRPr lang="ar-IQ"/>
        </a:p>
      </dgm:t>
    </dgm:pt>
    <dgm:pt modelId="{EF40B6EF-0942-4FEF-A955-E7B6EFFB79A4}">
      <dgm:prSet custT="1"/>
      <dgm:spPr/>
      <dgm:t>
        <a:bodyPr/>
        <a:lstStyle/>
        <a:p>
          <a:pPr rtl="1"/>
          <a:r>
            <a:rPr lang="en-US" sz="1700" dirty="0" smtClean="0"/>
            <a:t>-</a:t>
          </a:r>
          <a:r>
            <a:rPr lang="en-US" sz="2800" dirty="0" smtClean="0"/>
            <a:t>cultural</a:t>
          </a:r>
          <a:endParaRPr lang="en-US" sz="2800" dirty="0"/>
        </a:p>
      </dgm:t>
    </dgm:pt>
    <dgm:pt modelId="{DC981F94-3E63-407C-AB6C-D8B88C18A096}" type="parTrans" cxnId="{11024372-D372-4802-B8F0-7F897A961076}">
      <dgm:prSet/>
      <dgm:spPr/>
      <dgm:t>
        <a:bodyPr/>
        <a:lstStyle/>
        <a:p>
          <a:pPr rtl="1"/>
          <a:endParaRPr lang="ar-IQ"/>
        </a:p>
      </dgm:t>
    </dgm:pt>
    <dgm:pt modelId="{2979330A-8DD8-46FE-B03F-60C0C840EDAD}" type="sibTrans" cxnId="{11024372-D372-4802-B8F0-7F897A961076}">
      <dgm:prSet/>
      <dgm:spPr/>
      <dgm:t>
        <a:bodyPr/>
        <a:lstStyle/>
        <a:p>
          <a:pPr rtl="1"/>
          <a:endParaRPr lang="ar-IQ"/>
        </a:p>
      </dgm:t>
    </dgm:pt>
    <dgm:pt modelId="{64AA5E32-CEC4-44D2-937E-A1F6A0822B86}">
      <dgm:prSet custT="1"/>
      <dgm:spPr/>
      <dgm:t>
        <a:bodyPr/>
        <a:lstStyle/>
        <a:p>
          <a:pPr rtl="1"/>
          <a:r>
            <a:rPr lang="en-US" sz="2800" dirty="0" smtClean="0"/>
            <a:t>-technical</a:t>
          </a:r>
          <a:endParaRPr lang="en-US" sz="2800" dirty="0"/>
        </a:p>
      </dgm:t>
    </dgm:pt>
    <dgm:pt modelId="{B6207EC0-6BE3-4D6D-AF22-8D04D88F0861}" type="parTrans" cxnId="{77AB0B6A-8FFD-408B-99FF-B751A55EF768}">
      <dgm:prSet/>
      <dgm:spPr/>
      <dgm:t>
        <a:bodyPr/>
        <a:lstStyle/>
        <a:p>
          <a:pPr rtl="1"/>
          <a:endParaRPr lang="ar-IQ"/>
        </a:p>
      </dgm:t>
    </dgm:pt>
    <dgm:pt modelId="{53E4A0BA-C9D3-4028-A921-15C466C1A44F}" type="sibTrans" cxnId="{77AB0B6A-8FFD-408B-99FF-B751A55EF768}">
      <dgm:prSet/>
      <dgm:spPr/>
      <dgm:t>
        <a:bodyPr/>
        <a:lstStyle/>
        <a:p>
          <a:pPr rtl="1"/>
          <a:endParaRPr lang="ar-IQ"/>
        </a:p>
      </dgm:t>
    </dgm:pt>
    <dgm:pt modelId="{40861A2E-DB58-4F6B-A61A-F1663999B1A9}">
      <dgm:prSet custT="1"/>
      <dgm:spPr/>
      <dgm:t>
        <a:bodyPr/>
        <a:lstStyle/>
        <a:p>
          <a:pPr rtl="1"/>
          <a:r>
            <a:rPr lang="en-US" sz="2400" dirty="0" smtClean="0"/>
            <a:t>-legislative</a:t>
          </a:r>
          <a:endParaRPr lang="en-US" sz="2400" dirty="0"/>
        </a:p>
      </dgm:t>
    </dgm:pt>
    <dgm:pt modelId="{24EAE0CB-3AA9-4F0A-BB92-0E5F81CDE4D5}" type="parTrans" cxnId="{7608A0F3-2820-4A4A-851D-FC7EF57B3812}">
      <dgm:prSet/>
      <dgm:spPr/>
      <dgm:t>
        <a:bodyPr/>
        <a:lstStyle/>
        <a:p>
          <a:pPr rtl="1"/>
          <a:endParaRPr lang="ar-IQ"/>
        </a:p>
      </dgm:t>
    </dgm:pt>
    <dgm:pt modelId="{B0279C3D-F446-433D-A9C8-D02C1F52A3FC}" type="sibTrans" cxnId="{7608A0F3-2820-4A4A-851D-FC7EF57B3812}">
      <dgm:prSet/>
      <dgm:spPr/>
      <dgm:t>
        <a:bodyPr/>
        <a:lstStyle/>
        <a:p>
          <a:pPr rtl="1"/>
          <a:endParaRPr lang="ar-IQ"/>
        </a:p>
      </dgm:t>
    </dgm:pt>
    <dgm:pt modelId="{6517A9C2-22EE-4E1E-BF33-DE1FE79B19CE}" type="pres">
      <dgm:prSet presAssocID="{E6E17197-E9D4-4B51-8A92-7A7519B6FD14}" presName="linear" presStyleCnt="0">
        <dgm:presLayoutVars>
          <dgm:dir/>
          <dgm:animLvl val="lvl"/>
          <dgm:resizeHandles val="exact"/>
        </dgm:presLayoutVars>
      </dgm:prSet>
      <dgm:spPr/>
    </dgm:pt>
    <dgm:pt modelId="{47CFB78B-90BC-4BAD-B414-14CC491B8A6C}" type="pres">
      <dgm:prSet presAssocID="{42CC3C79-C9B8-4CD0-9832-4A3FCE22A122}" presName="parentLin" presStyleCnt="0"/>
      <dgm:spPr/>
    </dgm:pt>
    <dgm:pt modelId="{4EDB4D04-47AD-4744-9A5F-1D729A156623}" type="pres">
      <dgm:prSet presAssocID="{42CC3C79-C9B8-4CD0-9832-4A3FCE22A122}" presName="parentLeftMargin" presStyleLbl="node1" presStyleIdx="0" presStyleCnt="6"/>
      <dgm:spPr/>
    </dgm:pt>
    <dgm:pt modelId="{B79FF5AB-B06E-4B33-B6F3-5762BB58F207}" type="pres">
      <dgm:prSet presAssocID="{42CC3C79-C9B8-4CD0-9832-4A3FCE22A122}" presName="parentText" presStyleLbl="node1" presStyleIdx="0" presStyleCnt="6">
        <dgm:presLayoutVars>
          <dgm:chMax val="0"/>
          <dgm:bulletEnabled val="1"/>
        </dgm:presLayoutVars>
      </dgm:prSet>
      <dgm:spPr/>
    </dgm:pt>
    <dgm:pt modelId="{B8479CA8-1888-4A14-9677-52ABD0A1B838}" type="pres">
      <dgm:prSet presAssocID="{42CC3C79-C9B8-4CD0-9832-4A3FCE22A122}" presName="negativeSpace" presStyleCnt="0"/>
      <dgm:spPr/>
    </dgm:pt>
    <dgm:pt modelId="{01ABC936-10B7-45B9-951A-6D946D322153}" type="pres">
      <dgm:prSet presAssocID="{42CC3C79-C9B8-4CD0-9832-4A3FCE22A122}" presName="childText" presStyleLbl="conFgAcc1" presStyleIdx="0" presStyleCnt="6">
        <dgm:presLayoutVars>
          <dgm:bulletEnabled val="1"/>
        </dgm:presLayoutVars>
      </dgm:prSet>
      <dgm:spPr/>
    </dgm:pt>
    <dgm:pt modelId="{3DD26C73-80BC-4AE1-8332-C0A068811090}" type="pres">
      <dgm:prSet presAssocID="{35FBA8E1-0FD0-4F61-8DA0-1D0602F80347}" presName="spaceBetweenRectangles" presStyleCnt="0"/>
      <dgm:spPr/>
    </dgm:pt>
    <dgm:pt modelId="{6AA6842F-3793-4217-B06E-C97211D2FF5B}" type="pres">
      <dgm:prSet presAssocID="{53CE15FB-DC07-4C6F-B5BE-CEEB659343F4}" presName="parentLin" presStyleCnt="0"/>
      <dgm:spPr/>
    </dgm:pt>
    <dgm:pt modelId="{34DD3D6C-26A0-46D2-8FF0-A9B6477ADAAE}" type="pres">
      <dgm:prSet presAssocID="{53CE15FB-DC07-4C6F-B5BE-CEEB659343F4}" presName="parentLeftMargin" presStyleLbl="node1" presStyleIdx="0" presStyleCnt="6"/>
      <dgm:spPr/>
    </dgm:pt>
    <dgm:pt modelId="{EBA17C5E-46D1-468C-B6C7-793B3A26AB1A}" type="pres">
      <dgm:prSet presAssocID="{53CE15FB-DC07-4C6F-B5BE-CEEB659343F4}" presName="parentText" presStyleLbl="node1" presStyleIdx="1" presStyleCnt="6">
        <dgm:presLayoutVars>
          <dgm:chMax val="0"/>
          <dgm:bulletEnabled val="1"/>
        </dgm:presLayoutVars>
      </dgm:prSet>
      <dgm:spPr/>
    </dgm:pt>
    <dgm:pt modelId="{FD5DE657-7450-4F3F-AE14-8ECEE8520372}" type="pres">
      <dgm:prSet presAssocID="{53CE15FB-DC07-4C6F-B5BE-CEEB659343F4}" presName="negativeSpace" presStyleCnt="0"/>
      <dgm:spPr/>
    </dgm:pt>
    <dgm:pt modelId="{19F8F8C4-4303-46B7-A27C-B461047349D8}" type="pres">
      <dgm:prSet presAssocID="{53CE15FB-DC07-4C6F-B5BE-CEEB659343F4}" presName="childText" presStyleLbl="conFgAcc1" presStyleIdx="1" presStyleCnt="6">
        <dgm:presLayoutVars>
          <dgm:bulletEnabled val="1"/>
        </dgm:presLayoutVars>
      </dgm:prSet>
      <dgm:spPr/>
    </dgm:pt>
    <dgm:pt modelId="{39B149F9-B25A-47F8-84E1-A3CC6D7D0BBE}" type="pres">
      <dgm:prSet presAssocID="{9C35F364-9A31-44F4-899C-ED9583473156}" presName="spaceBetweenRectangles" presStyleCnt="0"/>
      <dgm:spPr/>
    </dgm:pt>
    <dgm:pt modelId="{028EE39D-CF81-4082-830A-492139D5CEAC}" type="pres">
      <dgm:prSet presAssocID="{2F2EC960-323C-401C-B5E9-A8634FE8D8CD}" presName="parentLin" presStyleCnt="0"/>
      <dgm:spPr/>
    </dgm:pt>
    <dgm:pt modelId="{41D8BDDD-8264-4BA9-AA16-E469CBCB49C2}" type="pres">
      <dgm:prSet presAssocID="{2F2EC960-323C-401C-B5E9-A8634FE8D8CD}" presName="parentLeftMargin" presStyleLbl="node1" presStyleIdx="1" presStyleCnt="6"/>
      <dgm:spPr/>
    </dgm:pt>
    <dgm:pt modelId="{7681DA14-00EE-4086-A01C-964B9EFE01FE}" type="pres">
      <dgm:prSet presAssocID="{2F2EC960-323C-401C-B5E9-A8634FE8D8CD}" presName="parentText" presStyleLbl="node1" presStyleIdx="2" presStyleCnt="6">
        <dgm:presLayoutVars>
          <dgm:chMax val="0"/>
          <dgm:bulletEnabled val="1"/>
        </dgm:presLayoutVars>
      </dgm:prSet>
      <dgm:spPr/>
    </dgm:pt>
    <dgm:pt modelId="{66873BA9-7F4B-4886-8764-86DDEE7573D0}" type="pres">
      <dgm:prSet presAssocID="{2F2EC960-323C-401C-B5E9-A8634FE8D8CD}" presName="negativeSpace" presStyleCnt="0"/>
      <dgm:spPr/>
    </dgm:pt>
    <dgm:pt modelId="{E0D420A5-B796-4594-A829-29E192C1AE65}" type="pres">
      <dgm:prSet presAssocID="{2F2EC960-323C-401C-B5E9-A8634FE8D8CD}" presName="childText" presStyleLbl="conFgAcc1" presStyleIdx="2" presStyleCnt="6">
        <dgm:presLayoutVars>
          <dgm:bulletEnabled val="1"/>
        </dgm:presLayoutVars>
      </dgm:prSet>
      <dgm:spPr/>
    </dgm:pt>
    <dgm:pt modelId="{D850FE51-8CEF-407A-870D-A70EDDA8E187}" type="pres">
      <dgm:prSet presAssocID="{C547EFA3-154D-4A05-937D-1C1D092E889F}" presName="spaceBetweenRectangles" presStyleCnt="0"/>
      <dgm:spPr/>
    </dgm:pt>
    <dgm:pt modelId="{50219529-6C8E-4DF0-B4BA-16AA8A0F539A}" type="pres">
      <dgm:prSet presAssocID="{EF40B6EF-0942-4FEF-A955-E7B6EFFB79A4}" presName="parentLin" presStyleCnt="0"/>
      <dgm:spPr/>
    </dgm:pt>
    <dgm:pt modelId="{082C5745-C1A1-4AF2-95EA-2545404E575F}" type="pres">
      <dgm:prSet presAssocID="{EF40B6EF-0942-4FEF-A955-E7B6EFFB79A4}" presName="parentLeftMargin" presStyleLbl="node1" presStyleIdx="2" presStyleCnt="6"/>
      <dgm:spPr/>
    </dgm:pt>
    <dgm:pt modelId="{048BED02-709B-484A-8FF6-ACAC30901228}" type="pres">
      <dgm:prSet presAssocID="{EF40B6EF-0942-4FEF-A955-E7B6EFFB79A4}" presName="parentText" presStyleLbl="node1" presStyleIdx="3" presStyleCnt="6">
        <dgm:presLayoutVars>
          <dgm:chMax val="0"/>
          <dgm:bulletEnabled val="1"/>
        </dgm:presLayoutVars>
      </dgm:prSet>
      <dgm:spPr/>
    </dgm:pt>
    <dgm:pt modelId="{407788C1-1060-4B84-8F4D-4B5E30C47733}" type="pres">
      <dgm:prSet presAssocID="{EF40B6EF-0942-4FEF-A955-E7B6EFFB79A4}" presName="negativeSpace" presStyleCnt="0"/>
      <dgm:spPr/>
    </dgm:pt>
    <dgm:pt modelId="{18F95000-4F35-4EFA-A3F6-4E7A58F997B5}" type="pres">
      <dgm:prSet presAssocID="{EF40B6EF-0942-4FEF-A955-E7B6EFFB79A4}" presName="childText" presStyleLbl="conFgAcc1" presStyleIdx="3" presStyleCnt="6">
        <dgm:presLayoutVars>
          <dgm:bulletEnabled val="1"/>
        </dgm:presLayoutVars>
      </dgm:prSet>
      <dgm:spPr/>
    </dgm:pt>
    <dgm:pt modelId="{2241AE7A-2970-4309-B5C1-E52100F87D49}" type="pres">
      <dgm:prSet presAssocID="{2979330A-8DD8-46FE-B03F-60C0C840EDAD}" presName="spaceBetweenRectangles" presStyleCnt="0"/>
      <dgm:spPr/>
    </dgm:pt>
    <dgm:pt modelId="{63CAC6C0-CDDF-4AEC-ACF8-F8C763B6DC5F}" type="pres">
      <dgm:prSet presAssocID="{64AA5E32-CEC4-44D2-937E-A1F6A0822B86}" presName="parentLin" presStyleCnt="0"/>
      <dgm:spPr/>
    </dgm:pt>
    <dgm:pt modelId="{C1FB5B00-CC09-4413-B9E1-A2C25374C0F6}" type="pres">
      <dgm:prSet presAssocID="{64AA5E32-CEC4-44D2-937E-A1F6A0822B86}" presName="parentLeftMargin" presStyleLbl="node1" presStyleIdx="3" presStyleCnt="6"/>
      <dgm:spPr/>
    </dgm:pt>
    <dgm:pt modelId="{07AC76D3-24C6-45E1-8CAA-3C435E59E15B}" type="pres">
      <dgm:prSet presAssocID="{64AA5E32-CEC4-44D2-937E-A1F6A0822B86}" presName="parentText" presStyleLbl="node1" presStyleIdx="4" presStyleCnt="6">
        <dgm:presLayoutVars>
          <dgm:chMax val="0"/>
          <dgm:bulletEnabled val="1"/>
        </dgm:presLayoutVars>
      </dgm:prSet>
      <dgm:spPr/>
    </dgm:pt>
    <dgm:pt modelId="{2298C742-D190-4E51-A2D0-9EE168D4A236}" type="pres">
      <dgm:prSet presAssocID="{64AA5E32-CEC4-44D2-937E-A1F6A0822B86}" presName="negativeSpace" presStyleCnt="0"/>
      <dgm:spPr/>
    </dgm:pt>
    <dgm:pt modelId="{61F81E55-60B7-4756-91AF-1244E94C1E0A}" type="pres">
      <dgm:prSet presAssocID="{64AA5E32-CEC4-44D2-937E-A1F6A0822B86}" presName="childText" presStyleLbl="conFgAcc1" presStyleIdx="4" presStyleCnt="6">
        <dgm:presLayoutVars>
          <dgm:bulletEnabled val="1"/>
        </dgm:presLayoutVars>
      </dgm:prSet>
      <dgm:spPr/>
    </dgm:pt>
    <dgm:pt modelId="{7527E5F9-7A9E-4CC5-86C7-4ACA4C103BA9}" type="pres">
      <dgm:prSet presAssocID="{53E4A0BA-C9D3-4028-A921-15C466C1A44F}" presName="spaceBetweenRectangles" presStyleCnt="0"/>
      <dgm:spPr/>
    </dgm:pt>
    <dgm:pt modelId="{62C76D98-B529-413C-98C5-9A35E899A9A2}" type="pres">
      <dgm:prSet presAssocID="{40861A2E-DB58-4F6B-A61A-F1663999B1A9}" presName="parentLin" presStyleCnt="0"/>
      <dgm:spPr/>
    </dgm:pt>
    <dgm:pt modelId="{B1A2BDA9-F236-457C-B923-1B532C1BFD15}" type="pres">
      <dgm:prSet presAssocID="{40861A2E-DB58-4F6B-A61A-F1663999B1A9}" presName="parentLeftMargin" presStyleLbl="node1" presStyleIdx="4" presStyleCnt="6"/>
      <dgm:spPr/>
    </dgm:pt>
    <dgm:pt modelId="{21EA7C14-12CE-4C8D-8E4A-DCCD589876C4}" type="pres">
      <dgm:prSet presAssocID="{40861A2E-DB58-4F6B-A61A-F1663999B1A9}" presName="parentText" presStyleLbl="node1" presStyleIdx="5" presStyleCnt="6">
        <dgm:presLayoutVars>
          <dgm:chMax val="0"/>
          <dgm:bulletEnabled val="1"/>
        </dgm:presLayoutVars>
      </dgm:prSet>
      <dgm:spPr/>
    </dgm:pt>
    <dgm:pt modelId="{2954E4EA-539D-4945-851B-3F6229D99B77}" type="pres">
      <dgm:prSet presAssocID="{40861A2E-DB58-4F6B-A61A-F1663999B1A9}" presName="negativeSpace" presStyleCnt="0"/>
      <dgm:spPr/>
    </dgm:pt>
    <dgm:pt modelId="{B159B3D4-C154-4611-A755-AA1935C97EB6}" type="pres">
      <dgm:prSet presAssocID="{40861A2E-DB58-4F6B-A61A-F1663999B1A9}" presName="childText" presStyleLbl="conFgAcc1" presStyleIdx="5" presStyleCnt="6">
        <dgm:presLayoutVars>
          <dgm:bulletEnabled val="1"/>
        </dgm:presLayoutVars>
      </dgm:prSet>
      <dgm:spPr/>
    </dgm:pt>
  </dgm:ptLst>
  <dgm:cxnLst>
    <dgm:cxn modelId="{F1707228-72B8-411F-9F2D-3A5C975B4B70}" type="presOf" srcId="{64AA5E32-CEC4-44D2-937E-A1F6A0822B86}" destId="{C1FB5B00-CC09-4413-B9E1-A2C25374C0F6}" srcOrd="0" destOrd="0" presId="urn:microsoft.com/office/officeart/2005/8/layout/list1"/>
    <dgm:cxn modelId="{ECFA2668-6C9D-413E-8EDA-6DA06715152F}" srcId="{E6E17197-E9D4-4B51-8A92-7A7519B6FD14}" destId="{53CE15FB-DC07-4C6F-B5BE-CEEB659343F4}" srcOrd="1" destOrd="0" parTransId="{8403A281-BBFE-435A-97FB-5ED582FD9BA5}" sibTransId="{9C35F364-9A31-44F4-899C-ED9583473156}"/>
    <dgm:cxn modelId="{7608A0F3-2820-4A4A-851D-FC7EF57B3812}" srcId="{E6E17197-E9D4-4B51-8A92-7A7519B6FD14}" destId="{40861A2E-DB58-4F6B-A61A-F1663999B1A9}" srcOrd="5" destOrd="0" parTransId="{24EAE0CB-3AA9-4F0A-BB92-0E5F81CDE4D5}" sibTransId="{B0279C3D-F446-433D-A9C8-D02C1F52A3FC}"/>
    <dgm:cxn modelId="{802ABD7B-CE57-4512-B41C-F60C9D6936E0}" type="presOf" srcId="{EF40B6EF-0942-4FEF-A955-E7B6EFFB79A4}" destId="{048BED02-709B-484A-8FF6-ACAC30901228}" srcOrd="1" destOrd="0" presId="urn:microsoft.com/office/officeart/2005/8/layout/list1"/>
    <dgm:cxn modelId="{CF4CC429-F20D-4ED2-91A5-E4616198CBDE}" type="presOf" srcId="{40861A2E-DB58-4F6B-A61A-F1663999B1A9}" destId="{B1A2BDA9-F236-457C-B923-1B532C1BFD15}" srcOrd="0" destOrd="0" presId="urn:microsoft.com/office/officeart/2005/8/layout/list1"/>
    <dgm:cxn modelId="{77AB0B6A-8FFD-408B-99FF-B751A55EF768}" srcId="{E6E17197-E9D4-4B51-8A92-7A7519B6FD14}" destId="{64AA5E32-CEC4-44D2-937E-A1F6A0822B86}" srcOrd="4" destOrd="0" parTransId="{B6207EC0-6BE3-4D6D-AF22-8D04D88F0861}" sibTransId="{53E4A0BA-C9D3-4028-A921-15C466C1A44F}"/>
    <dgm:cxn modelId="{666DF2FA-AE61-4C20-8AEC-1D185E45152C}" srcId="{E6E17197-E9D4-4B51-8A92-7A7519B6FD14}" destId="{42CC3C79-C9B8-4CD0-9832-4A3FCE22A122}" srcOrd="0" destOrd="0" parTransId="{1F402522-18A3-434C-99C6-9CD72F69295D}" sibTransId="{35FBA8E1-0FD0-4F61-8DA0-1D0602F80347}"/>
    <dgm:cxn modelId="{BBCA183C-307E-45D5-A3F1-C60FD3AB5DD9}" type="presOf" srcId="{40861A2E-DB58-4F6B-A61A-F1663999B1A9}" destId="{21EA7C14-12CE-4C8D-8E4A-DCCD589876C4}" srcOrd="1" destOrd="0" presId="urn:microsoft.com/office/officeart/2005/8/layout/list1"/>
    <dgm:cxn modelId="{363E8994-276A-43C8-8AFD-560E30E2D015}" type="presOf" srcId="{EF40B6EF-0942-4FEF-A955-E7B6EFFB79A4}" destId="{082C5745-C1A1-4AF2-95EA-2545404E575F}" srcOrd="0" destOrd="0" presId="urn:microsoft.com/office/officeart/2005/8/layout/list1"/>
    <dgm:cxn modelId="{412EF863-80F9-4051-85B7-3A8D838B2908}" srcId="{E6E17197-E9D4-4B51-8A92-7A7519B6FD14}" destId="{2F2EC960-323C-401C-B5E9-A8634FE8D8CD}" srcOrd="2" destOrd="0" parTransId="{A40774AD-608A-4435-882B-3221742826DF}" sibTransId="{C547EFA3-154D-4A05-937D-1C1D092E889F}"/>
    <dgm:cxn modelId="{401CF46E-ECAF-4BE3-AD35-5E057EE06E45}" type="presOf" srcId="{42CC3C79-C9B8-4CD0-9832-4A3FCE22A122}" destId="{B79FF5AB-B06E-4B33-B6F3-5762BB58F207}" srcOrd="1" destOrd="0" presId="urn:microsoft.com/office/officeart/2005/8/layout/list1"/>
    <dgm:cxn modelId="{11024372-D372-4802-B8F0-7F897A961076}" srcId="{E6E17197-E9D4-4B51-8A92-7A7519B6FD14}" destId="{EF40B6EF-0942-4FEF-A955-E7B6EFFB79A4}" srcOrd="3" destOrd="0" parTransId="{DC981F94-3E63-407C-AB6C-D8B88C18A096}" sibTransId="{2979330A-8DD8-46FE-B03F-60C0C840EDAD}"/>
    <dgm:cxn modelId="{3D88F86F-ABE4-4548-B8DD-4407AAF3855F}" type="presOf" srcId="{53CE15FB-DC07-4C6F-B5BE-CEEB659343F4}" destId="{34DD3D6C-26A0-46D2-8FF0-A9B6477ADAAE}" srcOrd="0" destOrd="0" presId="urn:microsoft.com/office/officeart/2005/8/layout/list1"/>
    <dgm:cxn modelId="{A73D367E-8447-45F3-A50E-6736ADFC8BD1}" type="presOf" srcId="{64AA5E32-CEC4-44D2-937E-A1F6A0822B86}" destId="{07AC76D3-24C6-45E1-8CAA-3C435E59E15B}" srcOrd="1" destOrd="0" presId="urn:microsoft.com/office/officeart/2005/8/layout/list1"/>
    <dgm:cxn modelId="{F4F6D66E-9184-4F50-97C2-8D83BD4C594C}" type="presOf" srcId="{E6E17197-E9D4-4B51-8A92-7A7519B6FD14}" destId="{6517A9C2-22EE-4E1E-BF33-DE1FE79B19CE}" srcOrd="0" destOrd="0" presId="urn:microsoft.com/office/officeart/2005/8/layout/list1"/>
    <dgm:cxn modelId="{13531CA9-2EEB-4CDA-B520-1BA88A768AF6}" type="presOf" srcId="{53CE15FB-DC07-4C6F-B5BE-CEEB659343F4}" destId="{EBA17C5E-46D1-468C-B6C7-793B3A26AB1A}" srcOrd="1" destOrd="0" presId="urn:microsoft.com/office/officeart/2005/8/layout/list1"/>
    <dgm:cxn modelId="{1AD2CDC7-AC7F-4517-8046-D34E8135F448}" type="presOf" srcId="{2F2EC960-323C-401C-B5E9-A8634FE8D8CD}" destId="{41D8BDDD-8264-4BA9-AA16-E469CBCB49C2}" srcOrd="0" destOrd="0" presId="urn:microsoft.com/office/officeart/2005/8/layout/list1"/>
    <dgm:cxn modelId="{D28A16B5-5187-4A7C-B0CA-29CEBF823EB4}" type="presOf" srcId="{42CC3C79-C9B8-4CD0-9832-4A3FCE22A122}" destId="{4EDB4D04-47AD-4744-9A5F-1D729A156623}" srcOrd="0" destOrd="0" presId="urn:microsoft.com/office/officeart/2005/8/layout/list1"/>
    <dgm:cxn modelId="{96B0C283-1C6B-4067-9320-B1412052B698}" type="presOf" srcId="{2F2EC960-323C-401C-B5E9-A8634FE8D8CD}" destId="{7681DA14-00EE-4086-A01C-964B9EFE01FE}" srcOrd="1" destOrd="0" presId="urn:microsoft.com/office/officeart/2005/8/layout/list1"/>
    <dgm:cxn modelId="{6E669E25-6E1B-442E-9377-57017ACFEF41}" type="presParOf" srcId="{6517A9C2-22EE-4E1E-BF33-DE1FE79B19CE}" destId="{47CFB78B-90BC-4BAD-B414-14CC491B8A6C}" srcOrd="0" destOrd="0" presId="urn:microsoft.com/office/officeart/2005/8/layout/list1"/>
    <dgm:cxn modelId="{81974309-13D9-423E-9FAE-C107B8BAB458}" type="presParOf" srcId="{47CFB78B-90BC-4BAD-B414-14CC491B8A6C}" destId="{4EDB4D04-47AD-4744-9A5F-1D729A156623}" srcOrd="0" destOrd="0" presId="urn:microsoft.com/office/officeart/2005/8/layout/list1"/>
    <dgm:cxn modelId="{F6A2D226-F825-4B90-9A7A-65C2244D52FB}" type="presParOf" srcId="{47CFB78B-90BC-4BAD-B414-14CC491B8A6C}" destId="{B79FF5AB-B06E-4B33-B6F3-5762BB58F207}" srcOrd="1" destOrd="0" presId="urn:microsoft.com/office/officeart/2005/8/layout/list1"/>
    <dgm:cxn modelId="{DD20C107-BAF6-4F63-B84D-1CAD50A6C97D}" type="presParOf" srcId="{6517A9C2-22EE-4E1E-BF33-DE1FE79B19CE}" destId="{B8479CA8-1888-4A14-9677-52ABD0A1B838}" srcOrd="1" destOrd="0" presId="urn:microsoft.com/office/officeart/2005/8/layout/list1"/>
    <dgm:cxn modelId="{918B46D6-0BD5-45D0-96FB-95CF256396F1}" type="presParOf" srcId="{6517A9C2-22EE-4E1E-BF33-DE1FE79B19CE}" destId="{01ABC936-10B7-45B9-951A-6D946D322153}" srcOrd="2" destOrd="0" presId="urn:microsoft.com/office/officeart/2005/8/layout/list1"/>
    <dgm:cxn modelId="{D5EA1B6F-D837-4347-B74D-7BE100EDB351}" type="presParOf" srcId="{6517A9C2-22EE-4E1E-BF33-DE1FE79B19CE}" destId="{3DD26C73-80BC-4AE1-8332-C0A068811090}" srcOrd="3" destOrd="0" presId="urn:microsoft.com/office/officeart/2005/8/layout/list1"/>
    <dgm:cxn modelId="{226B0A1F-C3BE-4E44-9313-E33B8437B74B}" type="presParOf" srcId="{6517A9C2-22EE-4E1E-BF33-DE1FE79B19CE}" destId="{6AA6842F-3793-4217-B06E-C97211D2FF5B}" srcOrd="4" destOrd="0" presId="urn:microsoft.com/office/officeart/2005/8/layout/list1"/>
    <dgm:cxn modelId="{F67DDE8A-C9CB-4C0A-8B9C-EDE9519E6D48}" type="presParOf" srcId="{6AA6842F-3793-4217-B06E-C97211D2FF5B}" destId="{34DD3D6C-26A0-46D2-8FF0-A9B6477ADAAE}" srcOrd="0" destOrd="0" presId="urn:microsoft.com/office/officeart/2005/8/layout/list1"/>
    <dgm:cxn modelId="{7A471EB8-749A-4A32-A9F2-A6CCF639A019}" type="presParOf" srcId="{6AA6842F-3793-4217-B06E-C97211D2FF5B}" destId="{EBA17C5E-46D1-468C-B6C7-793B3A26AB1A}" srcOrd="1" destOrd="0" presId="urn:microsoft.com/office/officeart/2005/8/layout/list1"/>
    <dgm:cxn modelId="{3A012FFF-32D9-439C-95B5-60E87B96E52D}" type="presParOf" srcId="{6517A9C2-22EE-4E1E-BF33-DE1FE79B19CE}" destId="{FD5DE657-7450-4F3F-AE14-8ECEE8520372}" srcOrd="5" destOrd="0" presId="urn:microsoft.com/office/officeart/2005/8/layout/list1"/>
    <dgm:cxn modelId="{5E0EC18A-1E79-496F-8BF4-297238B23937}" type="presParOf" srcId="{6517A9C2-22EE-4E1E-BF33-DE1FE79B19CE}" destId="{19F8F8C4-4303-46B7-A27C-B461047349D8}" srcOrd="6" destOrd="0" presId="urn:microsoft.com/office/officeart/2005/8/layout/list1"/>
    <dgm:cxn modelId="{1977691B-FC30-428C-A429-36068C6C6A53}" type="presParOf" srcId="{6517A9C2-22EE-4E1E-BF33-DE1FE79B19CE}" destId="{39B149F9-B25A-47F8-84E1-A3CC6D7D0BBE}" srcOrd="7" destOrd="0" presId="urn:microsoft.com/office/officeart/2005/8/layout/list1"/>
    <dgm:cxn modelId="{D44D0B8E-A80B-49B3-83BD-BBFAB9A886E8}" type="presParOf" srcId="{6517A9C2-22EE-4E1E-BF33-DE1FE79B19CE}" destId="{028EE39D-CF81-4082-830A-492139D5CEAC}" srcOrd="8" destOrd="0" presId="urn:microsoft.com/office/officeart/2005/8/layout/list1"/>
    <dgm:cxn modelId="{1EA9822F-95FD-4692-A1DD-14863F0B49F1}" type="presParOf" srcId="{028EE39D-CF81-4082-830A-492139D5CEAC}" destId="{41D8BDDD-8264-4BA9-AA16-E469CBCB49C2}" srcOrd="0" destOrd="0" presId="urn:microsoft.com/office/officeart/2005/8/layout/list1"/>
    <dgm:cxn modelId="{4B7AA957-4511-4990-9A47-DB12C001CAC4}" type="presParOf" srcId="{028EE39D-CF81-4082-830A-492139D5CEAC}" destId="{7681DA14-00EE-4086-A01C-964B9EFE01FE}" srcOrd="1" destOrd="0" presId="urn:microsoft.com/office/officeart/2005/8/layout/list1"/>
    <dgm:cxn modelId="{DA2B0171-8EDC-4CAE-9ADF-D8ECC577402B}" type="presParOf" srcId="{6517A9C2-22EE-4E1E-BF33-DE1FE79B19CE}" destId="{66873BA9-7F4B-4886-8764-86DDEE7573D0}" srcOrd="9" destOrd="0" presId="urn:microsoft.com/office/officeart/2005/8/layout/list1"/>
    <dgm:cxn modelId="{64DD63D4-95AD-46D1-A130-E51301AD622A}" type="presParOf" srcId="{6517A9C2-22EE-4E1E-BF33-DE1FE79B19CE}" destId="{E0D420A5-B796-4594-A829-29E192C1AE65}" srcOrd="10" destOrd="0" presId="urn:microsoft.com/office/officeart/2005/8/layout/list1"/>
    <dgm:cxn modelId="{523C22BA-B3C1-4B8A-98C7-FEB1AD3662DC}" type="presParOf" srcId="{6517A9C2-22EE-4E1E-BF33-DE1FE79B19CE}" destId="{D850FE51-8CEF-407A-870D-A70EDDA8E187}" srcOrd="11" destOrd="0" presId="urn:microsoft.com/office/officeart/2005/8/layout/list1"/>
    <dgm:cxn modelId="{7ED17015-D183-4F34-A5A4-AB7E2D5A8F9D}" type="presParOf" srcId="{6517A9C2-22EE-4E1E-BF33-DE1FE79B19CE}" destId="{50219529-6C8E-4DF0-B4BA-16AA8A0F539A}" srcOrd="12" destOrd="0" presId="urn:microsoft.com/office/officeart/2005/8/layout/list1"/>
    <dgm:cxn modelId="{6A733779-AF8D-4BAC-B9CD-EEAD69234C86}" type="presParOf" srcId="{50219529-6C8E-4DF0-B4BA-16AA8A0F539A}" destId="{082C5745-C1A1-4AF2-95EA-2545404E575F}" srcOrd="0" destOrd="0" presId="urn:microsoft.com/office/officeart/2005/8/layout/list1"/>
    <dgm:cxn modelId="{7C769C3B-C962-4137-826B-AC2CB9879A5D}" type="presParOf" srcId="{50219529-6C8E-4DF0-B4BA-16AA8A0F539A}" destId="{048BED02-709B-484A-8FF6-ACAC30901228}" srcOrd="1" destOrd="0" presId="urn:microsoft.com/office/officeart/2005/8/layout/list1"/>
    <dgm:cxn modelId="{42B2EC9F-D4A3-4D74-89B1-223C4A8947D3}" type="presParOf" srcId="{6517A9C2-22EE-4E1E-BF33-DE1FE79B19CE}" destId="{407788C1-1060-4B84-8F4D-4B5E30C47733}" srcOrd="13" destOrd="0" presId="urn:microsoft.com/office/officeart/2005/8/layout/list1"/>
    <dgm:cxn modelId="{2E93B13B-FD39-4A87-9188-6D3C80157814}" type="presParOf" srcId="{6517A9C2-22EE-4E1E-BF33-DE1FE79B19CE}" destId="{18F95000-4F35-4EFA-A3F6-4E7A58F997B5}" srcOrd="14" destOrd="0" presId="urn:microsoft.com/office/officeart/2005/8/layout/list1"/>
    <dgm:cxn modelId="{E33F7F79-3EE2-4ED4-AA06-87027EEC34C0}" type="presParOf" srcId="{6517A9C2-22EE-4E1E-BF33-DE1FE79B19CE}" destId="{2241AE7A-2970-4309-B5C1-E52100F87D49}" srcOrd="15" destOrd="0" presId="urn:microsoft.com/office/officeart/2005/8/layout/list1"/>
    <dgm:cxn modelId="{92617D07-734F-489D-BE38-DFC80FFD01C6}" type="presParOf" srcId="{6517A9C2-22EE-4E1E-BF33-DE1FE79B19CE}" destId="{63CAC6C0-CDDF-4AEC-ACF8-F8C763B6DC5F}" srcOrd="16" destOrd="0" presId="urn:microsoft.com/office/officeart/2005/8/layout/list1"/>
    <dgm:cxn modelId="{67DA86B6-3503-4739-81C8-235008B81B14}" type="presParOf" srcId="{63CAC6C0-CDDF-4AEC-ACF8-F8C763B6DC5F}" destId="{C1FB5B00-CC09-4413-B9E1-A2C25374C0F6}" srcOrd="0" destOrd="0" presId="urn:microsoft.com/office/officeart/2005/8/layout/list1"/>
    <dgm:cxn modelId="{1050529E-140A-43D0-AD34-E30EB86A7030}" type="presParOf" srcId="{63CAC6C0-CDDF-4AEC-ACF8-F8C763B6DC5F}" destId="{07AC76D3-24C6-45E1-8CAA-3C435E59E15B}" srcOrd="1" destOrd="0" presId="urn:microsoft.com/office/officeart/2005/8/layout/list1"/>
    <dgm:cxn modelId="{7A6996FE-850D-4184-922A-A9859CBE99C1}" type="presParOf" srcId="{6517A9C2-22EE-4E1E-BF33-DE1FE79B19CE}" destId="{2298C742-D190-4E51-A2D0-9EE168D4A236}" srcOrd="17" destOrd="0" presId="urn:microsoft.com/office/officeart/2005/8/layout/list1"/>
    <dgm:cxn modelId="{63D14996-D6FC-4C1F-936E-BA6A921423C2}" type="presParOf" srcId="{6517A9C2-22EE-4E1E-BF33-DE1FE79B19CE}" destId="{61F81E55-60B7-4756-91AF-1244E94C1E0A}" srcOrd="18" destOrd="0" presId="urn:microsoft.com/office/officeart/2005/8/layout/list1"/>
    <dgm:cxn modelId="{EC10F38B-3ABE-40C3-9E8B-33A1965A8F59}" type="presParOf" srcId="{6517A9C2-22EE-4E1E-BF33-DE1FE79B19CE}" destId="{7527E5F9-7A9E-4CC5-86C7-4ACA4C103BA9}" srcOrd="19" destOrd="0" presId="urn:microsoft.com/office/officeart/2005/8/layout/list1"/>
    <dgm:cxn modelId="{EBADBAAD-D1EB-468F-8A54-1DB256AAB455}" type="presParOf" srcId="{6517A9C2-22EE-4E1E-BF33-DE1FE79B19CE}" destId="{62C76D98-B529-413C-98C5-9A35E899A9A2}" srcOrd="20" destOrd="0" presId="urn:microsoft.com/office/officeart/2005/8/layout/list1"/>
    <dgm:cxn modelId="{7D21A768-F8E5-40AC-81F6-C86FFB40CBBD}" type="presParOf" srcId="{62C76D98-B529-413C-98C5-9A35E899A9A2}" destId="{B1A2BDA9-F236-457C-B923-1B532C1BFD15}" srcOrd="0" destOrd="0" presId="urn:microsoft.com/office/officeart/2005/8/layout/list1"/>
    <dgm:cxn modelId="{24D28642-69B4-4DC1-B010-A4676EB177F5}" type="presParOf" srcId="{62C76D98-B529-413C-98C5-9A35E899A9A2}" destId="{21EA7C14-12CE-4C8D-8E4A-DCCD589876C4}" srcOrd="1" destOrd="0" presId="urn:microsoft.com/office/officeart/2005/8/layout/list1"/>
    <dgm:cxn modelId="{2158B79E-4BA6-4B83-B2DD-1BEE74F314BB}" type="presParOf" srcId="{6517A9C2-22EE-4E1E-BF33-DE1FE79B19CE}" destId="{2954E4EA-539D-4945-851B-3F6229D99B77}" srcOrd="21" destOrd="0" presId="urn:microsoft.com/office/officeart/2005/8/layout/list1"/>
    <dgm:cxn modelId="{3ABBA34C-F66E-4AF1-9B28-0CAC13A44A3B}" type="presParOf" srcId="{6517A9C2-22EE-4E1E-BF33-DE1FE79B19CE}" destId="{B159B3D4-C154-4611-A755-AA1935C97EB6}"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97AC86-47D7-406B-B370-5FD84A93C7FB}">
      <dsp:nvSpPr>
        <dsp:cNvPr id="0" name=""/>
        <dsp:cNvSpPr/>
      </dsp:nvSpPr>
      <dsp:spPr>
        <a:xfrm>
          <a:off x="0" y="804400"/>
          <a:ext cx="8964488" cy="1108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4D3B50-A3C4-498B-ADD4-26AAD15A4761}">
      <dsp:nvSpPr>
        <dsp:cNvPr id="0" name=""/>
        <dsp:cNvSpPr/>
      </dsp:nvSpPr>
      <dsp:spPr>
        <a:xfrm>
          <a:off x="448224" y="154959"/>
          <a:ext cx="6275141" cy="12988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185" tIns="0" rIns="237185" bIns="0" numCol="1" spcCol="1270" anchor="ctr" anchorCtr="0">
          <a:noAutofit/>
        </a:bodyPr>
        <a:lstStyle/>
        <a:p>
          <a:pPr lvl="0" algn="l" defTabSz="1955800" rtl="1">
            <a:lnSpc>
              <a:spcPct val="90000"/>
            </a:lnSpc>
            <a:spcBef>
              <a:spcPct val="0"/>
            </a:spcBef>
            <a:spcAft>
              <a:spcPct val="35000"/>
            </a:spcAft>
          </a:pPr>
          <a:r>
            <a:rPr lang="en-US" sz="4400" kern="1200" dirty="0" smtClean="0"/>
            <a:t>A-general (international)</a:t>
          </a:r>
          <a:endParaRPr lang="en-US" sz="4400" kern="1200" dirty="0"/>
        </a:p>
      </dsp:txBody>
      <dsp:txXfrm>
        <a:off x="448224" y="154959"/>
        <a:ext cx="6275141" cy="1298880"/>
      </dsp:txXfrm>
    </dsp:sp>
    <dsp:sp modelId="{C0F57F94-68BA-4DAF-9DAD-1FA943336DB9}">
      <dsp:nvSpPr>
        <dsp:cNvPr id="0" name=""/>
        <dsp:cNvSpPr/>
      </dsp:nvSpPr>
      <dsp:spPr>
        <a:xfrm>
          <a:off x="0" y="2800240"/>
          <a:ext cx="8964488" cy="11088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32120B6B-C511-4368-903B-86694742F567}">
      <dsp:nvSpPr>
        <dsp:cNvPr id="0" name=""/>
        <dsp:cNvSpPr/>
      </dsp:nvSpPr>
      <dsp:spPr>
        <a:xfrm>
          <a:off x="448224" y="2150800"/>
          <a:ext cx="6275141" cy="12988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185" tIns="0" rIns="237185" bIns="0" numCol="1" spcCol="1270" anchor="ctr" anchorCtr="0">
          <a:noAutofit/>
        </a:bodyPr>
        <a:lstStyle/>
        <a:p>
          <a:pPr lvl="0" algn="l" defTabSz="1955800" rtl="1">
            <a:lnSpc>
              <a:spcPct val="90000"/>
            </a:lnSpc>
            <a:spcBef>
              <a:spcPct val="0"/>
            </a:spcBef>
            <a:spcAft>
              <a:spcPct val="35000"/>
            </a:spcAft>
          </a:pPr>
          <a:r>
            <a:rPr lang="en-US" sz="4400" kern="1200" smtClean="0"/>
            <a:t>particular (regional)</a:t>
          </a:r>
          <a:endParaRPr lang="ar-IQ" sz="4400" kern="1200"/>
        </a:p>
      </dsp:txBody>
      <dsp:txXfrm>
        <a:off x="448224" y="2150800"/>
        <a:ext cx="6275141" cy="12988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ABC936-10B7-45B9-951A-6D946D322153}">
      <dsp:nvSpPr>
        <dsp:cNvPr id="0" name=""/>
        <dsp:cNvSpPr/>
      </dsp:nvSpPr>
      <dsp:spPr>
        <a:xfrm>
          <a:off x="0" y="339495"/>
          <a:ext cx="9144000" cy="428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9FF5AB-B06E-4B33-B6F3-5762BB58F207}">
      <dsp:nvSpPr>
        <dsp:cNvPr id="0" name=""/>
        <dsp:cNvSpPr/>
      </dsp:nvSpPr>
      <dsp:spPr>
        <a:xfrm>
          <a:off x="457200" y="88575"/>
          <a:ext cx="6400800" cy="5018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244600" rtl="1">
            <a:lnSpc>
              <a:spcPct val="90000"/>
            </a:lnSpc>
            <a:spcBef>
              <a:spcPct val="0"/>
            </a:spcBef>
            <a:spcAft>
              <a:spcPct val="35000"/>
            </a:spcAft>
          </a:pPr>
          <a:r>
            <a:rPr lang="en-US" sz="2800" kern="1200" dirty="0" smtClean="0"/>
            <a:t>-economic</a:t>
          </a:r>
          <a:endParaRPr lang="en-US" sz="2800" kern="1200" dirty="0"/>
        </a:p>
      </dsp:txBody>
      <dsp:txXfrm>
        <a:off x="457200" y="88575"/>
        <a:ext cx="6400800" cy="501840"/>
      </dsp:txXfrm>
    </dsp:sp>
    <dsp:sp modelId="{19F8F8C4-4303-46B7-A27C-B461047349D8}">
      <dsp:nvSpPr>
        <dsp:cNvPr id="0" name=""/>
        <dsp:cNvSpPr/>
      </dsp:nvSpPr>
      <dsp:spPr>
        <a:xfrm>
          <a:off x="0" y="1110615"/>
          <a:ext cx="9144000" cy="428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A17C5E-46D1-468C-B6C7-793B3A26AB1A}">
      <dsp:nvSpPr>
        <dsp:cNvPr id="0" name=""/>
        <dsp:cNvSpPr/>
      </dsp:nvSpPr>
      <dsp:spPr>
        <a:xfrm>
          <a:off x="457200" y="859696"/>
          <a:ext cx="6400800" cy="5018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244600" rtl="1">
            <a:lnSpc>
              <a:spcPct val="90000"/>
            </a:lnSpc>
            <a:spcBef>
              <a:spcPct val="0"/>
            </a:spcBef>
            <a:spcAft>
              <a:spcPct val="35000"/>
            </a:spcAft>
          </a:pPr>
          <a:r>
            <a:rPr lang="en-US" sz="2800" kern="1200" dirty="0" smtClean="0"/>
            <a:t>- political</a:t>
          </a:r>
          <a:endParaRPr lang="en-US" sz="2800" kern="1200" dirty="0"/>
        </a:p>
      </dsp:txBody>
      <dsp:txXfrm>
        <a:off x="457200" y="859696"/>
        <a:ext cx="6400800" cy="501840"/>
      </dsp:txXfrm>
    </dsp:sp>
    <dsp:sp modelId="{E0D420A5-B796-4594-A829-29E192C1AE65}">
      <dsp:nvSpPr>
        <dsp:cNvPr id="0" name=""/>
        <dsp:cNvSpPr/>
      </dsp:nvSpPr>
      <dsp:spPr>
        <a:xfrm>
          <a:off x="0" y="1881736"/>
          <a:ext cx="9144000" cy="4284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81DA14-00EE-4086-A01C-964B9EFE01FE}">
      <dsp:nvSpPr>
        <dsp:cNvPr id="0" name=""/>
        <dsp:cNvSpPr/>
      </dsp:nvSpPr>
      <dsp:spPr>
        <a:xfrm>
          <a:off x="457200" y="1630815"/>
          <a:ext cx="6400800" cy="5018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755650" rtl="1">
            <a:lnSpc>
              <a:spcPct val="90000"/>
            </a:lnSpc>
            <a:spcBef>
              <a:spcPct val="0"/>
            </a:spcBef>
            <a:spcAft>
              <a:spcPct val="35000"/>
            </a:spcAft>
          </a:pPr>
          <a:r>
            <a:rPr lang="en-US" sz="1700" kern="1200" dirty="0" smtClean="0"/>
            <a:t>-</a:t>
          </a:r>
          <a:r>
            <a:rPr lang="en-US" sz="2800" kern="1200" dirty="0" smtClean="0"/>
            <a:t>social</a:t>
          </a:r>
          <a:endParaRPr lang="en-US" sz="2800" kern="1200" dirty="0"/>
        </a:p>
      </dsp:txBody>
      <dsp:txXfrm>
        <a:off x="457200" y="1630815"/>
        <a:ext cx="6400800" cy="501840"/>
      </dsp:txXfrm>
    </dsp:sp>
    <dsp:sp modelId="{18F95000-4F35-4EFA-A3F6-4E7A58F997B5}">
      <dsp:nvSpPr>
        <dsp:cNvPr id="0" name=""/>
        <dsp:cNvSpPr/>
      </dsp:nvSpPr>
      <dsp:spPr>
        <a:xfrm>
          <a:off x="0" y="2652855"/>
          <a:ext cx="9144000" cy="428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8BED02-709B-484A-8FF6-ACAC30901228}">
      <dsp:nvSpPr>
        <dsp:cNvPr id="0" name=""/>
        <dsp:cNvSpPr/>
      </dsp:nvSpPr>
      <dsp:spPr>
        <a:xfrm>
          <a:off x="457200" y="2401935"/>
          <a:ext cx="6400800" cy="5018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755650" rtl="1">
            <a:lnSpc>
              <a:spcPct val="90000"/>
            </a:lnSpc>
            <a:spcBef>
              <a:spcPct val="0"/>
            </a:spcBef>
            <a:spcAft>
              <a:spcPct val="35000"/>
            </a:spcAft>
          </a:pPr>
          <a:r>
            <a:rPr lang="en-US" sz="1700" kern="1200" dirty="0" smtClean="0"/>
            <a:t>-</a:t>
          </a:r>
          <a:r>
            <a:rPr lang="en-US" sz="2800" kern="1200" dirty="0" smtClean="0"/>
            <a:t>cultural</a:t>
          </a:r>
          <a:endParaRPr lang="en-US" sz="2800" kern="1200" dirty="0"/>
        </a:p>
      </dsp:txBody>
      <dsp:txXfrm>
        <a:off x="457200" y="2401935"/>
        <a:ext cx="6400800" cy="501840"/>
      </dsp:txXfrm>
    </dsp:sp>
    <dsp:sp modelId="{61F81E55-60B7-4756-91AF-1244E94C1E0A}">
      <dsp:nvSpPr>
        <dsp:cNvPr id="0" name=""/>
        <dsp:cNvSpPr/>
      </dsp:nvSpPr>
      <dsp:spPr>
        <a:xfrm>
          <a:off x="0" y="3423976"/>
          <a:ext cx="9144000" cy="4284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AC76D3-24C6-45E1-8CAA-3C435E59E15B}">
      <dsp:nvSpPr>
        <dsp:cNvPr id="0" name=""/>
        <dsp:cNvSpPr/>
      </dsp:nvSpPr>
      <dsp:spPr>
        <a:xfrm>
          <a:off x="457200" y="3173056"/>
          <a:ext cx="6400800" cy="5018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244600" rtl="1">
            <a:lnSpc>
              <a:spcPct val="90000"/>
            </a:lnSpc>
            <a:spcBef>
              <a:spcPct val="0"/>
            </a:spcBef>
            <a:spcAft>
              <a:spcPct val="35000"/>
            </a:spcAft>
          </a:pPr>
          <a:r>
            <a:rPr lang="en-US" sz="2800" kern="1200" dirty="0" smtClean="0"/>
            <a:t>-technical</a:t>
          </a:r>
          <a:endParaRPr lang="en-US" sz="2800" kern="1200" dirty="0"/>
        </a:p>
      </dsp:txBody>
      <dsp:txXfrm>
        <a:off x="457200" y="3173056"/>
        <a:ext cx="6400800" cy="501840"/>
      </dsp:txXfrm>
    </dsp:sp>
    <dsp:sp modelId="{B159B3D4-C154-4611-A755-AA1935C97EB6}">
      <dsp:nvSpPr>
        <dsp:cNvPr id="0" name=""/>
        <dsp:cNvSpPr/>
      </dsp:nvSpPr>
      <dsp:spPr>
        <a:xfrm>
          <a:off x="0" y="4195096"/>
          <a:ext cx="9144000" cy="428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EA7C14-12CE-4C8D-8E4A-DCCD589876C4}">
      <dsp:nvSpPr>
        <dsp:cNvPr id="0" name=""/>
        <dsp:cNvSpPr/>
      </dsp:nvSpPr>
      <dsp:spPr>
        <a:xfrm>
          <a:off x="457200" y="3944176"/>
          <a:ext cx="6400800" cy="5018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rtl="1">
            <a:lnSpc>
              <a:spcPct val="90000"/>
            </a:lnSpc>
            <a:spcBef>
              <a:spcPct val="0"/>
            </a:spcBef>
            <a:spcAft>
              <a:spcPct val="35000"/>
            </a:spcAft>
          </a:pPr>
          <a:r>
            <a:rPr lang="en-US" sz="2400" kern="1200" dirty="0" smtClean="0"/>
            <a:t>-legislative</a:t>
          </a:r>
          <a:endParaRPr lang="en-US" sz="2400" kern="1200" dirty="0"/>
        </a:p>
      </dsp:txBody>
      <dsp:txXfrm>
        <a:off x="457200" y="3944176"/>
        <a:ext cx="6400800" cy="5018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CA95608-DD9E-43A8-922A-5442EB771D60}"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CA95608-DD9E-43A8-922A-5442EB771D60}"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CA95608-DD9E-43A8-922A-5442EB771D60}"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CA95608-DD9E-43A8-922A-5442EB771D60}"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CA95608-DD9E-43A8-922A-5442EB771D60}"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CA95608-DD9E-43A8-922A-5442EB771D60}" type="datetimeFigureOut">
              <a:rPr lang="ar-IQ" smtClean="0"/>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CA95608-DD9E-43A8-922A-5442EB771D60}" type="datetimeFigureOut">
              <a:rPr lang="ar-IQ" smtClean="0"/>
              <a:t>18/05/1439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CA95608-DD9E-43A8-922A-5442EB771D60}" type="datetimeFigureOut">
              <a:rPr lang="ar-IQ" smtClean="0"/>
              <a:t>18/05/1439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CA95608-DD9E-43A8-922A-5442EB771D60}" type="datetimeFigureOut">
              <a:rPr lang="ar-IQ" smtClean="0"/>
              <a:t>18/05/1439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CA95608-DD9E-43A8-922A-5442EB771D60}" type="datetimeFigureOut">
              <a:rPr lang="ar-IQ" smtClean="0"/>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CA95608-DD9E-43A8-922A-5442EB771D60}" type="datetimeFigureOut">
              <a:rPr lang="ar-IQ" smtClean="0"/>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58A3412-C8ED-42D9-8E09-5A452D8C5BC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A95608-DD9E-43A8-922A-5442EB771D60}" type="datetimeFigureOut">
              <a:rPr lang="ar-IQ" smtClean="0"/>
              <a:t>18/05/1439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8A3412-C8ED-42D9-8E09-5A452D8C5BC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 (3).jpg"/>
          <p:cNvPicPr>
            <a:picLocks noChangeAspect="1"/>
          </p:cNvPicPr>
          <p:nvPr/>
        </p:nvPicPr>
        <p:blipFill>
          <a:blip r:embed="rId2" cstate="print"/>
          <a:stretch>
            <a:fillRect/>
          </a:stretch>
        </p:blipFill>
        <p:spPr>
          <a:xfrm>
            <a:off x="0" y="0"/>
            <a:ext cx="9144000" cy="6858000"/>
          </a:xfrm>
          <a:prstGeom prst="rect">
            <a:avLst/>
          </a:prstGeom>
        </p:spPr>
      </p:pic>
      <p:sp>
        <p:nvSpPr>
          <p:cNvPr id="2" name="عنوان 1"/>
          <p:cNvSpPr>
            <a:spLocks noGrp="1"/>
          </p:cNvSpPr>
          <p:nvPr>
            <p:ph type="ctrTitle"/>
          </p:nvPr>
        </p:nvSpPr>
        <p:spPr>
          <a:xfrm>
            <a:off x="179512" y="404664"/>
            <a:ext cx="8712968" cy="2880320"/>
          </a:xfrm>
        </p:spPr>
        <p:txBody>
          <a:bodyPr>
            <a:normAutofit fontScale="90000"/>
          </a:bodyPr>
          <a:lstStyle/>
          <a:p>
            <a:r>
              <a:rPr lang="en-US" dirty="0" smtClean="0">
                <a:solidFill>
                  <a:schemeClr val="bg1"/>
                </a:solidFill>
              </a:rPr>
              <a:t/>
            </a:r>
            <a:br>
              <a:rPr lang="en-US" dirty="0" smtClean="0">
                <a:solidFill>
                  <a:schemeClr val="bg1"/>
                </a:solidFill>
              </a:rPr>
            </a:br>
            <a:r>
              <a:rPr lang="en-US" dirty="0" smtClean="0"/>
              <a:t/>
            </a:r>
            <a:br>
              <a:rPr lang="en-US" dirty="0" smtClean="0"/>
            </a:br>
            <a:r>
              <a:rPr lang="en-US" sz="6700" dirty="0" smtClean="0"/>
              <a:t>Public International Law</a:t>
            </a:r>
            <a:r>
              <a:rPr lang="en-US" sz="5300" dirty="0" smtClean="0"/>
              <a:t/>
            </a:r>
            <a:br>
              <a:rPr lang="en-US" sz="5300" dirty="0" smtClean="0"/>
            </a:br>
            <a:r>
              <a:rPr lang="en-US" sz="5300" dirty="0" smtClean="0"/>
              <a:t> Third Class</a:t>
            </a:r>
            <a:r>
              <a:rPr lang="en-US" sz="5300" dirty="0" smtClean="0">
                <a:solidFill>
                  <a:schemeClr val="bg1"/>
                </a:solidFill>
              </a:rPr>
              <a:t/>
            </a:r>
            <a:br>
              <a:rPr lang="en-US" sz="5300" dirty="0" smtClean="0">
                <a:solidFill>
                  <a:schemeClr val="bg1"/>
                </a:solidFill>
              </a:rPr>
            </a:br>
            <a:r>
              <a:rPr lang="en-US" sz="4000" dirty="0" smtClean="0"/>
              <a:t>product by</a:t>
            </a:r>
            <a:r>
              <a:rPr lang="en-US" sz="5300" dirty="0" smtClean="0"/>
              <a:t/>
            </a:r>
            <a:br>
              <a:rPr lang="en-US" sz="5300" dirty="0" smtClean="0"/>
            </a:br>
            <a:r>
              <a:rPr lang="en-US" sz="800" dirty="0" smtClean="0">
                <a:solidFill>
                  <a:schemeClr val="bg1"/>
                </a:solidFill>
              </a:rPr>
              <a:t>y</a:t>
            </a:r>
            <a:endParaRPr lang="ar-IQ" dirty="0"/>
          </a:p>
        </p:txBody>
      </p:sp>
      <p:sp>
        <p:nvSpPr>
          <p:cNvPr id="3" name="عنوان فرعي 2"/>
          <p:cNvSpPr>
            <a:spLocks noGrp="1"/>
          </p:cNvSpPr>
          <p:nvPr>
            <p:ph type="subTitle" idx="1"/>
          </p:nvPr>
        </p:nvSpPr>
        <p:spPr>
          <a:xfrm>
            <a:off x="179512" y="3886200"/>
            <a:ext cx="8784976" cy="2783160"/>
          </a:xfrm>
        </p:spPr>
        <p:txBody>
          <a:bodyPr>
            <a:normAutofit lnSpcReduction="10000"/>
          </a:bodyPr>
          <a:lstStyle/>
          <a:p>
            <a:r>
              <a:rPr lang="en-US" b="1" dirty="0" smtClean="0">
                <a:solidFill>
                  <a:schemeClr val="tx1"/>
                </a:solidFill>
              </a:rPr>
              <a:t>Assistant Lecturer</a:t>
            </a:r>
          </a:p>
          <a:p>
            <a:r>
              <a:rPr lang="en-US" sz="6000" b="1" dirty="0" err="1" smtClean="0">
                <a:solidFill>
                  <a:schemeClr val="tx1"/>
                </a:solidFill>
              </a:rPr>
              <a:t>Anfal</a:t>
            </a:r>
            <a:r>
              <a:rPr lang="en-US" sz="6000" b="1" dirty="0" smtClean="0">
                <a:solidFill>
                  <a:schemeClr val="tx1"/>
                </a:solidFill>
              </a:rPr>
              <a:t> </a:t>
            </a:r>
            <a:r>
              <a:rPr lang="en-US" sz="6000" b="1" dirty="0" err="1" smtClean="0">
                <a:solidFill>
                  <a:schemeClr val="tx1"/>
                </a:solidFill>
              </a:rPr>
              <a:t>Esam</a:t>
            </a:r>
            <a:r>
              <a:rPr lang="en-US" sz="6000" b="1" dirty="0" smtClean="0">
                <a:solidFill>
                  <a:schemeClr val="tx1"/>
                </a:solidFill>
              </a:rPr>
              <a:t> Ali</a:t>
            </a:r>
          </a:p>
          <a:p>
            <a:r>
              <a:rPr lang="en-US" b="1" dirty="0" smtClean="0">
                <a:solidFill>
                  <a:schemeClr val="tx1"/>
                </a:solidFill>
              </a:rPr>
              <a:t>College of Law</a:t>
            </a:r>
          </a:p>
          <a:p>
            <a:r>
              <a:rPr lang="en-US" b="1" dirty="0" smtClean="0">
                <a:solidFill>
                  <a:schemeClr val="tx1"/>
                </a:solidFill>
              </a:rPr>
              <a:t>Al-</a:t>
            </a:r>
            <a:r>
              <a:rPr lang="en-US" b="1" dirty="0" err="1" smtClean="0">
                <a:solidFill>
                  <a:schemeClr val="tx1"/>
                </a:solidFill>
              </a:rPr>
              <a:t>Mustansiriyah</a:t>
            </a:r>
            <a:r>
              <a:rPr lang="en-US" b="1" dirty="0" smtClean="0">
                <a:solidFill>
                  <a:schemeClr val="tx1"/>
                </a:solidFill>
              </a:rPr>
              <a:t> University</a:t>
            </a:r>
          </a:p>
          <a:p>
            <a:endParaRPr lang="ar-IQ" dirty="0" smtClean="0"/>
          </a:p>
          <a:p>
            <a:endParaRPr lang="ar-IQ"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3573016"/>
          </a:xfrm>
          <a:blipFill>
            <a:blip r:embed="rId2" cstate="print"/>
            <a:tile tx="0" ty="0" sx="100000" sy="100000" flip="none" algn="tl"/>
          </a:blipFill>
        </p:spPr>
        <p:txBody>
          <a:bodyPr>
            <a:normAutofit/>
          </a:bodyPr>
          <a:lstStyle/>
          <a:p>
            <a:r>
              <a:rPr lang="en-US" sz="5400" b="1" dirty="0"/>
              <a:t>Classification </a:t>
            </a:r>
            <a:r>
              <a:rPr lang="en-US" sz="5400" b="1" dirty="0" smtClean="0"/>
              <a:t>of International organizations</a:t>
            </a:r>
            <a:br>
              <a:rPr lang="en-US" sz="5400" b="1" dirty="0" smtClean="0"/>
            </a:br>
            <a:endParaRPr lang="ar-IQ" sz="5400" dirty="0"/>
          </a:p>
        </p:txBody>
      </p:sp>
      <p:sp>
        <p:nvSpPr>
          <p:cNvPr id="3" name="عنوان فرعي 2"/>
          <p:cNvSpPr>
            <a:spLocks noGrp="1"/>
          </p:cNvSpPr>
          <p:nvPr>
            <p:ph type="subTitle" idx="1"/>
          </p:nvPr>
        </p:nvSpPr>
        <p:spPr>
          <a:xfrm>
            <a:off x="0" y="3886200"/>
            <a:ext cx="9144000" cy="1752600"/>
          </a:xfrm>
          <a:solidFill>
            <a:srgbClr val="0070C0"/>
          </a:solidFill>
        </p:spPr>
        <p:txBody>
          <a:bodyPr/>
          <a:lstStyle/>
          <a:p>
            <a:r>
              <a:rPr lang="en-US" sz="4800" b="1" dirty="0" smtClean="0">
                <a:solidFill>
                  <a:schemeClr val="tx1"/>
                </a:solidFill>
              </a:rPr>
              <a:t>Sixth lecture content)</a:t>
            </a:r>
            <a:r>
              <a:rPr lang="ar-IQ" sz="4800" b="1" dirty="0" err="1">
                <a:solidFill>
                  <a:schemeClr val="tx1"/>
                </a:solidFill>
              </a:rPr>
              <a:t>)</a:t>
            </a:r>
            <a:endParaRPr lang="en-US" sz="4800" dirty="0">
              <a:solidFill>
                <a:schemeClr val="tx1"/>
              </a:solidFill>
            </a:endParaRP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3600451"/>
          </a:xfrm>
          <a:solidFill>
            <a:schemeClr val="accent3">
              <a:lumMod val="75000"/>
            </a:schemeClr>
          </a:solidFill>
        </p:spPr>
        <p:txBody>
          <a:bodyPr>
            <a:normAutofit/>
          </a:bodyPr>
          <a:lstStyle/>
          <a:p>
            <a:r>
              <a:rPr lang="en-US" b="1" dirty="0"/>
              <a:t>International organization can be classified into :-</a:t>
            </a:r>
            <a:br>
              <a:rPr lang="en-US" b="1" dirty="0"/>
            </a:br>
            <a:endParaRPr lang="ar-IQ" b="1" dirty="0"/>
          </a:p>
        </p:txBody>
      </p:sp>
      <p:sp>
        <p:nvSpPr>
          <p:cNvPr id="3" name="عنوان فرعي 2"/>
          <p:cNvSpPr>
            <a:spLocks noGrp="1"/>
          </p:cNvSpPr>
          <p:nvPr>
            <p:ph type="subTitle" idx="1"/>
          </p:nvPr>
        </p:nvSpPr>
        <p:spPr>
          <a:xfrm>
            <a:off x="0" y="3645024"/>
            <a:ext cx="9144000" cy="3212976"/>
          </a:xfrm>
          <a:solidFill>
            <a:schemeClr val="tx2">
              <a:lumMod val="50000"/>
            </a:schemeClr>
          </a:solidFill>
        </p:spPr>
        <p:txBody>
          <a:bodyPr/>
          <a:lstStyle/>
          <a:p>
            <a:endParaRPr lang="ar-IQ" dirty="0"/>
          </a:p>
        </p:txBody>
      </p:sp>
      <p:pic>
        <p:nvPicPr>
          <p:cNvPr id="4" name="صورة 3" descr="images (4).jpg"/>
          <p:cNvPicPr>
            <a:picLocks noChangeAspect="1"/>
          </p:cNvPicPr>
          <p:nvPr/>
        </p:nvPicPr>
        <p:blipFill>
          <a:blip r:embed="rId2" cstate="print"/>
          <a:stretch>
            <a:fillRect/>
          </a:stretch>
        </p:blipFill>
        <p:spPr>
          <a:xfrm>
            <a:off x="2555776" y="3717032"/>
            <a:ext cx="4176464" cy="28803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332657"/>
            <a:ext cx="9144000" cy="1872207"/>
          </a:xfrm>
          <a:solidFill>
            <a:srgbClr val="FFFF00"/>
          </a:solidFill>
        </p:spPr>
        <p:txBody>
          <a:bodyPr>
            <a:normAutofit/>
          </a:bodyPr>
          <a:lstStyle/>
          <a:p>
            <a:r>
              <a:rPr lang="en-US" b="1" dirty="0"/>
              <a:t>1. according to the range and extent :- </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dirty="0"/>
          </a:p>
        </p:txBody>
      </p:sp>
      <p:graphicFrame>
        <p:nvGraphicFramePr>
          <p:cNvPr id="4" name="رسم تخطيطي 3"/>
          <p:cNvGraphicFramePr/>
          <p:nvPr/>
        </p:nvGraphicFramePr>
        <p:xfrm>
          <a:off x="0" y="2564904"/>
          <a:ext cx="89644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8964488" cy="1628801"/>
          </a:xfrm>
          <a:solidFill>
            <a:srgbClr val="FFC000"/>
          </a:solidFill>
        </p:spPr>
        <p:txBody>
          <a:bodyPr>
            <a:noAutofit/>
          </a:bodyPr>
          <a:lstStyle/>
          <a:p>
            <a:r>
              <a:rPr lang="en-US" b="1" dirty="0" smtClean="0"/>
              <a:t/>
            </a:r>
            <a:br>
              <a:rPr lang="en-US" b="1" dirty="0" smtClean="0"/>
            </a:br>
            <a:r>
              <a:rPr lang="en-US" b="1" dirty="0" smtClean="0"/>
              <a:t>2.according </a:t>
            </a:r>
            <a:r>
              <a:rPr lang="en-US" b="1" dirty="0"/>
              <a:t>to their program </a:t>
            </a:r>
            <a:r>
              <a:rPr lang="en-US" b="1" dirty="0" smtClean="0"/>
              <a:t>and </a:t>
            </a:r>
            <a:r>
              <a:rPr lang="en-US" b="1" dirty="0"/>
              <a:t>activities:-</a:t>
            </a:r>
            <a:br>
              <a:rPr lang="en-US" b="1" dirty="0"/>
            </a:br>
            <a:endParaRPr lang="ar-IQ" b="1" dirty="0"/>
          </a:p>
        </p:txBody>
      </p:sp>
      <p:sp>
        <p:nvSpPr>
          <p:cNvPr id="3" name="عنوان فرعي 2"/>
          <p:cNvSpPr>
            <a:spLocks noGrp="1"/>
          </p:cNvSpPr>
          <p:nvPr>
            <p:ph type="subTitle" idx="1"/>
          </p:nvPr>
        </p:nvSpPr>
        <p:spPr/>
        <p:txBody>
          <a:bodyPr/>
          <a:lstStyle/>
          <a:p>
            <a:endParaRPr lang="ar-IQ" dirty="0"/>
          </a:p>
        </p:txBody>
      </p:sp>
      <p:graphicFrame>
        <p:nvGraphicFramePr>
          <p:cNvPr id="4" name="رسم تخطيطي 3"/>
          <p:cNvGraphicFramePr/>
          <p:nvPr/>
        </p:nvGraphicFramePr>
        <p:xfrm>
          <a:off x="0" y="1772816"/>
          <a:ext cx="9144000" cy="471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blipFill>
            <a:blip r:embed="rId2" cstate="print"/>
            <a:tile tx="0" ty="0" sx="100000" sy="100000" flip="none" algn="tl"/>
          </a:blipFill>
        </p:spPr>
        <p:txBody>
          <a:bodyPr>
            <a:normAutofit/>
          </a:bodyPr>
          <a:lstStyle/>
          <a:p>
            <a:r>
              <a:rPr lang="en-US" b="1" dirty="0"/>
              <a:t>Nowadays international organizations are considered one of the main subjects of international law</a:t>
            </a:r>
            <a:r>
              <a:rPr lang="en-US" dirty="0"/>
              <a:t>. it obviously has legal personality, which derived from the substantial conclusion and comprehensive essence of the charter ore a statute constituting particular attributes of the legal personality of an organization.</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beautiful-flowers-love-pink-Favim.com-2202792.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1835696" y="2420888"/>
            <a:ext cx="5432898" cy="1569660"/>
          </a:xfrm>
          <a:prstGeom prst="rect">
            <a:avLst/>
          </a:prstGeom>
          <a:noFill/>
        </p:spPr>
        <p:txBody>
          <a:bodyPr wrap="none" rtlCol="1" anchor="ctr">
            <a:spAutoFit/>
          </a:bodyPr>
          <a:lstStyle/>
          <a:p>
            <a:pPr algn="ctr"/>
            <a:r>
              <a:rPr lang="en-US" sz="9600" dirty="0" smtClean="0"/>
              <a:t>Good Luck</a:t>
            </a:r>
            <a:endParaRPr lang="ar-IQ" sz="9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103</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  Public International Law  Third Class product by y</vt:lpstr>
      <vt:lpstr>Classification of International organizations </vt:lpstr>
      <vt:lpstr>International organization can be classified into :- </vt:lpstr>
      <vt:lpstr>1. according to the range and extent :-  </vt:lpstr>
      <vt:lpstr> 2.according to their program and activities:- </vt:lpstr>
      <vt:lpstr>Nowadays international organizations are considered one of the main subjects of international law. it obviously has legal personality, which derived from the substantial conclusion and comprehensive essence of the charter ore a statute constituting particular attributes of the legal personality of an organization.</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International Law  Third Class product by y</dc:title>
  <dc:creator>acer</dc:creator>
  <cp:lastModifiedBy>acer</cp:lastModifiedBy>
  <cp:revision>3</cp:revision>
  <dcterms:created xsi:type="dcterms:W3CDTF">2018-02-02T22:07:28Z</dcterms:created>
  <dcterms:modified xsi:type="dcterms:W3CDTF">2018-02-02T22:32:41Z</dcterms:modified>
</cp:coreProperties>
</file>