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3943-E199-4B88-9C20-925B953BE636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F231-FF6E-4317-BA2C-4AD4BEEE90C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4213829-butterfly-designs-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0075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3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Anfal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Esam</a:t>
            </a:r>
            <a:r>
              <a:rPr lang="en-US" sz="44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3051771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sz="4800" b="1" dirty="0"/>
              <a:t>International Organizations-</a:t>
            </a:r>
            <a:r>
              <a:rPr lang="ar-IQ" sz="4800" b="1" dirty="0" err="1"/>
              <a:t>-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56713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ar-IQ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>
                <a:solidFill>
                  <a:schemeClr val="tx1"/>
                </a:solidFill>
              </a:rPr>
              <a:t>Fifth Lecture </a:t>
            </a:r>
            <a:r>
              <a:rPr lang="en-US" sz="4000" b="1" dirty="0" smtClean="0">
                <a:solidFill>
                  <a:schemeClr val="tx1"/>
                </a:solidFill>
              </a:rPr>
              <a:t>Contents-</a:t>
            </a:r>
            <a:r>
              <a:rPr lang="ar-IQ" sz="4000" b="1" dirty="0" err="1" smtClean="0">
                <a:solidFill>
                  <a:schemeClr val="tx1"/>
                </a:solidFill>
              </a:rPr>
              <a:t>-</a:t>
            </a:r>
            <a:endParaRPr lang="ar-IQ" sz="4000" b="1" dirty="0" smtClean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2403698"/>
          </a:xfrm>
          <a:solidFill>
            <a:srgbClr val="FFFF00"/>
          </a:solidFill>
        </p:spPr>
        <p:txBody>
          <a:bodyPr/>
          <a:lstStyle/>
          <a:p>
            <a:r>
              <a:rPr lang="en-US" b="1" dirty="0"/>
              <a:t>Definition of International Organizations.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glop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861048"/>
            <a:ext cx="6912768" cy="24532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They are associations of states which have been established on the basis of legal act.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international organization will be perform of the rights and obligations on behalf of the member states through its own permanent organs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International Organization has no superior authority over sovereign states. Why?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861048"/>
            <a:ext cx="7344816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This is because such an authority</a:t>
            </a:r>
            <a:br>
              <a:rPr lang="en-US" dirty="0" smtClean="0"/>
            </a:br>
            <a:r>
              <a:rPr lang="en-US" dirty="0" smtClean="0"/>
              <a:t>will be as a violation of the concept of the sovereignty of state, and of its very formulation and structure which established by a treaty quite on the basis of the interests of these states.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4" descr="beautiful-flowers-love-pink-Favim.com-22027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2596526" y="2492896"/>
            <a:ext cx="3849131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6600" b="1" dirty="0" smtClean="0"/>
              <a:t>Good Luck</a:t>
            </a:r>
            <a:endParaRPr lang="ar-IQ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82</Words>
  <Application>Microsoft Office PowerPoint</Application>
  <PresentationFormat>عرض على الشاشة (3:4)‏</PresentationFormat>
  <Paragraphs>18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 Public International Law  Third Class product by y</vt:lpstr>
      <vt:lpstr>International Organizations-- </vt:lpstr>
      <vt:lpstr>Definition of International Organizations.</vt:lpstr>
      <vt:lpstr>They are associations of states which have been established on the basis of legal act.</vt:lpstr>
      <vt:lpstr>The International Organization has no superior authority over sovereign states. Why? </vt:lpstr>
      <vt:lpstr>This is because such an authority will be as a violation of the concept of the sovereignty of state, and of its very formulation and structure which established by a treaty quite on the basis of the interests of these states. 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3</cp:revision>
  <dcterms:created xsi:type="dcterms:W3CDTF">2018-02-03T06:55:15Z</dcterms:created>
  <dcterms:modified xsi:type="dcterms:W3CDTF">2018-02-03T07:21:10Z</dcterms:modified>
</cp:coreProperties>
</file>