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93EA-32AE-4103-A52C-B50733E8D95B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B99C-5C11-40EC-AC9B-8DB0D0A4A0D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30963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Public International Law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900" dirty="0" smtClean="0"/>
              <a:t>Third Class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product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>
                <a:solidFill>
                  <a:schemeClr val="bg1"/>
                </a:solidFill>
              </a:rPr>
              <a:t>y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2971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Assistant Lecturer</a:t>
            </a:r>
          </a:p>
          <a:p>
            <a:r>
              <a:rPr lang="en-US" sz="4800" b="1" dirty="0" err="1" smtClean="0">
                <a:solidFill>
                  <a:schemeClr val="tx1"/>
                </a:solidFill>
              </a:rPr>
              <a:t>Anfal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Esam</a:t>
            </a:r>
            <a:r>
              <a:rPr lang="en-US" sz="4800" b="1" dirty="0" smtClean="0">
                <a:solidFill>
                  <a:schemeClr val="tx1"/>
                </a:solidFill>
              </a:rPr>
              <a:t> Ali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College of Law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Al-</a:t>
            </a:r>
            <a:r>
              <a:rPr lang="en-US" sz="3600" b="1" dirty="0" err="1" smtClean="0">
                <a:solidFill>
                  <a:schemeClr val="tx1"/>
                </a:solidFill>
              </a:rPr>
              <a:t>Mustansiriyah</a:t>
            </a:r>
            <a:r>
              <a:rPr lang="en-US" sz="3600" b="1" dirty="0" smtClean="0">
                <a:solidFill>
                  <a:schemeClr val="tx1"/>
                </a:solidFill>
              </a:rPr>
              <a:t> University</a:t>
            </a:r>
          </a:p>
          <a:p>
            <a:endParaRPr lang="ar-IQ" sz="3600" dirty="0" smtClean="0"/>
          </a:p>
          <a:p>
            <a:endParaRPr lang="ar-IQ" sz="3600" dirty="0" smtClean="0"/>
          </a:p>
          <a:p>
            <a:endParaRPr lang="ar-IQ" sz="3600" dirty="0" smtClean="0"/>
          </a:p>
          <a:p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836713"/>
            <a:ext cx="9144000" cy="223224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8000" dirty="0" smtClean="0"/>
              <a:t>Recognition</a:t>
            </a:r>
            <a:endParaRPr lang="ar-IQ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endParaRPr lang="ar-IQ" b="1" dirty="0" smtClean="0">
              <a:solidFill>
                <a:schemeClr val="tx1"/>
              </a:solidFill>
            </a:endParaRPr>
          </a:p>
          <a:p>
            <a:r>
              <a:rPr lang="en-US" sz="4200" b="1" dirty="0" smtClean="0">
                <a:solidFill>
                  <a:schemeClr val="tx1"/>
                </a:solidFill>
              </a:rPr>
              <a:t>The Fourth Lecture Contents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016223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Definition </a:t>
            </a:r>
            <a:r>
              <a:rPr lang="en-US" dirty="0"/>
              <a:t>of </a:t>
            </a:r>
            <a:r>
              <a:rPr lang="en-US" dirty="0" smtClean="0"/>
              <a:t>Recognition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407707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is a legal act taken by a state as an expression from a competent authority of a state recognizing of a new state.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kinds of recognition: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9144000" cy="4293096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endParaRPr lang="ar-IQ" sz="4800" b="1" dirty="0" smtClean="0">
              <a:solidFill>
                <a:schemeClr val="tx1"/>
              </a:solidFill>
            </a:endParaRPr>
          </a:p>
          <a:p>
            <a:r>
              <a:rPr lang="fr-FR" sz="4800" b="1" dirty="0" smtClean="0">
                <a:solidFill>
                  <a:schemeClr val="tx1"/>
                </a:solidFill>
              </a:rPr>
              <a:t>a. </a:t>
            </a:r>
            <a:r>
              <a:rPr lang="fr-FR" sz="4800" dirty="0" smtClean="0">
                <a:solidFill>
                  <a:schemeClr val="tx1"/>
                </a:solidFill>
              </a:rPr>
              <a:t>recognition de jure.</a:t>
            </a:r>
            <a:endParaRPr lang="ar-IQ" sz="4800" dirty="0" smtClean="0">
              <a:solidFill>
                <a:schemeClr val="tx1"/>
              </a:solidFill>
            </a:endParaRPr>
          </a:p>
          <a:p>
            <a:r>
              <a:rPr lang="en-US" sz="4800" b="1" dirty="0">
                <a:solidFill>
                  <a:schemeClr val="tx1"/>
                </a:solidFill>
              </a:rPr>
              <a:t>b. </a:t>
            </a:r>
            <a:r>
              <a:rPr lang="en-US" sz="4800" dirty="0" smtClean="0">
                <a:solidFill>
                  <a:schemeClr val="tx1"/>
                </a:solidFill>
              </a:rPr>
              <a:t>recognition </a:t>
            </a:r>
            <a:r>
              <a:rPr lang="en-US" sz="4800" dirty="0">
                <a:solidFill>
                  <a:schemeClr val="tx1"/>
                </a:solidFill>
              </a:rPr>
              <a:t>de facto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2232248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6000" dirty="0"/>
              <a:t>Extinction of state</a:t>
            </a:r>
            <a:endParaRPr lang="ar-IQ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unnamed-file-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8352928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692697"/>
            <a:ext cx="9144000" cy="290775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5400" dirty="0" smtClean="0"/>
              <a:t>It means the disappearance of</a:t>
            </a:r>
            <a:br>
              <a:rPr lang="en-US" sz="5400" dirty="0" smtClean="0"/>
            </a:br>
            <a:r>
              <a:rPr lang="en-US" sz="5400" dirty="0" smtClean="0"/>
              <a:t>that state as a subject of international law. </a:t>
            </a:r>
            <a:r>
              <a:rPr lang="ar-IQ" sz="5400" dirty="0" smtClean="0"/>
              <a:t> </a:t>
            </a:r>
            <a:r>
              <a:rPr lang="en-US" sz="5400" dirty="0" smtClean="0"/>
              <a:t> 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 descr="16c82b8c11cfe898b76a7b00fe9e4f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89040"/>
            <a:ext cx="8568952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244827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/>
              <a:t>The question of succession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996952"/>
            <a:ext cx="9144000" cy="386104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this means the transformation of rights and obligations of the extinguished state to a new emerging state.</a:t>
            </a:r>
            <a:endParaRPr lang="ar-IQ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3" descr="depositphotos_11934771-stock-illustration-tender-background-with-three-abstract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899592" y="2060848"/>
            <a:ext cx="439248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dirty="0" smtClean="0"/>
              <a:t>Good Luck</a:t>
            </a:r>
            <a:endParaRPr lang="ar-IQ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89</Words>
  <Application>Microsoft Office PowerPoint</Application>
  <PresentationFormat>عرض على الشاشة (3:4)‏</PresentationFormat>
  <Paragraphs>22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  Public International Law  Third Class product by y</vt:lpstr>
      <vt:lpstr>  Recognition</vt:lpstr>
      <vt:lpstr>Definition of Recognition </vt:lpstr>
      <vt:lpstr>The kinds of recognition:</vt:lpstr>
      <vt:lpstr>Extinction of state</vt:lpstr>
      <vt:lpstr>It means the disappearance of that state as a subject of international law.   </vt:lpstr>
      <vt:lpstr>The question of succession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International Law  Third Class product by y</dc:title>
  <dc:creator>acer</dc:creator>
  <cp:lastModifiedBy>acer</cp:lastModifiedBy>
  <cp:revision>3</cp:revision>
  <dcterms:created xsi:type="dcterms:W3CDTF">2018-02-02T22:38:04Z</dcterms:created>
  <dcterms:modified xsi:type="dcterms:W3CDTF">2018-02-03T07:21:57Z</dcterms:modified>
</cp:coreProperties>
</file>