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600746-237B-4127-B0E5-7C8869E4A9F7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IQ"/>
        </a:p>
      </dgm:t>
    </dgm:pt>
    <dgm:pt modelId="{4D5B2206-DC80-427D-B56C-462E18253E7D}">
      <dgm:prSet phldrT="[نص]"/>
      <dgm:spPr/>
      <dgm:t>
        <a:bodyPr/>
        <a:lstStyle/>
        <a:p>
          <a:pPr rtl="1"/>
          <a:r>
            <a:rPr lang="en-US" dirty="0" smtClean="0"/>
            <a:t>1</a:t>
          </a:r>
          <a:endParaRPr lang="ar-IQ" dirty="0"/>
        </a:p>
      </dgm:t>
    </dgm:pt>
    <dgm:pt modelId="{C4B985CF-21C5-4B6F-9744-58A9B41D38D9}" type="parTrans" cxnId="{041A680D-0689-4CCE-BCEC-205D2C7C3332}">
      <dgm:prSet/>
      <dgm:spPr/>
      <dgm:t>
        <a:bodyPr/>
        <a:lstStyle/>
        <a:p>
          <a:pPr rtl="1"/>
          <a:endParaRPr lang="ar-IQ"/>
        </a:p>
      </dgm:t>
    </dgm:pt>
    <dgm:pt modelId="{5CF80B50-C1FF-4B24-9525-1C0E584FA93D}" type="sibTrans" cxnId="{041A680D-0689-4CCE-BCEC-205D2C7C3332}">
      <dgm:prSet/>
      <dgm:spPr/>
      <dgm:t>
        <a:bodyPr/>
        <a:lstStyle/>
        <a:p>
          <a:pPr rtl="1"/>
          <a:endParaRPr lang="ar-IQ"/>
        </a:p>
      </dgm:t>
    </dgm:pt>
    <dgm:pt modelId="{200245BC-B76A-4B9D-B21C-B69F1CF92407}">
      <dgm:prSet phldrT="[نص]" phldr="1"/>
      <dgm:spPr>
        <a:solidFill>
          <a:srgbClr val="92D050">
            <a:alpha val="90000"/>
          </a:srgbClr>
        </a:solidFill>
      </dgm:spPr>
      <dgm:t>
        <a:bodyPr/>
        <a:lstStyle/>
        <a:p>
          <a:pPr rtl="1"/>
          <a:endParaRPr lang="ar-IQ" sz="1300" dirty="0"/>
        </a:p>
      </dgm:t>
    </dgm:pt>
    <dgm:pt modelId="{F9B5E667-4865-4971-88CB-881D97DF678C}" type="parTrans" cxnId="{3497AA30-051B-445A-9190-F6994AFC0E37}">
      <dgm:prSet/>
      <dgm:spPr/>
      <dgm:t>
        <a:bodyPr/>
        <a:lstStyle/>
        <a:p>
          <a:pPr rtl="1"/>
          <a:endParaRPr lang="ar-IQ"/>
        </a:p>
      </dgm:t>
    </dgm:pt>
    <dgm:pt modelId="{C3E3B22E-8CD5-4469-AB7C-E9A113F809FC}" type="sibTrans" cxnId="{3497AA30-051B-445A-9190-F6994AFC0E37}">
      <dgm:prSet/>
      <dgm:spPr/>
      <dgm:t>
        <a:bodyPr/>
        <a:lstStyle/>
        <a:p>
          <a:pPr rtl="1"/>
          <a:endParaRPr lang="ar-IQ"/>
        </a:p>
      </dgm:t>
    </dgm:pt>
    <dgm:pt modelId="{E5E1B405-035E-4E66-8656-7C8888CC88B3}">
      <dgm:prSet phldrT="[نص]" phldr="1"/>
      <dgm:spPr>
        <a:solidFill>
          <a:srgbClr val="92D050">
            <a:alpha val="90000"/>
          </a:srgbClr>
        </a:solidFill>
      </dgm:spPr>
      <dgm:t>
        <a:bodyPr/>
        <a:lstStyle/>
        <a:p>
          <a:pPr rtl="1"/>
          <a:endParaRPr lang="ar-IQ" sz="1300" dirty="0"/>
        </a:p>
      </dgm:t>
    </dgm:pt>
    <dgm:pt modelId="{097C9BAC-3505-4CBF-A627-864C9CB9490D}" type="parTrans" cxnId="{908314BF-369D-40E9-AB5E-44F7381B46AA}">
      <dgm:prSet/>
      <dgm:spPr/>
      <dgm:t>
        <a:bodyPr/>
        <a:lstStyle/>
        <a:p>
          <a:pPr rtl="1"/>
          <a:endParaRPr lang="ar-IQ"/>
        </a:p>
      </dgm:t>
    </dgm:pt>
    <dgm:pt modelId="{C446D068-2423-40A9-B8BE-99323BAAE5E9}" type="sibTrans" cxnId="{908314BF-369D-40E9-AB5E-44F7381B46AA}">
      <dgm:prSet/>
      <dgm:spPr/>
      <dgm:t>
        <a:bodyPr/>
        <a:lstStyle/>
        <a:p>
          <a:pPr rtl="1"/>
          <a:endParaRPr lang="ar-IQ"/>
        </a:p>
      </dgm:t>
    </dgm:pt>
    <dgm:pt modelId="{64170EAF-311D-4C35-9E50-3DE8283A6AE9}">
      <dgm:prSet phldrT="[نص]"/>
      <dgm:spPr/>
      <dgm:t>
        <a:bodyPr/>
        <a:lstStyle/>
        <a:p>
          <a:pPr rtl="1"/>
          <a:r>
            <a:rPr lang="en-US" dirty="0" smtClean="0"/>
            <a:t>2</a:t>
          </a:r>
          <a:endParaRPr lang="ar-IQ" dirty="0"/>
        </a:p>
      </dgm:t>
    </dgm:pt>
    <dgm:pt modelId="{C3F719F2-A916-4202-BDB0-96686F9DFB22}" type="parTrans" cxnId="{AB1D8D67-03C0-4796-B458-A227277A5D22}">
      <dgm:prSet/>
      <dgm:spPr/>
      <dgm:t>
        <a:bodyPr/>
        <a:lstStyle/>
        <a:p>
          <a:pPr rtl="1"/>
          <a:endParaRPr lang="ar-IQ"/>
        </a:p>
      </dgm:t>
    </dgm:pt>
    <dgm:pt modelId="{EAB344B9-42FC-487F-B6DC-2FD79378F493}" type="sibTrans" cxnId="{AB1D8D67-03C0-4796-B458-A227277A5D22}">
      <dgm:prSet/>
      <dgm:spPr/>
      <dgm:t>
        <a:bodyPr/>
        <a:lstStyle/>
        <a:p>
          <a:pPr rtl="1"/>
          <a:endParaRPr lang="ar-IQ"/>
        </a:p>
      </dgm:t>
    </dgm:pt>
    <dgm:pt modelId="{9F0AABF3-ED49-4A82-867E-D635AB4642EB}">
      <dgm:prSet phldrT="[نص]" custT="1"/>
      <dgm:spPr>
        <a:solidFill>
          <a:srgbClr val="92D050">
            <a:alpha val="90000"/>
          </a:srgbClr>
        </a:solidFill>
      </dgm:spPr>
      <dgm:t>
        <a:bodyPr/>
        <a:lstStyle/>
        <a:p>
          <a:pPr rtl="1"/>
          <a:r>
            <a:rPr lang="en-US" sz="3200" dirty="0" smtClean="0"/>
            <a:t>Arbitral a wards</a:t>
          </a:r>
          <a:endParaRPr lang="ar-IQ" sz="3200" dirty="0" smtClean="0"/>
        </a:p>
      </dgm:t>
    </dgm:pt>
    <dgm:pt modelId="{0BEA68A6-AA19-4E6B-8FE3-999CC1A0069C}" type="parTrans" cxnId="{5EA94D4B-527F-4270-B7BB-A16C4652A2A4}">
      <dgm:prSet/>
      <dgm:spPr/>
      <dgm:t>
        <a:bodyPr/>
        <a:lstStyle/>
        <a:p>
          <a:pPr rtl="1"/>
          <a:endParaRPr lang="ar-IQ"/>
        </a:p>
      </dgm:t>
    </dgm:pt>
    <dgm:pt modelId="{4D50DD6E-E8F1-4861-956B-CB5F49DC5290}" type="sibTrans" cxnId="{5EA94D4B-527F-4270-B7BB-A16C4652A2A4}">
      <dgm:prSet/>
      <dgm:spPr/>
      <dgm:t>
        <a:bodyPr/>
        <a:lstStyle/>
        <a:p>
          <a:pPr rtl="1"/>
          <a:endParaRPr lang="ar-IQ"/>
        </a:p>
      </dgm:t>
    </dgm:pt>
    <dgm:pt modelId="{DCA247AF-8206-447B-8084-A6D8CD8A3D00}">
      <dgm:prSet phldrT="[نص]" phldr="1"/>
      <dgm:spPr>
        <a:solidFill>
          <a:srgbClr val="92D050">
            <a:alpha val="90000"/>
          </a:srgbClr>
        </a:solidFill>
      </dgm:spPr>
      <dgm:t>
        <a:bodyPr/>
        <a:lstStyle/>
        <a:p>
          <a:pPr rtl="1"/>
          <a:endParaRPr lang="ar-IQ" sz="2000" dirty="0"/>
        </a:p>
      </dgm:t>
    </dgm:pt>
    <dgm:pt modelId="{D79F3D9A-E03B-4B10-A1AD-7A308B9996CB}" type="parTrans" cxnId="{04DD00C8-11E0-4415-8876-80937E884EAC}">
      <dgm:prSet/>
      <dgm:spPr/>
      <dgm:t>
        <a:bodyPr/>
        <a:lstStyle/>
        <a:p>
          <a:pPr rtl="1"/>
          <a:endParaRPr lang="ar-IQ"/>
        </a:p>
      </dgm:t>
    </dgm:pt>
    <dgm:pt modelId="{64122E43-3FC1-4BB6-96C4-54212E932591}" type="sibTrans" cxnId="{04DD00C8-11E0-4415-8876-80937E884EAC}">
      <dgm:prSet/>
      <dgm:spPr/>
      <dgm:t>
        <a:bodyPr/>
        <a:lstStyle/>
        <a:p>
          <a:pPr rtl="1"/>
          <a:endParaRPr lang="ar-IQ"/>
        </a:p>
      </dgm:t>
    </dgm:pt>
    <dgm:pt modelId="{6C499427-FF1B-4F56-904C-372D107D45B8}">
      <dgm:prSet phldrT="[نص]"/>
      <dgm:spPr/>
      <dgm:t>
        <a:bodyPr/>
        <a:lstStyle/>
        <a:p>
          <a:pPr rtl="1"/>
          <a:r>
            <a:rPr lang="en-US" dirty="0" smtClean="0"/>
            <a:t>3</a:t>
          </a:r>
          <a:endParaRPr lang="ar-IQ" dirty="0"/>
        </a:p>
      </dgm:t>
    </dgm:pt>
    <dgm:pt modelId="{50B45148-9D73-4356-B162-5355AF900534}" type="parTrans" cxnId="{0C0620B2-AD70-40CF-902B-9C322A7B2D1B}">
      <dgm:prSet/>
      <dgm:spPr/>
      <dgm:t>
        <a:bodyPr/>
        <a:lstStyle/>
        <a:p>
          <a:pPr rtl="1"/>
          <a:endParaRPr lang="ar-IQ"/>
        </a:p>
      </dgm:t>
    </dgm:pt>
    <dgm:pt modelId="{3CC88E99-26D4-4A97-BCE3-D72E567AA06E}" type="sibTrans" cxnId="{0C0620B2-AD70-40CF-902B-9C322A7B2D1B}">
      <dgm:prSet/>
      <dgm:spPr/>
      <dgm:t>
        <a:bodyPr/>
        <a:lstStyle/>
        <a:p>
          <a:pPr rtl="1"/>
          <a:endParaRPr lang="ar-IQ"/>
        </a:p>
      </dgm:t>
    </dgm:pt>
    <dgm:pt modelId="{F5642BA5-5019-4001-BBA1-39BC1AB7402A}">
      <dgm:prSet phldrT="[نص]" custT="1"/>
      <dgm:spPr>
        <a:solidFill>
          <a:srgbClr val="92D050">
            <a:alpha val="90000"/>
          </a:srgbClr>
        </a:solidFill>
      </dgm:spPr>
      <dgm:t>
        <a:bodyPr/>
        <a:lstStyle/>
        <a:p>
          <a:pPr rtl="1"/>
          <a:r>
            <a:rPr lang="en-US" sz="2400" dirty="0" smtClean="0"/>
            <a:t>The teaching of the most highly qualified publicists of the various nations</a:t>
          </a:r>
          <a:endParaRPr lang="ar-IQ" sz="2400" dirty="0" smtClean="0"/>
        </a:p>
      </dgm:t>
    </dgm:pt>
    <dgm:pt modelId="{6E91689F-191E-41D9-A102-97EADBE5F4CA}" type="parTrans" cxnId="{CAA2C586-DF35-4C54-B821-BE825C446F92}">
      <dgm:prSet/>
      <dgm:spPr/>
      <dgm:t>
        <a:bodyPr/>
        <a:lstStyle/>
        <a:p>
          <a:pPr rtl="1"/>
          <a:endParaRPr lang="ar-IQ"/>
        </a:p>
      </dgm:t>
    </dgm:pt>
    <dgm:pt modelId="{B6FF84E0-5525-4817-8CFB-8293C63DED20}" type="sibTrans" cxnId="{CAA2C586-DF35-4C54-B821-BE825C446F92}">
      <dgm:prSet/>
      <dgm:spPr/>
      <dgm:t>
        <a:bodyPr/>
        <a:lstStyle/>
        <a:p>
          <a:pPr rtl="1"/>
          <a:endParaRPr lang="ar-IQ"/>
        </a:p>
      </dgm:t>
    </dgm:pt>
    <dgm:pt modelId="{7BE8FB4B-F4F4-454A-B4DC-667E214A20C0}">
      <dgm:prSet phldrT="[نص]" phldr="1"/>
      <dgm:spPr>
        <a:solidFill>
          <a:srgbClr val="92D050">
            <a:alpha val="90000"/>
          </a:srgbClr>
        </a:solidFill>
      </dgm:spPr>
      <dgm:t>
        <a:bodyPr/>
        <a:lstStyle/>
        <a:p>
          <a:pPr rtl="1"/>
          <a:endParaRPr lang="ar-IQ" sz="2000" dirty="0"/>
        </a:p>
      </dgm:t>
    </dgm:pt>
    <dgm:pt modelId="{DC079F2A-09AF-4BB0-8691-FDCBD9B2E334}" type="parTrans" cxnId="{C95624CE-DC85-4922-AB8A-9092D51506C8}">
      <dgm:prSet/>
      <dgm:spPr/>
      <dgm:t>
        <a:bodyPr/>
        <a:lstStyle/>
        <a:p>
          <a:pPr rtl="1"/>
          <a:endParaRPr lang="ar-IQ"/>
        </a:p>
      </dgm:t>
    </dgm:pt>
    <dgm:pt modelId="{4DAF6645-3909-4BEE-AC77-7908E786CB7D}" type="sibTrans" cxnId="{C95624CE-DC85-4922-AB8A-9092D51506C8}">
      <dgm:prSet/>
      <dgm:spPr/>
      <dgm:t>
        <a:bodyPr/>
        <a:lstStyle/>
        <a:p>
          <a:pPr rtl="1"/>
          <a:endParaRPr lang="ar-IQ"/>
        </a:p>
      </dgm:t>
    </dgm:pt>
    <dgm:pt modelId="{D640FCFD-715D-4ED5-A25C-91EA9C596A47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pPr rtl="1"/>
          <a:r>
            <a:rPr lang="en-US" sz="3200" dirty="0" smtClean="0"/>
            <a:t>International judicial decisions</a:t>
          </a:r>
          <a:endParaRPr lang="ar-IQ" sz="3200" dirty="0"/>
        </a:p>
      </dgm:t>
    </dgm:pt>
    <dgm:pt modelId="{2A89F2E5-360D-49D1-8C39-C26EE3F9CA71}" type="parTrans" cxnId="{7F273617-6BCF-437C-99F0-83F33F5E3652}">
      <dgm:prSet/>
      <dgm:spPr/>
      <dgm:t>
        <a:bodyPr/>
        <a:lstStyle/>
        <a:p>
          <a:pPr rtl="1"/>
          <a:endParaRPr lang="ar-IQ"/>
        </a:p>
      </dgm:t>
    </dgm:pt>
    <dgm:pt modelId="{07F0F212-008B-41D4-B663-F4717A8D3341}" type="sibTrans" cxnId="{7F273617-6BCF-437C-99F0-83F33F5E3652}">
      <dgm:prSet/>
      <dgm:spPr/>
      <dgm:t>
        <a:bodyPr/>
        <a:lstStyle/>
        <a:p>
          <a:pPr rtl="1"/>
          <a:endParaRPr lang="ar-IQ"/>
        </a:p>
      </dgm:t>
    </dgm:pt>
    <dgm:pt modelId="{5DFD4872-1998-47BD-9481-92429EE8BF90}">
      <dgm:prSet/>
      <dgm:spPr/>
      <dgm:t>
        <a:bodyPr/>
        <a:lstStyle/>
        <a:p>
          <a:pPr rtl="1"/>
          <a:r>
            <a:rPr lang="en-US" dirty="0" smtClean="0"/>
            <a:t>4</a:t>
          </a:r>
          <a:endParaRPr lang="ar-IQ" dirty="0"/>
        </a:p>
      </dgm:t>
    </dgm:pt>
    <dgm:pt modelId="{E2322961-2B23-4267-9943-500532B9F18E}" type="parTrans" cxnId="{50438A30-86C1-4EF7-8EBE-9CE84A771B83}">
      <dgm:prSet/>
      <dgm:spPr/>
    </dgm:pt>
    <dgm:pt modelId="{C8A6FBA2-6EBA-40A2-9FDD-13EFE2B99C21}" type="sibTrans" cxnId="{50438A30-86C1-4EF7-8EBE-9CE84A771B83}">
      <dgm:prSet/>
      <dgm:spPr/>
    </dgm:pt>
    <dgm:pt modelId="{62309D15-96D8-4D91-9DE5-73838ADFF3E0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pPr rtl="1"/>
          <a:r>
            <a:rPr lang="en-US" sz="3200" dirty="0" smtClean="0"/>
            <a:t>Acts of international organizations</a:t>
          </a:r>
          <a:endParaRPr lang="ar-IQ" sz="3200" dirty="0"/>
        </a:p>
      </dgm:t>
    </dgm:pt>
    <dgm:pt modelId="{4287E76A-EA67-4DD3-BACB-512CC3E60225}" type="parTrans" cxnId="{A79A0DF0-5642-4A75-B802-4693E73C7988}">
      <dgm:prSet/>
      <dgm:spPr/>
    </dgm:pt>
    <dgm:pt modelId="{B6300A49-903C-4951-80AD-8F0C19B00315}" type="sibTrans" cxnId="{A79A0DF0-5642-4A75-B802-4693E73C7988}">
      <dgm:prSet/>
      <dgm:spPr/>
    </dgm:pt>
    <dgm:pt modelId="{EA01B48B-D2EA-4797-BCAE-4F4B3868F6BD}">
      <dgm:prSet/>
      <dgm:spPr/>
      <dgm:t>
        <a:bodyPr/>
        <a:lstStyle/>
        <a:p>
          <a:pPr rtl="1"/>
          <a:r>
            <a:rPr lang="en-US" dirty="0" smtClean="0"/>
            <a:t>5</a:t>
          </a:r>
          <a:endParaRPr lang="ar-IQ" dirty="0"/>
        </a:p>
      </dgm:t>
    </dgm:pt>
    <dgm:pt modelId="{096CCCB3-B49E-40B4-8BC8-3CE48B4F905F}" type="parTrans" cxnId="{211E046E-138A-480F-9094-3F7DC409FBEF}">
      <dgm:prSet/>
      <dgm:spPr/>
    </dgm:pt>
    <dgm:pt modelId="{55F73EDB-54AC-4687-931F-84C1125D72EA}" type="sibTrans" cxnId="{211E046E-138A-480F-9094-3F7DC409FBEF}">
      <dgm:prSet/>
      <dgm:spPr/>
    </dgm:pt>
    <dgm:pt modelId="{8F8E618A-288A-4776-ACF2-A2E13A4DCFE1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pPr rtl="1"/>
          <a:r>
            <a:rPr lang="en-US" sz="3200" dirty="0" smtClean="0"/>
            <a:t>Decisions of international organizations</a:t>
          </a:r>
          <a:endParaRPr lang="ar-IQ" sz="3200" dirty="0" smtClean="0"/>
        </a:p>
      </dgm:t>
    </dgm:pt>
    <dgm:pt modelId="{F8E29C0B-FDBD-400E-B9D4-F4575831B3E6}" type="parTrans" cxnId="{7E2A02CA-EC1B-4E6A-B147-7A488BDD0C87}">
      <dgm:prSet/>
      <dgm:spPr/>
    </dgm:pt>
    <dgm:pt modelId="{66F66177-2088-49E8-B5E3-3AD7CFD66828}" type="sibTrans" cxnId="{7E2A02CA-EC1B-4E6A-B147-7A488BDD0C87}">
      <dgm:prSet/>
      <dgm:spPr/>
    </dgm:pt>
    <dgm:pt modelId="{9D672FAD-20D1-4E14-9DF7-CE88BF789511}" type="pres">
      <dgm:prSet presAssocID="{02600746-237B-4127-B0E5-7C8869E4A9F7}" presName="linearFlow" presStyleCnt="0">
        <dgm:presLayoutVars>
          <dgm:dir/>
          <dgm:animLvl val="lvl"/>
          <dgm:resizeHandles val="exact"/>
        </dgm:presLayoutVars>
      </dgm:prSet>
      <dgm:spPr/>
    </dgm:pt>
    <dgm:pt modelId="{ED4DF755-F283-482A-8099-E29EBD6708E4}" type="pres">
      <dgm:prSet presAssocID="{4D5B2206-DC80-427D-B56C-462E18253E7D}" presName="composite" presStyleCnt="0"/>
      <dgm:spPr/>
    </dgm:pt>
    <dgm:pt modelId="{85A769BD-E96B-446E-9203-E903BB222041}" type="pres">
      <dgm:prSet presAssocID="{4D5B2206-DC80-427D-B56C-462E18253E7D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8E5FA25-E9C0-47A9-A2D8-752D6CB05483}" type="pres">
      <dgm:prSet presAssocID="{4D5B2206-DC80-427D-B56C-462E18253E7D}" presName="descendantText" presStyleLbl="alignAcc1" presStyleIdx="0" presStyleCnt="5" custLinFactNeighborX="0" custLinFactNeighborY="7341">
        <dgm:presLayoutVars>
          <dgm:bulletEnabled val="1"/>
        </dgm:presLayoutVars>
      </dgm:prSet>
      <dgm:spPr/>
    </dgm:pt>
    <dgm:pt modelId="{8B035EAD-D383-426F-AA67-59FD01235122}" type="pres">
      <dgm:prSet presAssocID="{5CF80B50-C1FF-4B24-9525-1C0E584FA93D}" presName="sp" presStyleCnt="0"/>
      <dgm:spPr/>
    </dgm:pt>
    <dgm:pt modelId="{1CE0C9BA-C2CE-4F94-A7D3-9DD4121C4162}" type="pres">
      <dgm:prSet presAssocID="{64170EAF-311D-4C35-9E50-3DE8283A6AE9}" presName="composite" presStyleCnt="0"/>
      <dgm:spPr/>
    </dgm:pt>
    <dgm:pt modelId="{8338581F-271E-4A64-8F7A-CCE9E68CDB41}" type="pres">
      <dgm:prSet presAssocID="{64170EAF-311D-4C35-9E50-3DE8283A6AE9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804864DE-AD51-46F3-94F9-73D858BAD53E}" type="pres">
      <dgm:prSet presAssocID="{64170EAF-311D-4C35-9E50-3DE8283A6AE9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37E6AC6-D218-4697-924B-9F6C82535375}" type="pres">
      <dgm:prSet presAssocID="{EAB344B9-42FC-487F-B6DC-2FD79378F493}" presName="sp" presStyleCnt="0"/>
      <dgm:spPr/>
    </dgm:pt>
    <dgm:pt modelId="{128A94CA-AAA6-4D4E-A473-62CDB61A2AD9}" type="pres">
      <dgm:prSet presAssocID="{6C499427-FF1B-4F56-904C-372D107D45B8}" presName="composite" presStyleCnt="0"/>
      <dgm:spPr/>
    </dgm:pt>
    <dgm:pt modelId="{39EA9A53-0261-4DCC-B4A4-F46FBFA726D0}" type="pres">
      <dgm:prSet presAssocID="{6C499427-FF1B-4F56-904C-372D107D45B8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08CDD4EF-B073-41F4-855D-FD3490B82E6C}" type="pres">
      <dgm:prSet presAssocID="{6C499427-FF1B-4F56-904C-372D107D45B8}" presName="descendantText" presStyleLbl="alignAcc1" presStyleIdx="2" presStyleCnt="5" custScaleY="12524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9534956-D080-4C28-8B61-2438C12C5585}" type="pres">
      <dgm:prSet presAssocID="{3CC88E99-26D4-4A97-BCE3-D72E567AA06E}" presName="sp" presStyleCnt="0"/>
      <dgm:spPr/>
    </dgm:pt>
    <dgm:pt modelId="{4E52F065-6F5B-4DA1-835E-E0312816D718}" type="pres">
      <dgm:prSet presAssocID="{5DFD4872-1998-47BD-9481-92429EE8BF90}" presName="composite" presStyleCnt="0"/>
      <dgm:spPr/>
    </dgm:pt>
    <dgm:pt modelId="{26D1C8CD-86CF-42D4-AAD0-D05F8CF8F1AE}" type="pres">
      <dgm:prSet presAssocID="{5DFD4872-1998-47BD-9481-92429EE8BF90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A4B8701B-8AEC-41E1-B960-7B9C40586B1C}" type="pres">
      <dgm:prSet presAssocID="{5DFD4872-1998-47BD-9481-92429EE8BF90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5E65CE4-E555-4A90-93DE-C4AA5FFAD2FF}" type="pres">
      <dgm:prSet presAssocID="{C8A6FBA2-6EBA-40A2-9FDD-13EFE2B99C21}" presName="sp" presStyleCnt="0"/>
      <dgm:spPr/>
    </dgm:pt>
    <dgm:pt modelId="{D333CC38-E513-4DE6-AA9F-A84B77494547}" type="pres">
      <dgm:prSet presAssocID="{EA01B48B-D2EA-4797-BCAE-4F4B3868F6BD}" presName="composite" presStyleCnt="0"/>
      <dgm:spPr/>
    </dgm:pt>
    <dgm:pt modelId="{A7E125B7-826D-43C3-88B5-296AD0A16181}" type="pres">
      <dgm:prSet presAssocID="{EA01B48B-D2EA-4797-BCAE-4F4B3868F6BD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E665D502-2BC0-478B-8184-B009426FFDB0}" type="pres">
      <dgm:prSet presAssocID="{EA01B48B-D2EA-4797-BCAE-4F4B3868F6BD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3497AA30-051B-445A-9190-F6994AFC0E37}" srcId="{4D5B2206-DC80-427D-B56C-462E18253E7D}" destId="{200245BC-B76A-4B9D-B21C-B69F1CF92407}" srcOrd="0" destOrd="0" parTransId="{F9B5E667-4865-4971-88CB-881D97DF678C}" sibTransId="{C3E3B22E-8CD5-4469-AB7C-E9A113F809FC}"/>
    <dgm:cxn modelId="{888A23E7-5C2A-408B-B22D-17A223FA6B7F}" type="presOf" srcId="{D640FCFD-715D-4ED5-A25C-91EA9C596A47}" destId="{98E5FA25-E9C0-47A9-A2D8-752D6CB05483}" srcOrd="0" destOrd="1" presId="urn:microsoft.com/office/officeart/2005/8/layout/chevron2"/>
    <dgm:cxn modelId="{04DD00C8-11E0-4415-8876-80937E884EAC}" srcId="{64170EAF-311D-4C35-9E50-3DE8283A6AE9}" destId="{DCA247AF-8206-447B-8084-A6D8CD8A3D00}" srcOrd="1" destOrd="0" parTransId="{D79F3D9A-E03B-4B10-A1AD-7A308B9996CB}" sibTransId="{64122E43-3FC1-4BB6-96C4-54212E932591}"/>
    <dgm:cxn modelId="{041A680D-0689-4CCE-BCEC-205D2C7C3332}" srcId="{02600746-237B-4127-B0E5-7C8869E4A9F7}" destId="{4D5B2206-DC80-427D-B56C-462E18253E7D}" srcOrd="0" destOrd="0" parTransId="{C4B985CF-21C5-4B6F-9744-58A9B41D38D9}" sibTransId="{5CF80B50-C1FF-4B24-9525-1C0E584FA93D}"/>
    <dgm:cxn modelId="{CAA2C586-DF35-4C54-B821-BE825C446F92}" srcId="{6C499427-FF1B-4F56-904C-372D107D45B8}" destId="{F5642BA5-5019-4001-BBA1-39BC1AB7402A}" srcOrd="0" destOrd="0" parTransId="{6E91689F-191E-41D9-A102-97EADBE5F4CA}" sibTransId="{B6FF84E0-5525-4817-8CFB-8293C63DED20}"/>
    <dgm:cxn modelId="{211E046E-138A-480F-9094-3F7DC409FBEF}" srcId="{02600746-237B-4127-B0E5-7C8869E4A9F7}" destId="{EA01B48B-D2EA-4797-BCAE-4F4B3868F6BD}" srcOrd="4" destOrd="0" parTransId="{096CCCB3-B49E-40B4-8BC8-3CE48B4F905F}" sibTransId="{55F73EDB-54AC-4687-931F-84C1125D72EA}"/>
    <dgm:cxn modelId="{31497F84-DD05-4ECC-ADCB-F10DE38B645B}" type="presOf" srcId="{EA01B48B-D2EA-4797-BCAE-4F4B3868F6BD}" destId="{A7E125B7-826D-43C3-88B5-296AD0A16181}" srcOrd="0" destOrd="0" presId="urn:microsoft.com/office/officeart/2005/8/layout/chevron2"/>
    <dgm:cxn modelId="{50438A30-86C1-4EF7-8EBE-9CE84A771B83}" srcId="{02600746-237B-4127-B0E5-7C8869E4A9F7}" destId="{5DFD4872-1998-47BD-9481-92429EE8BF90}" srcOrd="3" destOrd="0" parTransId="{E2322961-2B23-4267-9943-500532B9F18E}" sibTransId="{C8A6FBA2-6EBA-40A2-9FDD-13EFE2B99C21}"/>
    <dgm:cxn modelId="{779FE968-3862-492F-8E6C-7F7F2E311C57}" type="presOf" srcId="{62309D15-96D8-4D91-9DE5-73838ADFF3E0}" destId="{A4B8701B-8AEC-41E1-B960-7B9C40586B1C}" srcOrd="0" destOrd="0" presId="urn:microsoft.com/office/officeart/2005/8/layout/chevron2"/>
    <dgm:cxn modelId="{61A9144D-894A-4806-B7D6-C7993CC34D52}" type="presOf" srcId="{DCA247AF-8206-447B-8084-A6D8CD8A3D00}" destId="{804864DE-AD51-46F3-94F9-73D858BAD53E}" srcOrd="0" destOrd="1" presId="urn:microsoft.com/office/officeart/2005/8/layout/chevron2"/>
    <dgm:cxn modelId="{67432CBB-C8A6-4333-A117-34A03646E734}" type="presOf" srcId="{F5642BA5-5019-4001-BBA1-39BC1AB7402A}" destId="{08CDD4EF-B073-41F4-855D-FD3490B82E6C}" srcOrd="0" destOrd="0" presId="urn:microsoft.com/office/officeart/2005/8/layout/chevron2"/>
    <dgm:cxn modelId="{7F273617-6BCF-437C-99F0-83F33F5E3652}" srcId="{4D5B2206-DC80-427D-B56C-462E18253E7D}" destId="{D640FCFD-715D-4ED5-A25C-91EA9C596A47}" srcOrd="1" destOrd="0" parTransId="{2A89F2E5-360D-49D1-8C39-C26EE3F9CA71}" sibTransId="{07F0F212-008B-41D4-B663-F4717A8D3341}"/>
    <dgm:cxn modelId="{CD26ED74-5965-4891-AF25-7A3A6B63CAE3}" type="presOf" srcId="{7BE8FB4B-F4F4-454A-B4DC-667E214A20C0}" destId="{08CDD4EF-B073-41F4-855D-FD3490B82E6C}" srcOrd="0" destOrd="1" presId="urn:microsoft.com/office/officeart/2005/8/layout/chevron2"/>
    <dgm:cxn modelId="{1C91D615-93C9-4C79-AF14-1C499F4F5C9F}" type="presOf" srcId="{9F0AABF3-ED49-4A82-867E-D635AB4642EB}" destId="{804864DE-AD51-46F3-94F9-73D858BAD53E}" srcOrd="0" destOrd="0" presId="urn:microsoft.com/office/officeart/2005/8/layout/chevron2"/>
    <dgm:cxn modelId="{71289F55-2664-493B-B1E7-3EFF472710FD}" type="presOf" srcId="{5DFD4872-1998-47BD-9481-92429EE8BF90}" destId="{26D1C8CD-86CF-42D4-AAD0-D05F8CF8F1AE}" srcOrd="0" destOrd="0" presId="urn:microsoft.com/office/officeart/2005/8/layout/chevron2"/>
    <dgm:cxn modelId="{908314BF-369D-40E9-AB5E-44F7381B46AA}" srcId="{4D5B2206-DC80-427D-B56C-462E18253E7D}" destId="{E5E1B405-035E-4E66-8656-7C8888CC88B3}" srcOrd="2" destOrd="0" parTransId="{097C9BAC-3505-4CBF-A627-864C9CB9490D}" sibTransId="{C446D068-2423-40A9-B8BE-99323BAAE5E9}"/>
    <dgm:cxn modelId="{AB1D8D67-03C0-4796-B458-A227277A5D22}" srcId="{02600746-237B-4127-B0E5-7C8869E4A9F7}" destId="{64170EAF-311D-4C35-9E50-3DE8283A6AE9}" srcOrd="1" destOrd="0" parTransId="{C3F719F2-A916-4202-BDB0-96686F9DFB22}" sibTransId="{EAB344B9-42FC-487F-B6DC-2FD79378F493}"/>
    <dgm:cxn modelId="{7E2A02CA-EC1B-4E6A-B147-7A488BDD0C87}" srcId="{EA01B48B-D2EA-4797-BCAE-4F4B3868F6BD}" destId="{8F8E618A-288A-4776-ACF2-A2E13A4DCFE1}" srcOrd="0" destOrd="0" parTransId="{F8E29C0B-FDBD-400E-B9D4-F4575831B3E6}" sibTransId="{66F66177-2088-49E8-B5E3-3AD7CFD66828}"/>
    <dgm:cxn modelId="{86A4F71F-4AF7-42EC-AB4B-15582D8B26B4}" type="presOf" srcId="{6C499427-FF1B-4F56-904C-372D107D45B8}" destId="{39EA9A53-0261-4DCC-B4A4-F46FBFA726D0}" srcOrd="0" destOrd="0" presId="urn:microsoft.com/office/officeart/2005/8/layout/chevron2"/>
    <dgm:cxn modelId="{A79A0DF0-5642-4A75-B802-4693E73C7988}" srcId="{5DFD4872-1998-47BD-9481-92429EE8BF90}" destId="{62309D15-96D8-4D91-9DE5-73838ADFF3E0}" srcOrd="0" destOrd="0" parTransId="{4287E76A-EA67-4DD3-BACB-512CC3E60225}" sibTransId="{B6300A49-903C-4951-80AD-8F0C19B00315}"/>
    <dgm:cxn modelId="{0EB0BAB5-9EE2-4247-9771-4CE486016AB2}" type="presOf" srcId="{64170EAF-311D-4C35-9E50-3DE8283A6AE9}" destId="{8338581F-271E-4A64-8F7A-CCE9E68CDB41}" srcOrd="0" destOrd="0" presId="urn:microsoft.com/office/officeart/2005/8/layout/chevron2"/>
    <dgm:cxn modelId="{0C0620B2-AD70-40CF-902B-9C322A7B2D1B}" srcId="{02600746-237B-4127-B0E5-7C8869E4A9F7}" destId="{6C499427-FF1B-4F56-904C-372D107D45B8}" srcOrd="2" destOrd="0" parTransId="{50B45148-9D73-4356-B162-5355AF900534}" sibTransId="{3CC88E99-26D4-4A97-BCE3-D72E567AA06E}"/>
    <dgm:cxn modelId="{D94E0B17-CAB4-434C-8B03-285FF6F21133}" type="presOf" srcId="{8F8E618A-288A-4776-ACF2-A2E13A4DCFE1}" destId="{E665D502-2BC0-478B-8184-B009426FFDB0}" srcOrd="0" destOrd="0" presId="urn:microsoft.com/office/officeart/2005/8/layout/chevron2"/>
    <dgm:cxn modelId="{E833EA78-236F-437F-BEFB-42AEE31F939D}" type="presOf" srcId="{02600746-237B-4127-B0E5-7C8869E4A9F7}" destId="{9D672FAD-20D1-4E14-9DF7-CE88BF789511}" srcOrd="0" destOrd="0" presId="urn:microsoft.com/office/officeart/2005/8/layout/chevron2"/>
    <dgm:cxn modelId="{4CAA0B8D-E615-492A-B59B-87F20402FCED}" type="presOf" srcId="{E5E1B405-035E-4E66-8656-7C8888CC88B3}" destId="{98E5FA25-E9C0-47A9-A2D8-752D6CB05483}" srcOrd="0" destOrd="2" presId="urn:microsoft.com/office/officeart/2005/8/layout/chevron2"/>
    <dgm:cxn modelId="{A53B1144-247A-4750-AE6F-90F8BF4A55B6}" type="presOf" srcId="{4D5B2206-DC80-427D-B56C-462E18253E7D}" destId="{85A769BD-E96B-446E-9203-E903BB222041}" srcOrd="0" destOrd="0" presId="urn:microsoft.com/office/officeart/2005/8/layout/chevron2"/>
    <dgm:cxn modelId="{5EA94D4B-527F-4270-B7BB-A16C4652A2A4}" srcId="{64170EAF-311D-4C35-9E50-3DE8283A6AE9}" destId="{9F0AABF3-ED49-4A82-867E-D635AB4642EB}" srcOrd="0" destOrd="0" parTransId="{0BEA68A6-AA19-4E6B-8FE3-999CC1A0069C}" sibTransId="{4D50DD6E-E8F1-4861-956B-CB5F49DC5290}"/>
    <dgm:cxn modelId="{CFA3B13C-8980-4EA7-A126-E8DEC3D6DA73}" type="presOf" srcId="{200245BC-B76A-4B9D-B21C-B69F1CF92407}" destId="{98E5FA25-E9C0-47A9-A2D8-752D6CB05483}" srcOrd="0" destOrd="0" presId="urn:microsoft.com/office/officeart/2005/8/layout/chevron2"/>
    <dgm:cxn modelId="{C95624CE-DC85-4922-AB8A-9092D51506C8}" srcId="{6C499427-FF1B-4F56-904C-372D107D45B8}" destId="{7BE8FB4B-F4F4-454A-B4DC-667E214A20C0}" srcOrd="1" destOrd="0" parTransId="{DC079F2A-09AF-4BB0-8691-FDCBD9B2E334}" sibTransId="{4DAF6645-3909-4BEE-AC77-7908E786CB7D}"/>
    <dgm:cxn modelId="{0D8B629A-311C-4249-BDE2-E35E06A246CB}" type="presParOf" srcId="{9D672FAD-20D1-4E14-9DF7-CE88BF789511}" destId="{ED4DF755-F283-482A-8099-E29EBD6708E4}" srcOrd="0" destOrd="0" presId="urn:microsoft.com/office/officeart/2005/8/layout/chevron2"/>
    <dgm:cxn modelId="{4BD45B3A-FCB0-46F3-8A32-73C79EE1B760}" type="presParOf" srcId="{ED4DF755-F283-482A-8099-E29EBD6708E4}" destId="{85A769BD-E96B-446E-9203-E903BB222041}" srcOrd="0" destOrd="0" presId="urn:microsoft.com/office/officeart/2005/8/layout/chevron2"/>
    <dgm:cxn modelId="{A820D00B-24BE-47BD-8053-4A3D50A2224D}" type="presParOf" srcId="{ED4DF755-F283-482A-8099-E29EBD6708E4}" destId="{98E5FA25-E9C0-47A9-A2D8-752D6CB05483}" srcOrd="1" destOrd="0" presId="urn:microsoft.com/office/officeart/2005/8/layout/chevron2"/>
    <dgm:cxn modelId="{7D95096F-E7B5-46EB-849B-6166EDC23E62}" type="presParOf" srcId="{9D672FAD-20D1-4E14-9DF7-CE88BF789511}" destId="{8B035EAD-D383-426F-AA67-59FD01235122}" srcOrd="1" destOrd="0" presId="urn:microsoft.com/office/officeart/2005/8/layout/chevron2"/>
    <dgm:cxn modelId="{6F181E93-4738-41D0-8B21-05C4D8E74BF3}" type="presParOf" srcId="{9D672FAD-20D1-4E14-9DF7-CE88BF789511}" destId="{1CE0C9BA-C2CE-4F94-A7D3-9DD4121C4162}" srcOrd="2" destOrd="0" presId="urn:microsoft.com/office/officeart/2005/8/layout/chevron2"/>
    <dgm:cxn modelId="{0A782C37-614B-4E6D-907C-B9B83C34512D}" type="presParOf" srcId="{1CE0C9BA-C2CE-4F94-A7D3-9DD4121C4162}" destId="{8338581F-271E-4A64-8F7A-CCE9E68CDB41}" srcOrd="0" destOrd="0" presId="urn:microsoft.com/office/officeart/2005/8/layout/chevron2"/>
    <dgm:cxn modelId="{CF47151E-ED26-4C57-98CC-765B0F54584F}" type="presParOf" srcId="{1CE0C9BA-C2CE-4F94-A7D3-9DD4121C4162}" destId="{804864DE-AD51-46F3-94F9-73D858BAD53E}" srcOrd="1" destOrd="0" presId="urn:microsoft.com/office/officeart/2005/8/layout/chevron2"/>
    <dgm:cxn modelId="{1B0DE4FB-7877-4CD8-B150-9B84645E2F22}" type="presParOf" srcId="{9D672FAD-20D1-4E14-9DF7-CE88BF789511}" destId="{237E6AC6-D218-4697-924B-9F6C82535375}" srcOrd="3" destOrd="0" presId="urn:microsoft.com/office/officeart/2005/8/layout/chevron2"/>
    <dgm:cxn modelId="{6EA3DB06-D620-4FC4-824D-BFCD77EEFD0D}" type="presParOf" srcId="{9D672FAD-20D1-4E14-9DF7-CE88BF789511}" destId="{128A94CA-AAA6-4D4E-A473-62CDB61A2AD9}" srcOrd="4" destOrd="0" presId="urn:microsoft.com/office/officeart/2005/8/layout/chevron2"/>
    <dgm:cxn modelId="{78CDAFC2-C32A-498E-8A93-063733B4F93F}" type="presParOf" srcId="{128A94CA-AAA6-4D4E-A473-62CDB61A2AD9}" destId="{39EA9A53-0261-4DCC-B4A4-F46FBFA726D0}" srcOrd="0" destOrd="0" presId="urn:microsoft.com/office/officeart/2005/8/layout/chevron2"/>
    <dgm:cxn modelId="{C968B05B-B8C5-4F0E-9224-1F0E7B9FAF35}" type="presParOf" srcId="{128A94CA-AAA6-4D4E-A473-62CDB61A2AD9}" destId="{08CDD4EF-B073-41F4-855D-FD3490B82E6C}" srcOrd="1" destOrd="0" presId="urn:microsoft.com/office/officeart/2005/8/layout/chevron2"/>
    <dgm:cxn modelId="{6948139C-ABFF-4E26-8C18-780EDC64F7E1}" type="presParOf" srcId="{9D672FAD-20D1-4E14-9DF7-CE88BF789511}" destId="{C9534956-D080-4C28-8B61-2438C12C5585}" srcOrd="5" destOrd="0" presId="urn:microsoft.com/office/officeart/2005/8/layout/chevron2"/>
    <dgm:cxn modelId="{F390BC0F-3BEC-44D9-AEBA-E47872652599}" type="presParOf" srcId="{9D672FAD-20D1-4E14-9DF7-CE88BF789511}" destId="{4E52F065-6F5B-4DA1-835E-E0312816D718}" srcOrd="6" destOrd="0" presId="urn:microsoft.com/office/officeart/2005/8/layout/chevron2"/>
    <dgm:cxn modelId="{BE8240E2-C9B6-44FD-B162-F140A63199AA}" type="presParOf" srcId="{4E52F065-6F5B-4DA1-835E-E0312816D718}" destId="{26D1C8CD-86CF-42D4-AAD0-D05F8CF8F1AE}" srcOrd="0" destOrd="0" presId="urn:microsoft.com/office/officeart/2005/8/layout/chevron2"/>
    <dgm:cxn modelId="{FA4DBBA1-07ED-485A-A004-1C538D0CC343}" type="presParOf" srcId="{4E52F065-6F5B-4DA1-835E-E0312816D718}" destId="{A4B8701B-8AEC-41E1-B960-7B9C40586B1C}" srcOrd="1" destOrd="0" presId="urn:microsoft.com/office/officeart/2005/8/layout/chevron2"/>
    <dgm:cxn modelId="{6614C43B-5066-4BAB-A2AF-3EC500CD9A05}" type="presParOf" srcId="{9D672FAD-20D1-4E14-9DF7-CE88BF789511}" destId="{A5E65CE4-E555-4A90-93DE-C4AA5FFAD2FF}" srcOrd="7" destOrd="0" presId="urn:microsoft.com/office/officeart/2005/8/layout/chevron2"/>
    <dgm:cxn modelId="{4956AC81-466F-4B87-A4F4-C7D177F6EC17}" type="presParOf" srcId="{9D672FAD-20D1-4E14-9DF7-CE88BF789511}" destId="{D333CC38-E513-4DE6-AA9F-A84B77494547}" srcOrd="8" destOrd="0" presId="urn:microsoft.com/office/officeart/2005/8/layout/chevron2"/>
    <dgm:cxn modelId="{300D4F07-7352-413F-9EDB-B2B1B0C16733}" type="presParOf" srcId="{D333CC38-E513-4DE6-AA9F-A84B77494547}" destId="{A7E125B7-826D-43C3-88B5-296AD0A16181}" srcOrd="0" destOrd="0" presId="urn:microsoft.com/office/officeart/2005/8/layout/chevron2"/>
    <dgm:cxn modelId="{F974A5F2-4A15-477F-BF2D-0B9F666343A0}" type="presParOf" srcId="{D333CC38-E513-4DE6-AA9F-A84B77494547}" destId="{E665D502-2BC0-478B-8184-B009426FFDB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044A95-2ABF-4285-BC7F-2C95D1C7042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IQ"/>
        </a:p>
      </dgm:t>
    </dgm:pt>
    <dgm:pt modelId="{129406F5-5881-4001-BE51-19402CFAF83B}">
      <dgm:prSet/>
      <dgm:spPr/>
      <dgm:t>
        <a:bodyPr/>
        <a:lstStyle/>
        <a:p>
          <a:pPr rtl="1"/>
          <a:r>
            <a:rPr lang="en-US" dirty="0" smtClean="0"/>
            <a:t>Sovereign states.  A.</a:t>
          </a:r>
          <a:endParaRPr lang="ar-IQ" dirty="0"/>
        </a:p>
      </dgm:t>
    </dgm:pt>
    <dgm:pt modelId="{32D2F854-071E-497F-AB5B-0FE7CCC20BFF}" type="parTrans" cxnId="{1DF6ACDB-ECA0-4ED0-8967-ED79E3B722AB}">
      <dgm:prSet/>
      <dgm:spPr/>
      <dgm:t>
        <a:bodyPr/>
        <a:lstStyle/>
        <a:p>
          <a:pPr rtl="1"/>
          <a:endParaRPr lang="ar-IQ"/>
        </a:p>
      </dgm:t>
    </dgm:pt>
    <dgm:pt modelId="{45C87C66-803E-45AF-A161-1B276347A0A8}" type="sibTrans" cxnId="{1DF6ACDB-ECA0-4ED0-8967-ED79E3B722AB}">
      <dgm:prSet/>
      <dgm:spPr/>
      <dgm:t>
        <a:bodyPr/>
        <a:lstStyle/>
        <a:p>
          <a:pPr rtl="1"/>
          <a:endParaRPr lang="ar-IQ"/>
        </a:p>
      </dgm:t>
    </dgm:pt>
    <dgm:pt modelId="{CC7D0774-15CE-4853-B7BD-0FFB309C9F58}">
      <dgm:prSet/>
      <dgm:spPr/>
      <dgm:t>
        <a:bodyPr/>
        <a:lstStyle/>
        <a:p>
          <a:pPr rtl="1"/>
          <a:r>
            <a:rPr lang="en-US" dirty="0" smtClean="0"/>
            <a:t>B. International organizations.</a:t>
          </a:r>
          <a:endParaRPr lang="ar-IQ" dirty="0"/>
        </a:p>
      </dgm:t>
    </dgm:pt>
    <dgm:pt modelId="{40905F44-C252-4A9C-81B8-E7CC0885A4C9}" type="parTrans" cxnId="{D03B4F59-5F9A-4CEB-817B-C465D014305A}">
      <dgm:prSet/>
      <dgm:spPr/>
      <dgm:t>
        <a:bodyPr/>
        <a:lstStyle/>
        <a:p>
          <a:pPr rtl="1"/>
          <a:endParaRPr lang="ar-IQ"/>
        </a:p>
      </dgm:t>
    </dgm:pt>
    <dgm:pt modelId="{94D55322-2A8C-4EE2-B733-DE0E68C6F3AE}" type="sibTrans" cxnId="{D03B4F59-5F9A-4CEB-817B-C465D014305A}">
      <dgm:prSet/>
      <dgm:spPr/>
      <dgm:t>
        <a:bodyPr/>
        <a:lstStyle/>
        <a:p>
          <a:pPr rtl="1"/>
          <a:endParaRPr lang="ar-IQ"/>
        </a:p>
      </dgm:t>
    </dgm:pt>
    <dgm:pt modelId="{CE97A75E-80BF-4C91-A23F-A08262846FF1}">
      <dgm:prSet/>
      <dgm:spPr/>
      <dgm:t>
        <a:bodyPr/>
        <a:lstStyle/>
        <a:p>
          <a:pPr rtl="1"/>
          <a:r>
            <a:rPr lang="en-US" dirty="0" smtClean="0"/>
            <a:t>C. public and private corporations</a:t>
          </a:r>
          <a:endParaRPr lang="ar-IQ" dirty="0"/>
        </a:p>
      </dgm:t>
    </dgm:pt>
    <dgm:pt modelId="{EF010D3E-D883-436A-BEAB-4C5EEE2BCCC9}" type="parTrans" cxnId="{AD233A4A-9625-4990-9E07-89F6743EDA8B}">
      <dgm:prSet/>
      <dgm:spPr/>
      <dgm:t>
        <a:bodyPr/>
        <a:lstStyle/>
        <a:p>
          <a:pPr rtl="1"/>
          <a:endParaRPr lang="ar-IQ"/>
        </a:p>
      </dgm:t>
    </dgm:pt>
    <dgm:pt modelId="{7BDBF29A-0736-4EF9-863C-F9EB99128B44}" type="sibTrans" cxnId="{AD233A4A-9625-4990-9E07-89F6743EDA8B}">
      <dgm:prSet/>
      <dgm:spPr/>
      <dgm:t>
        <a:bodyPr/>
        <a:lstStyle/>
        <a:p>
          <a:pPr rtl="1"/>
          <a:endParaRPr lang="ar-IQ"/>
        </a:p>
      </dgm:t>
    </dgm:pt>
    <dgm:pt modelId="{1DCC233B-C8F9-49F6-A919-A3A6D17C645E}">
      <dgm:prSet/>
      <dgm:spPr/>
      <dgm:t>
        <a:bodyPr/>
        <a:lstStyle/>
        <a:p>
          <a:pPr rtl="1"/>
          <a:r>
            <a:rPr lang="en-US" dirty="0" smtClean="0"/>
            <a:t>D. Individuals –natural persons.</a:t>
          </a:r>
          <a:endParaRPr lang="ar-IQ" dirty="0"/>
        </a:p>
      </dgm:t>
    </dgm:pt>
    <dgm:pt modelId="{D16386C6-1F18-4D83-9A78-A8431F3A8364}" type="parTrans" cxnId="{713D35AB-21D6-4F88-9AE7-ADBAC521AD5F}">
      <dgm:prSet/>
      <dgm:spPr/>
      <dgm:t>
        <a:bodyPr/>
        <a:lstStyle/>
        <a:p>
          <a:pPr rtl="1"/>
          <a:endParaRPr lang="ar-IQ"/>
        </a:p>
      </dgm:t>
    </dgm:pt>
    <dgm:pt modelId="{4F933AE6-A29B-41E0-B021-9B55488179C8}" type="sibTrans" cxnId="{713D35AB-21D6-4F88-9AE7-ADBAC521AD5F}">
      <dgm:prSet/>
      <dgm:spPr/>
      <dgm:t>
        <a:bodyPr/>
        <a:lstStyle/>
        <a:p>
          <a:pPr rtl="1"/>
          <a:endParaRPr lang="ar-IQ"/>
        </a:p>
      </dgm:t>
    </dgm:pt>
    <dgm:pt modelId="{084BF495-E891-4537-BBDE-141127B34242}" type="pres">
      <dgm:prSet presAssocID="{AC044A95-2ABF-4285-BC7F-2C95D1C7042D}" presName="linear" presStyleCnt="0">
        <dgm:presLayoutVars>
          <dgm:animLvl val="lvl"/>
          <dgm:resizeHandles val="exact"/>
        </dgm:presLayoutVars>
      </dgm:prSet>
      <dgm:spPr/>
    </dgm:pt>
    <dgm:pt modelId="{DA672900-AF77-4C41-93FD-DBD0303F31F0}" type="pres">
      <dgm:prSet presAssocID="{CC7D0774-15CE-4853-B7BD-0FFB309C9F58}" presName="parentText" presStyleLbl="node1" presStyleIdx="0" presStyleCnt="4" custLinFactY="100000" custLinFactNeighborY="100315">
        <dgm:presLayoutVars>
          <dgm:chMax val="0"/>
          <dgm:bulletEnabled val="1"/>
        </dgm:presLayoutVars>
      </dgm:prSet>
      <dgm:spPr/>
    </dgm:pt>
    <dgm:pt modelId="{7C20A70C-A7AB-4B27-BB2C-29350339EB74}" type="pres">
      <dgm:prSet presAssocID="{94D55322-2A8C-4EE2-B733-DE0E68C6F3AE}" presName="spacer" presStyleCnt="0"/>
      <dgm:spPr/>
    </dgm:pt>
    <dgm:pt modelId="{E1AE3EEF-A732-42C7-B5B1-338961349A2C}" type="pres">
      <dgm:prSet presAssocID="{129406F5-5881-4001-BE51-19402CFAF83B}" presName="parentText" presStyleLbl="node1" presStyleIdx="1" presStyleCnt="4" custLinFactY="-100000" custLinFactNeighborY="-178889">
        <dgm:presLayoutVars>
          <dgm:chMax val="0"/>
          <dgm:bulletEnabled val="1"/>
        </dgm:presLayoutVars>
      </dgm:prSet>
      <dgm:spPr/>
    </dgm:pt>
    <dgm:pt modelId="{929FDE34-A31C-43BF-84FE-410DDFC5CF7B}" type="pres">
      <dgm:prSet presAssocID="{45C87C66-803E-45AF-A161-1B276347A0A8}" presName="spacer" presStyleCnt="0"/>
      <dgm:spPr/>
    </dgm:pt>
    <dgm:pt modelId="{A5C1D15A-DB05-4DAB-840A-976241A40426}" type="pres">
      <dgm:prSet presAssocID="{1DCC233B-C8F9-49F6-A919-A3A6D17C645E}" presName="parentText" presStyleLbl="node1" presStyleIdx="2" presStyleCnt="4" custLinFactY="97615" custLinFactNeighborY="100000">
        <dgm:presLayoutVars>
          <dgm:chMax val="0"/>
          <dgm:bulletEnabled val="1"/>
        </dgm:presLayoutVars>
      </dgm:prSet>
      <dgm:spPr/>
    </dgm:pt>
    <dgm:pt modelId="{C77988E5-A215-4C97-BFEF-F640C11C07C0}" type="pres">
      <dgm:prSet presAssocID="{4F933AE6-A29B-41E0-B021-9B55488179C8}" presName="spacer" presStyleCnt="0"/>
      <dgm:spPr/>
    </dgm:pt>
    <dgm:pt modelId="{2407803A-630F-4FFB-A0FC-E636269EBE17}" type="pres">
      <dgm:prSet presAssocID="{CE97A75E-80BF-4C91-A23F-A08262846FF1}" presName="parentText" presStyleLbl="node1" presStyleIdx="3" presStyleCnt="4" custLinFactY="-100000" custLinFactNeighborX="917" custLinFactNeighborY="-131061">
        <dgm:presLayoutVars>
          <dgm:chMax val="0"/>
          <dgm:bulletEnabled val="1"/>
        </dgm:presLayoutVars>
      </dgm:prSet>
      <dgm:spPr/>
    </dgm:pt>
  </dgm:ptLst>
  <dgm:cxnLst>
    <dgm:cxn modelId="{11686962-32BC-4AA0-8F2D-1EB6DA8806A6}" type="presOf" srcId="{AC044A95-2ABF-4285-BC7F-2C95D1C7042D}" destId="{084BF495-E891-4537-BBDE-141127B34242}" srcOrd="0" destOrd="0" presId="urn:microsoft.com/office/officeart/2005/8/layout/vList2"/>
    <dgm:cxn modelId="{D9C157F7-8C8F-4CEE-AB12-33ABA777BF1B}" type="presOf" srcId="{1DCC233B-C8F9-49F6-A919-A3A6D17C645E}" destId="{A5C1D15A-DB05-4DAB-840A-976241A40426}" srcOrd="0" destOrd="0" presId="urn:microsoft.com/office/officeart/2005/8/layout/vList2"/>
    <dgm:cxn modelId="{D60EEDC3-8C61-4EA1-9492-653062623940}" type="presOf" srcId="{CC7D0774-15CE-4853-B7BD-0FFB309C9F58}" destId="{DA672900-AF77-4C41-93FD-DBD0303F31F0}" srcOrd="0" destOrd="0" presId="urn:microsoft.com/office/officeart/2005/8/layout/vList2"/>
    <dgm:cxn modelId="{5C86D475-16AE-4792-91D3-FE2A5EAC8CEF}" type="presOf" srcId="{129406F5-5881-4001-BE51-19402CFAF83B}" destId="{E1AE3EEF-A732-42C7-B5B1-338961349A2C}" srcOrd="0" destOrd="0" presId="urn:microsoft.com/office/officeart/2005/8/layout/vList2"/>
    <dgm:cxn modelId="{D03B4F59-5F9A-4CEB-817B-C465D014305A}" srcId="{AC044A95-2ABF-4285-BC7F-2C95D1C7042D}" destId="{CC7D0774-15CE-4853-B7BD-0FFB309C9F58}" srcOrd="0" destOrd="0" parTransId="{40905F44-C252-4A9C-81B8-E7CC0885A4C9}" sibTransId="{94D55322-2A8C-4EE2-B733-DE0E68C6F3AE}"/>
    <dgm:cxn modelId="{AD233A4A-9625-4990-9E07-89F6743EDA8B}" srcId="{AC044A95-2ABF-4285-BC7F-2C95D1C7042D}" destId="{CE97A75E-80BF-4C91-A23F-A08262846FF1}" srcOrd="3" destOrd="0" parTransId="{EF010D3E-D883-436A-BEAB-4C5EEE2BCCC9}" sibTransId="{7BDBF29A-0736-4EF9-863C-F9EB99128B44}"/>
    <dgm:cxn modelId="{1DF6ACDB-ECA0-4ED0-8967-ED79E3B722AB}" srcId="{AC044A95-2ABF-4285-BC7F-2C95D1C7042D}" destId="{129406F5-5881-4001-BE51-19402CFAF83B}" srcOrd="1" destOrd="0" parTransId="{32D2F854-071E-497F-AB5B-0FE7CCC20BFF}" sibTransId="{45C87C66-803E-45AF-A161-1B276347A0A8}"/>
    <dgm:cxn modelId="{713D35AB-21D6-4F88-9AE7-ADBAC521AD5F}" srcId="{AC044A95-2ABF-4285-BC7F-2C95D1C7042D}" destId="{1DCC233B-C8F9-49F6-A919-A3A6D17C645E}" srcOrd="2" destOrd="0" parTransId="{D16386C6-1F18-4D83-9A78-A8431F3A8364}" sibTransId="{4F933AE6-A29B-41E0-B021-9B55488179C8}"/>
    <dgm:cxn modelId="{B8765103-A4E5-44C3-BC84-3B9EBD6C548B}" type="presOf" srcId="{CE97A75E-80BF-4C91-A23F-A08262846FF1}" destId="{2407803A-630F-4FFB-A0FC-E636269EBE17}" srcOrd="0" destOrd="0" presId="urn:microsoft.com/office/officeart/2005/8/layout/vList2"/>
    <dgm:cxn modelId="{890C0F83-CE17-4855-9DB8-4DA97B7E9137}" type="presParOf" srcId="{084BF495-E891-4537-BBDE-141127B34242}" destId="{DA672900-AF77-4C41-93FD-DBD0303F31F0}" srcOrd="0" destOrd="0" presId="urn:microsoft.com/office/officeart/2005/8/layout/vList2"/>
    <dgm:cxn modelId="{225FCC66-FCE9-4B51-97B2-D928789FD4A7}" type="presParOf" srcId="{084BF495-E891-4537-BBDE-141127B34242}" destId="{7C20A70C-A7AB-4B27-BB2C-29350339EB74}" srcOrd="1" destOrd="0" presId="urn:microsoft.com/office/officeart/2005/8/layout/vList2"/>
    <dgm:cxn modelId="{6BE11591-5C60-4700-B853-368AEB0A022D}" type="presParOf" srcId="{084BF495-E891-4537-BBDE-141127B34242}" destId="{E1AE3EEF-A732-42C7-B5B1-338961349A2C}" srcOrd="2" destOrd="0" presId="urn:microsoft.com/office/officeart/2005/8/layout/vList2"/>
    <dgm:cxn modelId="{7F5ECE9D-F766-46AF-A3A9-20D7E44457A9}" type="presParOf" srcId="{084BF495-E891-4537-BBDE-141127B34242}" destId="{929FDE34-A31C-43BF-84FE-410DDFC5CF7B}" srcOrd="3" destOrd="0" presId="urn:microsoft.com/office/officeart/2005/8/layout/vList2"/>
    <dgm:cxn modelId="{D690B65A-3E1A-4ED2-8D3B-E1176FF5191B}" type="presParOf" srcId="{084BF495-E891-4537-BBDE-141127B34242}" destId="{A5C1D15A-DB05-4DAB-840A-976241A40426}" srcOrd="4" destOrd="0" presId="urn:microsoft.com/office/officeart/2005/8/layout/vList2"/>
    <dgm:cxn modelId="{088D6B38-D186-4F54-99B7-A65CD40DA93B}" type="presParOf" srcId="{084BF495-E891-4537-BBDE-141127B34242}" destId="{C77988E5-A215-4C97-BFEF-F640C11C07C0}" srcOrd="5" destOrd="0" presId="urn:microsoft.com/office/officeart/2005/8/layout/vList2"/>
    <dgm:cxn modelId="{38B3EF82-B5CF-4B71-9788-F5691F133DA0}" type="presParOf" srcId="{084BF495-E891-4537-BBDE-141127B34242}" destId="{2407803A-630F-4FFB-A0FC-E636269EBE17}" srcOrd="6" destOrd="0" presId="urn:microsoft.com/office/officeart/2005/8/layout/vList2"/>
  </dgm:cxnLst>
  <dgm:bg>
    <a:solidFill>
      <a:schemeClr val="accent1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7E407C-5E81-474A-94C9-C3FBC939C968}" type="doc">
      <dgm:prSet loTypeId="urn:microsoft.com/office/officeart/2005/8/layout/pyramid2" loCatId="pyramid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pPr rtl="1"/>
          <a:endParaRPr lang="ar-IQ"/>
        </a:p>
      </dgm:t>
    </dgm:pt>
    <dgm:pt modelId="{ECF68B1E-2F83-44A8-A7A8-F84C260D5F9B}">
      <dgm:prSet/>
      <dgm:spPr/>
      <dgm:t>
        <a:bodyPr/>
        <a:lstStyle/>
        <a:p>
          <a:pPr rtl="0"/>
          <a:r>
            <a:rPr lang="fr-FR" dirty="0" smtClean="0"/>
            <a:t>1. A permanent population.</a:t>
          </a:r>
          <a:endParaRPr lang="en-US" dirty="0"/>
        </a:p>
      </dgm:t>
    </dgm:pt>
    <dgm:pt modelId="{A2EA928E-C32F-4641-BBFB-8517BF2CD54F}" type="parTrans" cxnId="{3B8A1F1C-B450-4191-994C-8055082ACCDF}">
      <dgm:prSet/>
      <dgm:spPr/>
      <dgm:t>
        <a:bodyPr/>
        <a:lstStyle/>
        <a:p>
          <a:pPr rtl="1"/>
          <a:endParaRPr lang="ar-IQ"/>
        </a:p>
      </dgm:t>
    </dgm:pt>
    <dgm:pt modelId="{65355F22-441F-4717-AD18-64809D089087}" type="sibTrans" cxnId="{3B8A1F1C-B450-4191-994C-8055082ACCDF}">
      <dgm:prSet/>
      <dgm:spPr/>
      <dgm:t>
        <a:bodyPr/>
        <a:lstStyle/>
        <a:p>
          <a:pPr rtl="1"/>
          <a:endParaRPr lang="ar-IQ"/>
        </a:p>
      </dgm:t>
    </dgm:pt>
    <dgm:pt modelId="{D4B44B88-A5D1-484E-90D1-C0E0815118DD}">
      <dgm:prSet/>
      <dgm:spPr/>
      <dgm:t>
        <a:bodyPr/>
        <a:lstStyle/>
        <a:p>
          <a:pPr rtl="0"/>
          <a:r>
            <a:rPr lang="en-US" dirty="0" smtClean="0"/>
            <a:t>2.A country in which the people have been settled.</a:t>
          </a:r>
          <a:endParaRPr lang="ar-IQ" dirty="0"/>
        </a:p>
      </dgm:t>
    </dgm:pt>
    <dgm:pt modelId="{43E129AC-486D-4488-AC01-47D563662C2A}" type="parTrans" cxnId="{8E78E91D-E54F-4D1C-9B3E-7778A01EB6C0}">
      <dgm:prSet/>
      <dgm:spPr/>
      <dgm:t>
        <a:bodyPr/>
        <a:lstStyle/>
        <a:p>
          <a:pPr rtl="1"/>
          <a:endParaRPr lang="ar-IQ"/>
        </a:p>
      </dgm:t>
    </dgm:pt>
    <dgm:pt modelId="{3972A4F2-0A5C-4847-B7C2-EED7CBD05864}" type="sibTrans" cxnId="{8E78E91D-E54F-4D1C-9B3E-7778A01EB6C0}">
      <dgm:prSet/>
      <dgm:spPr/>
      <dgm:t>
        <a:bodyPr/>
        <a:lstStyle/>
        <a:p>
          <a:pPr rtl="1"/>
          <a:endParaRPr lang="ar-IQ"/>
        </a:p>
      </dgm:t>
    </dgm:pt>
    <dgm:pt modelId="{70FA0724-81C7-41F4-AA59-2469EA6B073D}">
      <dgm:prSet/>
      <dgm:spPr/>
      <dgm:t>
        <a:bodyPr/>
        <a:lstStyle/>
        <a:p>
          <a:pPr rtl="0"/>
          <a:r>
            <a:rPr lang="en-US" dirty="0" smtClean="0"/>
            <a:t>3. A government.</a:t>
          </a:r>
          <a:endParaRPr lang="ar-IQ" dirty="0"/>
        </a:p>
      </dgm:t>
    </dgm:pt>
    <dgm:pt modelId="{28A93F5C-D7EC-4A57-8782-6B1B5C0F64CF}" type="parTrans" cxnId="{267A23B8-E115-4BC5-99F3-F4051D2DBC73}">
      <dgm:prSet/>
      <dgm:spPr/>
      <dgm:t>
        <a:bodyPr/>
        <a:lstStyle/>
        <a:p>
          <a:pPr rtl="1"/>
          <a:endParaRPr lang="ar-IQ"/>
        </a:p>
      </dgm:t>
    </dgm:pt>
    <dgm:pt modelId="{D8E7F93D-614A-4C5D-8F3A-EC5064DEF9AB}" type="sibTrans" cxnId="{267A23B8-E115-4BC5-99F3-F4051D2DBC73}">
      <dgm:prSet/>
      <dgm:spPr/>
      <dgm:t>
        <a:bodyPr/>
        <a:lstStyle/>
        <a:p>
          <a:pPr rtl="1"/>
          <a:endParaRPr lang="ar-IQ"/>
        </a:p>
      </dgm:t>
    </dgm:pt>
    <dgm:pt modelId="{1377F998-B733-4A11-9BA6-22877BF59004}">
      <dgm:prSet/>
      <dgm:spPr/>
      <dgm:t>
        <a:bodyPr/>
        <a:lstStyle/>
        <a:p>
          <a:pPr rtl="1"/>
          <a:r>
            <a:rPr lang="en-US" dirty="0" smtClean="0"/>
            <a:t>4. Sovereignty</a:t>
          </a:r>
          <a:endParaRPr lang="ar-IQ" dirty="0"/>
        </a:p>
      </dgm:t>
    </dgm:pt>
    <dgm:pt modelId="{E96EA25C-E160-4E2C-B389-C2D5A7B67ACF}" type="parTrans" cxnId="{E6516745-FAE0-4ADD-B44C-20457A8D66D1}">
      <dgm:prSet/>
      <dgm:spPr/>
      <dgm:t>
        <a:bodyPr/>
        <a:lstStyle/>
        <a:p>
          <a:pPr rtl="1"/>
          <a:endParaRPr lang="ar-IQ"/>
        </a:p>
      </dgm:t>
    </dgm:pt>
    <dgm:pt modelId="{1D193DCC-F088-478F-A4F5-CAFD0A1EC413}" type="sibTrans" cxnId="{E6516745-FAE0-4ADD-B44C-20457A8D66D1}">
      <dgm:prSet/>
      <dgm:spPr/>
      <dgm:t>
        <a:bodyPr/>
        <a:lstStyle/>
        <a:p>
          <a:pPr rtl="1"/>
          <a:endParaRPr lang="ar-IQ"/>
        </a:p>
      </dgm:t>
    </dgm:pt>
    <dgm:pt modelId="{EE307011-13A2-4E10-8B17-FF732348B240}" type="pres">
      <dgm:prSet presAssocID="{317E407C-5E81-474A-94C9-C3FBC939C968}" presName="compositeShape" presStyleCnt="0">
        <dgm:presLayoutVars>
          <dgm:dir/>
          <dgm:resizeHandles/>
        </dgm:presLayoutVars>
      </dgm:prSet>
      <dgm:spPr/>
    </dgm:pt>
    <dgm:pt modelId="{BDC24D26-2AED-4187-9EFF-3E3DDF7C583A}" type="pres">
      <dgm:prSet presAssocID="{317E407C-5E81-474A-94C9-C3FBC939C968}" presName="pyramid" presStyleLbl="node1" presStyleIdx="0" presStyleCnt="1"/>
      <dgm:spPr/>
    </dgm:pt>
    <dgm:pt modelId="{C00A3D22-07C4-4567-B99E-86746065710F}" type="pres">
      <dgm:prSet presAssocID="{317E407C-5E81-474A-94C9-C3FBC939C968}" presName="theList" presStyleCnt="0"/>
      <dgm:spPr/>
    </dgm:pt>
    <dgm:pt modelId="{EFAC8803-43BB-48C9-8336-3CFF483B6624}" type="pres">
      <dgm:prSet presAssocID="{ECF68B1E-2F83-44A8-A7A8-F84C260D5F9B}" presName="aNode" presStyleLbl="fgAcc1" presStyleIdx="0" presStyleCnt="4">
        <dgm:presLayoutVars>
          <dgm:bulletEnabled val="1"/>
        </dgm:presLayoutVars>
      </dgm:prSet>
      <dgm:spPr/>
    </dgm:pt>
    <dgm:pt modelId="{9B2808A1-71F7-42BF-8659-40FA88B42976}" type="pres">
      <dgm:prSet presAssocID="{ECF68B1E-2F83-44A8-A7A8-F84C260D5F9B}" presName="aSpace" presStyleCnt="0"/>
      <dgm:spPr/>
    </dgm:pt>
    <dgm:pt modelId="{E1847331-BC28-4314-B387-3BB992001E6E}" type="pres">
      <dgm:prSet presAssocID="{D4B44B88-A5D1-484E-90D1-C0E0815118DD}" presName="aNode" presStyleLbl="fgAcc1" presStyleIdx="1" presStyleCnt="4">
        <dgm:presLayoutVars>
          <dgm:bulletEnabled val="1"/>
        </dgm:presLayoutVars>
      </dgm:prSet>
      <dgm:spPr/>
    </dgm:pt>
    <dgm:pt modelId="{152E4E51-3760-4ECD-91C8-3CBFBB2478F5}" type="pres">
      <dgm:prSet presAssocID="{D4B44B88-A5D1-484E-90D1-C0E0815118DD}" presName="aSpace" presStyleCnt="0"/>
      <dgm:spPr/>
    </dgm:pt>
    <dgm:pt modelId="{3B10E598-500D-413C-BD23-20AB37E695EC}" type="pres">
      <dgm:prSet presAssocID="{70FA0724-81C7-41F4-AA59-2469EA6B073D}" presName="aNode" presStyleLbl="fgAcc1" presStyleIdx="2" presStyleCnt="4">
        <dgm:presLayoutVars>
          <dgm:bulletEnabled val="1"/>
        </dgm:presLayoutVars>
      </dgm:prSet>
      <dgm:spPr/>
    </dgm:pt>
    <dgm:pt modelId="{58B99839-049D-40B4-8094-361578EEC7EC}" type="pres">
      <dgm:prSet presAssocID="{70FA0724-81C7-41F4-AA59-2469EA6B073D}" presName="aSpace" presStyleCnt="0"/>
      <dgm:spPr/>
    </dgm:pt>
    <dgm:pt modelId="{0749ADB9-17F0-4D53-8270-F10CAD09C325}" type="pres">
      <dgm:prSet presAssocID="{1377F998-B733-4A11-9BA6-22877BF59004}" presName="aNode" presStyleLbl="fgAcc1" presStyleIdx="3" presStyleCnt="4">
        <dgm:presLayoutVars>
          <dgm:bulletEnabled val="1"/>
        </dgm:presLayoutVars>
      </dgm:prSet>
      <dgm:spPr/>
    </dgm:pt>
    <dgm:pt modelId="{AAB5B4D4-958A-492E-A0A8-C075AAACD1D9}" type="pres">
      <dgm:prSet presAssocID="{1377F998-B733-4A11-9BA6-22877BF59004}" presName="aSpace" presStyleCnt="0"/>
      <dgm:spPr/>
    </dgm:pt>
  </dgm:ptLst>
  <dgm:cxnLst>
    <dgm:cxn modelId="{E6516745-FAE0-4ADD-B44C-20457A8D66D1}" srcId="{317E407C-5E81-474A-94C9-C3FBC939C968}" destId="{1377F998-B733-4A11-9BA6-22877BF59004}" srcOrd="3" destOrd="0" parTransId="{E96EA25C-E160-4E2C-B389-C2D5A7B67ACF}" sibTransId="{1D193DCC-F088-478F-A4F5-CAFD0A1EC413}"/>
    <dgm:cxn modelId="{13932E92-2CC8-4262-B3B4-C955104408CA}" type="presOf" srcId="{ECF68B1E-2F83-44A8-A7A8-F84C260D5F9B}" destId="{EFAC8803-43BB-48C9-8336-3CFF483B6624}" srcOrd="0" destOrd="0" presId="urn:microsoft.com/office/officeart/2005/8/layout/pyramid2"/>
    <dgm:cxn modelId="{99D642D7-5064-49B8-AA97-A529E091BA4B}" type="presOf" srcId="{317E407C-5E81-474A-94C9-C3FBC939C968}" destId="{EE307011-13A2-4E10-8B17-FF732348B240}" srcOrd="0" destOrd="0" presId="urn:microsoft.com/office/officeart/2005/8/layout/pyramid2"/>
    <dgm:cxn modelId="{8E78E91D-E54F-4D1C-9B3E-7778A01EB6C0}" srcId="{317E407C-5E81-474A-94C9-C3FBC939C968}" destId="{D4B44B88-A5D1-484E-90D1-C0E0815118DD}" srcOrd="1" destOrd="0" parTransId="{43E129AC-486D-4488-AC01-47D563662C2A}" sibTransId="{3972A4F2-0A5C-4847-B7C2-EED7CBD05864}"/>
    <dgm:cxn modelId="{3AE91661-58C7-4CE3-84EE-638C3A840E9B}" type="presOf" srcId="{1377F998-B733-4A11-9BA6-22877BF59004}" destId="{0749ADB9-17F0-4D53-8270-F10CAD09C325}" srcOrd="0" destOrd="0" presId="urn:microsoft.com/office/officeart/2005/8/layout/pyramid2"/>
    <dgm:cxn modelId="{3B8A1F1C-B450-4191-994C-8055082ACCDF}" srcId="{317E407C-5E81-474A-94C9-C3FBC939C968}" destId="{ECF68B1E-2F83-44A8-A7A8-F84C260D5F9B}" srcOrd="0" destOrd="0" parTransId="{A2EA928E-C32F-4641-BBFB-8517BF2CD54F}" sibTransId="{65355F22-441F-4717-AD18-64809D089087}"/>
    <dgm:cxn modelId="{926DEC56-6176-49B7-AEE8-BAB93D4C6CAB}" type="presOf" srcId="{D4B44B88-A5D1-484E-90D1-C0E0815118DD}" destId="{E1847331-BC28-4314-B387-3BB992001E6E}" srcOrd="0" destOrd="0" presId="urn:microsoft.com/office/officeart/2005/8/layout/pyramid2"/>
    <dgm:cxn modelId="{267A23B8-E115-4BC5-99F3-F4051D2DBC73}" srcId="{317E407C-5E81-474A-94C9-C3FBC939C968}" destId="{70FA0724-81C7-41F4-AA59-2469EA6B073D}" srcOrd="2" destOrd="0" parTransId="{28A93F5C-D7EC-4A57-8782-6B1B5C0F64CF}" sibTransId="{D8E7F93D-614A-4C5D-8F3A-EC5064DEF9AB}"/>
    <dgm:cxn modelId="{B5D9AB33-0007-46E1-8D15-75316E6F459E}" type="presOf" srcId="{70FA0724-81C7-41F4-AA59-2469EA6B073D}" destId="{3B10E598-500D-413C-BD23-20AB37E695EC}" srcOrd="0" destOrd="0" presId="urn:microsoft.com/office/officeart/2005/8/layout/pyramid2"/>
    <dgm:cxn modelId="{FC164A1F-2382-4A01-9802-5F453AF97A7C}" type="presParOf" srcId="{EE307011-13A2-4E10-8B17-FF732348B240}" destId="{BDC24D26-2AED-4187-9EFF-3E3DDF7C583A}" srcOrd="0" destOrd="0" presId="urn:microsoft.com/office/officeart/2005/8/layout/pyramid2"/>
    <dgm:cxn modelId="{C8E31E12-2BCE-4350-9A46-FE2C899BDCDD}" type="presParOf" srcId="{EE307011-13A2-4E10-8B17-FF732348B240}" destId="{C00A3D22-07C4-4567-B99E-86746065710F}" srcOrd="1" destOrd="0" presId="urn:microsoft.com/office/officeart/2005/8/layout/pyramid2"/>
    <dgm:cxn modelId="{7118412B-1552-4B5F-8801-B02692F59CFB}" type="presParOf" srcId="{C00A3D22-07C4-4567-B99E-86746065710F}" destId="{EFAC8803-43BB-48C9-8336-3CFF483B6624}" srcOrd="0" destOrd="0" presId="urn:microsoft.com/office/officeart/2005/8/layout/pyramid2"/>
    <dgm:cxn modelId="{543D8CEC-7B6D-4376-92F1-0D466B01F959}" type="presParOf" srcId="{C00A3D22-07C4-4567-B99E-86746065710F}" destId="{9B2808A1-71F7-42BF-8659-40FA88B42976}" srcOrd="1" destOrd="0" presId="urn:microsoft.com/office/officeart/2005/8/layout/pyramid2"/>
    <dgm:cxn modelId="{2CD7ADD9-A042-487F-B0A0-02BBF8FD4E7D}" type="presParOf" srcId="{C00A3D22-07C4-4567-B99E-86746065710F}" destId="{E1847331-BC28-4314-B387-3BB992001E6E}" srcOrd="2" destOrd="0" presId="urn:microsoft.com/office/officeart/2005/8/layout/pyramid2"/>
    <dgm:cxn modelId="{1BD17451-966F-476D-BE66-2674360C6D04}" type="presParOf" srcId="{C00A3D22-07C4-4567-B99E-86746065710F}" destId="{152E4E51-3760-4ECD-91C8-3CBFBB2478F5}" srcOrd="3" destOrd="0" presId="urn:microsoft.com/office/officeart/2005/8/layout/pyramid2"/>
    <dgm:cxn modelId="{E3F4912A-096E-4601-9171-ACAD7EA47908}" type="presParOf" srcId="{C00A3D22-07C4-4567-B99E-86746065710F}" destId="{3B10E598-500D-413C-BD23-20AB37E695EC}" srcOrd="4" destOrd="0" presId="urn:microsoft.com/office/officeart/2005/8/layout/pyramid2"/>
    <dgm:cxn modelId="{5AC782F6-DBF8-46D7-BFD7-CB0CA8BBCFA1}" type="presParOf" srcId="{C00A3D22-07C4-4567-B99E-86746065710F}" destId="{58B99839-049D-40B4-8094-361578EEC7EC}" srcOrd="5" destOrd="0" presId="urn:microsoft.com/office/officeart/2005/8/layout/pyramid2"/>
    <dgm:cxn modelId="{BA13891A-DFE2-4B81-9EDE-0A8284856DCE}" type="presParOf" srcId="{C00A3D22-07C4-4567-B99E-86746065710F}" destId="{0749ADB9-17F0-4D53-8270-F10CAD09C325}" srcOrd="6" destOrd="0" presId="urn:microsoft.com/office/officeart/2005/8/layout/pyramid2"/>
    <dgm:cxn modelId="{31B22786-514C-4FA9-AF38-1B7457C06A9E}" type="presParOf" srcId="{C00A3D22-07C4-4567-B99E-86746065710F}" destId="{AAB5B4D4-958A-492E-A0A8-C075AAACD1D9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A1B2EF-428A-4326-B2CE-5FC99FA79648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pPr rtl="1"/>
          <a:endParaRPr lang="ar-IQ"/>
        </a:p>
      </dgm:t>
    </dgm:pt>
    <dgm:pt modelId="{808B0561-1779-426B-8D56-3C292D8933D0}">
      <dgm:prSet/>
      <dgm:spPr/>
      <dgm:t>
        <a:bodyPr/>
        <a:lstStyle/>
        <a:p>
          <a:pPr rtl="0"/>
          <a:r>
            <a:rPr lang="en-US" b="1" dirty="0" smtClean="0"/>
            <a:t>1. </a:t>
          </a:r>
          <a:r>
            <a:rPr lang="en-US" dirty="0" smtClean="0"/>
            <a:t>The state must be peace loving.</a:t>
          </a:r>
          <a:endParaRPr lang="ar-IQ" dirty="0"/>
        </a:p>
      </dgm:t>
    </dgm:pt>
    <dgm:pt modelId="{C7EF0152-D7F2-4D9D-942B-B453B622957F}" type="parTrans" cxnId="{35E3FB4E-F0EA-40E3-856C-AC4C3ADC0F92}">
      <dgm:prSet/>
      <dgm:spPr/>
      <dgm:t>
        <a:bodyPr/>
        <a:lstStyle/>
        <a:p>
          <a:pPr rtl="1"/>
          <a:endParaRPr lang="ar-IQ"/>
        </a:p>
      </dgm:t>
    </dgm:pt>
    <dgm:pt modelId="{05D70BBB-D958-4AE1-A3FE-A0E416C4CD60}" type="sibTrans" cxnId="{35E3FB4E-F0EA-40E3-856C-AC4C3ADC0F92}">
      <dgm:prSet/>
      <dgm:spPr/>
      <dgm:t>
        <a:bodyPr/>
        <a:lstStyle/>
        <a:p>
          <a:pPr rtl="1"/>
          <a:endParaRPr lang="ar-IQ"/>
        </a:p>
      </dgm:t>
    </dgm:pt>
    <dgm:pt modelId="{C9008633-34DD-4A30-BA01-D31A190C3584}">
      <dgm:prSet/>
      <dgm:spPr/>
      <dgm:t>
        <a:bodyPr/>
        <a:lstStyle/>
        <a:p>
          <a:pPr rtl="0"/>
          <a:r>
            <a:rPr lang="en-US" dirty="0" smtClean="0"/>
            <a:t>2. It must accept the obligation of the U.N.</a:t>
          </a:r>
          <a:endParaRPr lang="ar-IQ" dirty="0"/>
        </a:p>
      </dgm:t>
    </dgm:pt>
    <dgm:pt modelId="{4F6F3358-FCB9-47AB-8D84-F33722DD878B}" type="parTrans" cxnId="{C0E8F288-AA69-412C-BB69-92901825C572}">
      <dgm:prSet/>
      <dgm:spPr/>
      <dgm:t>
        <a:bodyPr/>
        <a:lstStyle/>
        <a:p>
          <a:pPr rtl="1"/>
          <a:endParaRPr lang="ar-IQ"/>
        </a:p>
      </dgm:t>
    </dgm:pt>
    <dgm:pt modelId="{D64125C9-636E-45C5-8E9F-3DAAD0B4BF96}" type="sibTrans" cxnId="{C0E8F288-AA69-412C-BB69-92901825C572}">
      <dgm:prSet/>
      <dgm:spPr/>
      <dgm:t>
        <a:bodyPr/>
        <a:lstStyle/>
        <a:p>
          <a:pPr rtl="1"/>
          <a:endParaRPr lang="ar-IQ"/>
        </a:p>
      </dgm:t>
    </dgm:pt>
    <dgm:pt modelId="{91F2E746-B0FC-4D2A-932C-98CC0CC23A1D}">
      <dgm:prSet/>
      <dgm:spPr/>
      <dgm:t>
        <a:bodyPr/>
        <a:lstStyle/>
        <a:p>
          <a:pPr rtl="0"/>
          <a:r>
            <a:rPr lang="en-US" dirty="0" smtClean="0"/>
            <a:t>3. It should be able and willing to carry out these obligations.</a:t>
          </a:r>
          <a:endParaRPr lang="ar-IQ" dirty="0"/>
        </a:p>
      </dgm:t>
    </dgm:pt>
    <dgm:pt modelId="{CF66B265-7B19-49E8-980C-6175D2C0C653}" type="parTrans" cxnId="{7E6A26A6-AA9A-464C-AEAD-59CCB79E410A}">
      <dgm:prSet/>
      <dgm:spPr/>
      <dgm:t>
        <a:bodyPr/>
        <a:lstStyle/>
        <a:p>
          <a:pPr rtl="1"/>
          <a:endParaRPr lang="ar-IQ"/>
        </a:p>
      </dgm:t>
    </dgm:pt>
    <dgm:pt modelId="{BF044AEC-60D1-498D-B1FB-8920DD17BD87}" type="sibTrans" cxnId="{7E6A26A6-AA9A-464C-AEAD-59CCB79E410A}">
      <dgm:prSet/>
      <dgm:spPr/>
      <dgm:t>
        <a:bodyPr/>
        <a:lstStyle/>
        <a:p>
          <a:pPr rtl="1"/>
          <a:endParaRPr lang="ar-IQ"/>
        </a:p>
      </dgm:t>
    </dgm:pt>
    <dgm:pt modelId="{0C17AE31-07AF-418D-B51A-2E27DE5C05C8}">
      <dgm:prSet/>
      <dgm:spPr/>
      <dgm:t>
        <a:bodyPr/>
        <a:lstStyle/>
        <a:p>
          <a:pPr rtl="1"/>
          <a:endParaRPr lang="ar-IQ" dirty="0"/>
        </a:p>
      </dgm:t>
    </dgm:pt>
    <dgm:pt modelId="{CC19910A-4377-4B6A-8ACF-7E2FB94DD32C}" type="parTrans" cxnId="{1B6ABF19-D7EF-4B58-BCE8-0CC8DFC2A655}">
      <dgm:prSet/>
      <dgm:spPr/>
      <dgm:t>
        <a:bodyPr/>
        <a:lstStyle/>
        <a:p>
          <a:pPr rtl="1"/>
          <a:endParaRPr lang="ar-IQ"/>
        </a:p>
      </dgm:t>
    </dgm:pt>
    <dgm:pt modelId="{82D6161B-77EB-46E4-89A1-62B06C4A526F}" type="sibTrans" cxnId="{1B6ABF19-D7EF-4B58-BCE8-0CC8DFC2A655}">
      <dgm:prSet/>
      <dgm:spPr/>
      <dgm:t>
        <a:bodyPr/>
        <a:lstStyle/>
        <a:p>
          <a:pPr rtl="1"/>
          <a:endParaRPr lang="ar-IQ"/>
        </a:p>
      </dgm:t>
    </dgm:pt>
    <dgm:pt modelId="{2C686ABB-FAC2-4CF8-9F3D-80600F51CD42}" type="pres">
      <dgm:prSet presAssocID="{C9A1B2EF-428A-4326-B2CE-5FC99FA7964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36FF1296-C714-4032-89D9-193538749BF3}" type="pres">
      <dgm:prSet presAssocID="{808B0561-1779-426B-8D56-3C292D8933D0}" presName="circle1" presStyleLbl="node1" presStyleIdx="0" presStyleCnt="4"/>
      <dgm:spPr/>
    </dgm:pt>
    <dgm:pt modelId="{F47F9F0B-61A2-4BB8-99B9-B7F1E0894F7A}" type="pres">
      <dgm:prSet presAssocID="{808B0561-1779-426B-8D56-3C292D8933D0}" presName="space" presStyleCnt="0"/>
      <dgm:spPr/>
    </dgm:pt>
    <dgm:pt modelId="{ED89C0F0-0235-4DBD-A65B-E4D612DB2A10}" type="pres">
      <dgm:prSet presAssocID="{808B0561-1779-426B-8D56-3C292D8933D0}" presName="rect1" presStyleLbl="alignAcc1" presStyleIdx="0" presStyleCnt="4"/>
      <dgm:spPr/>
    </dgm:pt>
    <dgm:pt modelId="{2EF442C5-09F9-48A0-A9BB-6C03A12DA517}" type="pres">
      <dgm:prSet presAssocID="{C9008633-34DD-4A30-BA01-D31A190C3584}" presName="vertSpace2" presStyleLbl="node1" presStyleIdx="0" presStyleCnt="4"/>
      <dgm:spPr/>
    </dgm:pt>
    <dgm:pt modelId="{5DF50E31-3956-4DF2-882C-80F37D0E865D}" type="pres">
      <dgm:prSet presAssocID="{C9008633-34DD-4A30-BA01-D31A190C3584}" presName="circle2" presStyleLbl="node1" presStyleIdx="1" presStyleCnt="4"/>
      <dgm:spPr/>
    </dgm:pt>
    <dgm:pt modelId="{47E87067-EC3E-465F-8163-B8807933A737}" type="pres">
      <dgm:prSet presAssocID="{C9008633-34DD-4A30-BA01-D31A190C3584}" presName="rect2" presStyleLbl="alignAcc1" presStyleIdx="1" presStyleCnt="4"/>
      <dgm:spPr/>
    </dgm:pt>
    <dgm:pt modelId="{A915B33A-556A-4666-92A4-B3191204C23A}" type="pres">
      <dgm:prSet presAssocID="{91F2E746-B0FC-4D2A-932C-98CC0CC23A1D}" presName="vertSpace3" presStyleLbl="node1" presStyleIdx="1" presStyleCnt="4"/>
      <dgm:spPr/>
    </dgm:pt>
    <dgm:pt modelId="{35719B29-0559-4083-92AE-6DDD9692CA68}" type="pres">
      <dgm:prSet presAssocID="{91F2E746-B0FC-4D2A-932C-98CC0CC23A1D}" presName="circle3" presStyleLbl="node1" presStyleIdx="2" presStyleCnt="4"/>
      <dgm:spPr/>
    </dgm:pt>
    <dgm:pt modelId="{6C85CBCE-6CD4-42C3-B5B8-7BD315583BDC}" type="pres">
      <dgm:prSet presAssocID="{91F2E746-B0FC-4D2A-932C-98CC0CC23A1D}" presName="rect3" presStyleLbl="alignAcc1" presStyleIdx="2" presStyleCnt="4"/>
      <dgm:spPr/>
    </dgm:pt>
    <dgm:pt modelId="{5AEC26B4-F4E6-46D1-BBF5-88C11F1F5655}" type="pres">
      <dgm:prSet presAssocID="{0C17AE31-07AF-418D-B51A-2E27DE5C05C8}" presName="vertSpace4" presStyleLbl="node1" presStyleIdx="2" presStyleCnt="4"/>
      <dgm:spPr/>
    </dgm:pt>
    <dgm:pt modelId="{6A5735E5-9A76-4B9D-A635-67599FFBAE73}" type="pres">
      <dgm:prSet presAssocID="{0C17AE31-07AF-418D-B51A-2E27DE5C05C8}" presName="circle4" presStyleLbl="node1" presStyleIdx="3" presStyleCnt="4"/>
      <dgm:spPr/>
    </dgm:pt>
    <dgm:pt modelId="{43918776-FF5E-4677-BC6B-6ED74EC3759A}" type="pres">
      <dgm:prSet presAssocID="{0C17AE31-07AF-418D-B51A-2E27DE5C05C8}" presName="rect4" presStyleLbl="alignAcc1" presStyleIdx="3" presStyleCnt="4"/>
      <dgm:spPr/>
    </dgm:pt>
    <dgm:pt modelId="{8AC08090-54ED-461D-B9D8-C6D63667BD26}" type="pres">
      <dgm:prSet presAssocID="{808B0561-1779-426B-8D56-3C292D8933D0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850BF2CF-36B4-4F05-9D5A-54DEC196FF88}" type="pres">
      <dgm:prSet presAssocID="{C9008633-34DD-4A30-BA01-D31A190C3584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AEDFE0E9-5FF0-40AA-A6D7-81C1CB76405A}" type="pres">
      <dgm:prSet presAssocID="{91F2E746-B0FC-4D2A-932C-98CC0CC23A1D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E0DED2F2-BBD2-4686-878F-62DEE5262105}" type="pres">
      <dgm:prSet presAssocID="{0C17AE31-07AF-418D-B51A-2E27DE5C05C8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7E6A26A6-AA9A-464C-AEAD-59CCB79E410A}" srcId="{C9A1B2EF-428A-4326-B2CE-5FC99FA79648}" destId="{91F2E746-B0FC-4D2A-932C-98CC0CC23A1D}" srcOrd="2" destOrd="0" parTransId="{CF66B265-7B19-49E8-980C-6175D2C0C653}" sibTransId="{BF044AEC-60D1-498D-B1FB-8920DD17BD87}"/>
    <dgm:cxn modelId="{C0E8F288-AA69-412C-BB69-92901825C572}" srcId="{C9A1B2EF-428A-4326-B2CE-5FC99FA79648}" destId="{C9008633-34DD-4A30-BA01-D31A190C3584}" srcOrd="1" destOrd="0" parTransId="{4F6F3358-FCB9-47AB-8D84-F33722DD878B}" sibTransId="{D64125C9-636E-45C5-8E9F-3DAAD0B4BF96}"/>
    <dgm:cxn modelId="{1B6ABF19-D7EF-4B58-BCE8-0CC8DFC2A655}" srcId="{C9A1B2EF-428A-4326-B2CE-5FC99FA79648}" destId="{0C17AE31-07AF-418D-B51A-2E27DE5C05C8}" srcOrd="3" destOrd="0" parTransId="{CC19910A-4377-4B6A-8ACF-7E2FB94DD32C}" sibTransId="{82D6161B-77EB-46E4-89A1-62B06C4A526F}"/>
    <dgm:cxn modelId="{5462948E-5679-4731-A193-E1ECED4C0AB4}" type="presOf" srcId="{C9008633-34DD-4A30-BA01-D31A190C3584}" destId="{47E87067-EC3E-465F-8163-B8807933A737}" srcOrd="0" destOrd="0" presId="urn:microsoft.com/office/officeart/2005/8/layout/target3"/>
    <dgm:cxn modelId="{9280F512-4C59-4EB7-9980-FE43321850FB}" type="presOf" srcId="{808B0561-1779-426B-8D56-3C292D8933D0}" destId="{8AC08090-54ED-461D-B9D8-C6D63667BD26}" srcOrd="1" destOrd="0" presId="urn:microsoft.com/office/officeart/2005/8/layout/target3"/>
    <dgm:cxn modelId="{CF40840D-6D65-4010-83CC-344203D22BAB}" type="presOf" srcId="{91F2E746-B0FC-4D2A-932C-98CC0CC23A1D}" destId="{AEDFE0E9-5FF0-40AA-A6D7-81C1CB76405A}" srcOrd="1" destOrd="0" presId="urn:microsoft.com/office/officeart/2005/8/layout/target3"/>
    <dgm:cxn modelId="{4F7E9296-03CF-4F9B-94CB-E35EF9CCD1B9}" type="presOf" srcId="{0C17AE31-07AF-418D-B51A-2E27DE5C05C8}" destId="{E0DED2F2-BBD2-4686-878F-62DEE5262105}" srcOrd="1" destOrd="0" presId="urn:microsoft.com/office/officeart/2005/8/layout/target3"/>
    <dgm:cxn modelId="{E2560185-BBEA-4166-89AB-18017CDB011A}" type="presOf" srcId="{C9A1B2EF-428A-4326-B2CE-5FC99FA79648}" destId="{2C686ABB-FAC2-4CF8-9F3D-80600F51CD42}" srcOrd="0" destOrd="0" presId="urn:microsoft.com/office/officeart/2005/8/layout/target3"/>
    <dgm:cxn modelId="{35E3FB4E-F0EA-40E3-856C-AC4C3ADC0F92}" srcId="{C9A1B2EF-428A-4326-B2CE-5FC99FA79648}" destId="{808B0561-1779-426B-8D56-3C292D8933D0}" srcOrd="0" destOrd="0" parTransId="{C7EF0152-D7F2-4D9D-942B-B453B622957F}" sibTransId="{05D70BBB-D958-4AE1-A3FE-A0E416C4CD60}"/>
    <dgm:cxn modelId="{653ACC4C-862C-4161-8B48-A7FE9290C541}" type="presOf" srcId="{C9008633-34DD-4A30-BA01-D31A190C3584}" destId="{850BF2CF-36B4-4F05-9D5A-54DEC196FF88}" srcOrd="1" destOrd="0" presId="urn:microsoft.com/office/officeart/2005/8/layout/target3"/>
    <dgm:cxn modelId="{60F96652-C3C7-44B3-AA81-E9B88F1C00E4}" type="presOf" srcId="{0C17AE31-07AF-418D-B51A-2E27DE5C05C8}" destId="{43918776-FF5E-4677-BC6B-6ED74EC3759A}" srcOrd="0" destOrd="0" presId="urn:microsoft.com/office/officeart/2005/8/layout/target3"/>
    <dgm:cxn modelId="{8FD4E73E-8843-4BA0-8E22-CFD4AD407F52}" type="presOf" srcId="{91F2E746-B0FC-4D2A-932C-98CC0CC23A1D}" destId="{6C85CBCE-6CD4-42C3-B5B8-7BD315583BDC}" srcOrd="0" destOrd="0" presId="urn:microsoft.com/office/officeart/2005/8/layout/target3"/>
    <dgm:cxn modelId="{D06D25EC-B230-45B4-A263-E93450D4F941}" type="presOf" srcId="{808B0561-1779-426B-8D56-3C292D8933D0}" destId="{ED89C0F0-0235-4DBD-A65B-E4D612DB2A10}" srcOrd="0" destOrd="0" presId="urn:microsoft.com/office/officeart/2005/8/layout/target3"/>
    <dgm:cxn modelId="{D6743E31-C1C4-4151-9787-04A49692BDFF}" type="presParOf" srcId="{2C686ABB-FAC2-4CF8-9F3D-80600F51CD42}" destId="{36FF1296-C714-4032-89D9-193538749BF3}" srcOrd="0" destOrd="0" presId="urn:microsoft.com/office/officeart/2005/8/layout/target3"/>
    <dgm:cxn modelId="{F27B2200-B7AF-448B-B43C-0CA635177CC3}" type="presParOf" srcId="{2C686ABB-FAC2-4CF8-9F3D-80600F51CD42}" destId="{F47F9F0B-61A2-4BB8-99B9-B7F1E0894F7A}" srcOrd="1" destOrd="0" presId="urn:microsoft.com/office/officeart/2005/8/layout/target3"/>
    <dgm:cxn modelId="{F0B34AEF-9272-4C76-888F-CE5DF8046991}" type="presParOf" srcId="{2C686ABB-FAC2-4CF8-9F3D-80600F51CD42}" destId="{ED89C0F0-0235-4DBD-A65B-E4D612DB2A10}" srcOrd="2" destOrd="0" presId="urn:microsoft.com/office/officeart/2005/8/layout/target3"/>
    <dgm:cxn modelId="{4C12C2DB-F081-4571-A93C-8FD13A2BFFD9}" type="presParOf" srcId="{2C686ABB-FAC2-4CF8-9F3D-80600F51CD42}" destId="{2EF442C5-09F9-48A0-A9BB-6C03A12DA517}" srcOrd="3" destOrd="0" presId="urn:microsoft.com/office/officeart/2005/8/layout/target3"/>
    <dgm:cxn modelId="{E6CD12F0-8D4C-4BF0-806E-B4A702CA02BF}" type="presParOf" srcId="{2C686ABB-FAC2-4CF8-9F3D-80600F51CD42}" destId="{5DF50E31-3956-4DF2-882C-80F37D0E865D}" srcOrd="4" destOrd="0" presId="urn:microsoft.com/office/officeart/2005/8/layout/target3"/>
    <dgm:cxn modelId="{FC67F665-D3F8-41CC-A20E-D4F5E2D98ED9}" type="presParOf" srcId="{2C686ABB-FAC2-4CF8-9F3D-80600F51CD42}" destId="{47E87067-EC3E-465F-8163-B8807933A737}" srcOrd="5" destOrd="0" presId="urn:microsoft.com/office/officeart/2005/8/layout/target3"/>
    <dgm:cxn modelId="{D02B2F63-BEE5-46CF-9452-86CDDA6A67E9}" type="presParOf" srcId="{2C686ABB-FAC2-4CF8-9F3D-80600F51CD42}" destId="{A915B33A-556A-4666-92A4-B3191204C23A}" srcOrd="6" destOrd="0" presId="urn:microsoft.com/office/officeart/2005/8/layout/target3"/>
    <dgm:cxn modelId="{F9BE0A50-6D50-4086-940C-66C6691E1FB7}" type="presParOf" srcId="{2C686ABB-FAC2-4CF8-9F3D-80600F51CD42}" destId="{35719B29-0559-4083-92AE-6DDD9692CA68}" srcOrd="7" destOrd="0" presId="urn:microsoft.com/office/officeart/2005/8/layout/target3"/>
    <dgm:cxn modelId="{EA8D4F0D-0A7E-4B24-88C9-015510D0B7DA}" type="presParOf" srcId="{2C686ABB-FAC2-4CF8-9F3D-80600F51CD42}" destId="{6C85CBCE-6CD4-42C3-B5B8-7BD315583BDC}" srcOrd="8" destOrd="0" presId="urn:microsoft.com/office/officeart/2005/8/layout/target3"/>
    <dgm:cxn modelId="{827514B8-BD7C-4A49-B453-1D5DEBA39F13}" type="presParOf" srcId="{2C686ABB-FAC2-4CF8-9F3D-80600F51CD42}" destId="{5AEC26B4-F4E6-46D1-BBF5-88C11F1F5655}" srcOrd="9" destOrd="0" presId="urn:microsoft.com/office/officeart/2005/8/layout/target3"/>
    <dgm:cxn modelId="{86F3A4BE-2402-44E6-9E37-38F469083013}" type="presParOf" srcId="{2C686ABB-FAC2-4CF8-9F3D-80600F51CD42}" destId="{6A5735E5-9A76-4B9D-A635-67599FFBAE73}" srcOrd="10" destOrd="0" presId="urn:microsoft.com/office/officeart/2005/8/layout/target3"/>
    <dgm:cxn modelId="{5F5FFD61-92D3-40B6-B62D-D448DB78D475}" type="presParOf" srcId="{2C686ABB-FAC2-4CF8-9F3D-80600F51CD42}" destId="{43918776-FF5E-4677-BC6B-6ED74EC3759A}" srcOrd="11" destOrd="0" presId="urn:microsoft.com/office/officeart/2005/8/layout/target3"/>
    <dgm:cxn modelId="{201A2646-1220-41E4-B4AA-4DA5FAC0DED4}" type="presParOf" srcId="{2C686ABB-FAC2-4CF8-9F3D-80600F51CD42}" destId="{8AC08090-54ED-461D-B9D8-C6D63667BD26}" srcOrd="12" destOrd="0" presId="urn:microsoft.com/office/officeart/2005/8/layout/target3"/>
    <dgm:cxn modelId="{1A2632A5-CEDC-4FF2-8E45-CBADE1EBAA28}" type="presParOf" srcId="{2C686ABB-FAC2-4CF8-9F3D-80600F51CD42}" destId="{850BF2CF-36B4-4F05-9D5A-54DEC196FF88}" srcOrd="13" destOrd="0" presId="urn:microsoft.com/office/officeart/2005/8/layout/target3"/>
    <dgm:cxn modelId="{88EC522A-D581-4C81-B826-6D029682EFB5}" type="presParOf" srcId="{2C686ABB-FAC2-4CF8-9F3D-80600F51CD42}" destId="{AEDFE0E9-5FF0-40AA-A6D7-81C1CB76405A}" srcOrd="14" destOrd="0" presId="urn:microsoft.com/office/officeart/2005/8/layout/target3"/>
    <dgm:cxn modelId="{CFED6CA6-E29D-4A86-9E4D-D48A3CF7127C}" type="presParOf" srcId="{2C686ABB-FAC2-4CF8-9F3D-80600F51CD42}" destId="{E0DED2F2-BBD2-4686-878F-62DEE5262105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A769BD-E96B-446E-9203-E903BB222041}">
      <dsp:nvSpPr>
        <dsp:cNvPr id="0" name=""/>
        <dsp:cNvSpPr/>
      </dsp:nvSpPr>
      <dsp:spPr>
        <a:xfrm rot="5400000">
          <a:off x="-160978" y="163978"/>
          <a:ext cx="1073192" cy="751234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1</a:t>
          </a:r>
          <a:endParaRPr lang="ar-IQ" sz="2100" kern="1200" dirty="0"/>
        </a:p>
      </dsp:txBody>
      <dsp:txXfrm rot="5400000">
        <a:off x="-160978" y="163978"/>
        <a:ext cx="1073192" cy="751234"/>
      </dsp:txXfrm>
    </dsp:sp>
    <dsp:sp modelId="{98E5FA25-E9C0-47A9-A2D8-752D6CB05483}">
      <dsp:nvSpPr>
        <dsp:cNvPr id="0" name=""/>
        <dsp:cNvSpPr/>
      </dsp:nvSpPr>
      <dsp:spPr>
        <a:xfrm rot="5400000">
          <a:off x="4598829" y="-3793386"/>
          <a:ext cx="697574" cy="8392765"/>
        </a:xfrm>
        <a:prstGeom prst="round2SameRect">
          <a:avLst/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IQ" sz="1300" kern="1200" dirty="0"/>
        </a:p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International judicial decisions</a:t>
          </a:r>
          <a:endParaRPr lang="ar-IQ" sz="3200" kern="1200" dirty="0"/>
        </a:p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IQ" sz="1300" kern="1200" dirty="0"/>
        </a:p>
      </dsp:txBody>
      <dsp:txXfrm rot="5400000">
        <a:off x="4598829" y="-3793386"/>
        <a:ext cx="697574" cy="8392765"/>
      </dsp:txXfrm>
    </dsp:sp>
    <dsp:sp modelId="{8338581F-271E-4A64-8F7A-CCE9E68CDB41}">
      <dsp:nvSpPr>
        <dsp:cNvPr id="0" name=""/>
        <dsp:cNvSpPr/>
      </dsp:nvSpPr>
      <dsp:spPr>
        <a:xfrm rot="5400000">
          <a:off x="-160978" y="1122195"/>
          <a:ext cx="1073192" cy="751234"/>
        </a:xfrm>
        <a:prstGeom prst="chevron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2</a:t>
          </a:r>
          <a:endParaRPr lang="ar-IQ" sz="2100" kern="1200" dirty="0"/>
        </a:p>
      </dsp:txBody>
      <dsp:txXfrm rot="5400000">
        <a:off x="-160978" y="1122195"/>
        <a:ext cx="1073192" cy="751234"/>
      </dsp:txXfrm>
    </dsp:sp>
    <dsp:sp modelId="{804864DE-AD51-46F3-94F9-73D858BAD53E}">
      <dsp:nvSpPr>
        <dsp:cNvPr id="0" name=""/>
        <dsp:cNvSpPr/>
      </dsp:nvSpPr>
      <dsp:spPr>
        <a:xfrm rot="5400000">
          <a:off x="4598829" y="-2886378"/>
          <a:ext cx="697574" cy="8392765"/>
        </a:xfrm>
        <a:prstGeom prst="round2SameRect">
          <a:avLst/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Arbitral a wards</a:t>
          </a:r>
          <a:endParaRPr lang="ar-IQ" sz="3200" kern="1200" dirty="0" smtClean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IQ" sz="2000" kern="1200" dirty="0"/>
        </a:p>
      </dsp:txBody>
      <dsp:txXfrm rot="5400000">
        <a:off x="4598829" y="-2886378"/>
        <a:ext cx="697574" cy="8392765"/>
      </dsp:txXfrm>
    </dsp:sp>
    <dsp:sp modelId="{39EA9A53-0261-4DCC-B4A4-F46FBFA726D0}">
      <dsp:nvSpPr>
        <dsp:cNvPr id="0" name=""/>
        <dsp:cNvSpPr/>
      </dsp:nvSpPr>
      <dsp:spPr>
        <a:xfrm rot="5400000">
          <a:off x="-160978" y="2168456"/>
          <a:ext cx="1073192" cy="751234"/>
        </a:xfrm>
        <a:prstGeom prst="chevr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3</a:t>
          </a:r>
          <a:endParaRPr lang="ar-IQ" sz="2100" kern="1200" dirty="0"/>
        </a:p>
      </dsp:txBody>
      <dsp:txXfrm rot="5400000">
        <a:off x="-160978" y="2168456"/>
        <a:ext cx="1073192" cy="751234"/>
      </dsp:txXfrm>
    </dsp:sp>
    <dsp:sp modelId="{08CDD4EF-B073-41F4-855D-FD3490B82E6C}">
      <dsp:nvSpPr>
        <dsp:cNvPr id="0" name=""/>
        <dsp:cNvSpPr/>
      </dsp:nvSpPr>
      <dsp:spPr>
        <a:xfrm rot="5400000">
          <a:off x="4510785" y="-1840117"/>
          <a:ext cx="873663" cy="8392765"/>
        </a:xfrm>
        <a:prstGeom prst="round2SameRect">
          <a:avLst/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The teaching of the most highly qualified publicists of the various nations</a:t>
          </a:r>
          <a:endParaRPr lang="ar-IQ" sz="2400" kern="1200" dirty="0" smtClean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IQ" sz="2000" kern="1200" dirty="0"/>
        </a:p>
      </dsp:txBody>
      <dsp:txXfrm rot="5400000">
        <a:off x="4510785" y="-1840117"/>
        <a:ext cx="873663" cy="8392765"/>
      </dsp:txXfrm>
    </dsp:sp>
    <dsp:sp modelId="{26D1C8CD-86CF-42D4-AAD0-D05F8CF8F1AE}">
      <dsp:nvSpPr>
        <dsp:cNvPr id="0" name=""/>
        <dsp:cNvSpPr/>
      </dsp:nvSpPr>
      <dsp:spPr>
        <a:xfrm rot="5400000">
          <a:off x="-160978" y="3126673"/>
          <a:ext cx="1073192" cy="751234"/>
        </a:xfrm>
        <a:prstGeom prst="chevron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4</a:t>
          </a:r>
          <a:endParaRPr lang="ar-IQ" sz="2100" kern="1200" dirty="0"/>
        </a:p>
      </dsp:txBody>
      <dsp:txXfrm rot="5400000">
        <a:off x="-160978" y="3126673"/>
        <a:ext cx="1073192" cy="751234"/>
      </dsp:txXfrm>
    </dsp:sp>
    <dsp:sp modelId="{A4B8701B-8AEC-41E1-B960-7B9C40586B1C}">
      <dsp:nvSpPr>
        <dsp:cNvPr id="0" name=""/>
        <dsp:cNvSpPr/>
      </dsp:nvSpPr>
      <dsp:spPr>
        <a:xfrm rot="5400000">
          <a:off x="4598829" y="-881900"/>
          <a:ext cx="697574" cy="8392765"/>
        </a:xfrm>
        <a:prstGeom prst="round2SameRect">
          <a:avLst/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Acts of international organizations</a:t>
          </a:r>
          <a:endParaRPr lang="ar-IQ" sz="3200" kern="1200" dirty="0"/>
        </a:p>
      </dsp:txBody>
      <dsp:txXfrm rot="5400000">
        <a:off x="4598829" y="-881900"/>
        <a:ext cx="697574" cy="8392765"/>
      </dsp:txXfrm>
    </dsp:sp>
    <dsp:sp modelId="{A7E125B7-826D-43C3-88B5-296AD0A16181}">
      <dsp:nvSpPr>
        <dsp:cNvPr id="0" name=""/>
        <dsp:cNvSpPr/>
      </dsp:nvSpPr>
      <dsp:spPr>
        <a:xfrm rot="5400000">
          <a:off x="-160978" y="4084890"/>
          <a:ext cx="1073192" cy="751234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5</a:t>
          </a:r>
          <a:endParaRPr lang="ar-IQ" sz="2100" kern="1200" dirty="0"/>
        </a:p>
      </dsp:txBody>
      <dsp:txXfrm rot="5400000">
        <a:off x="-160978" y="4084890"/>
        <a:ext cx="1073192" cy="751234"/>
      </dsp:txXfrm>
    </dsp:sp>
    <dsp:sp modelId="{E665D502-2BC0-478B-8184-B009426FFDB0}">
      <dsp:nvSpPr>
        <dsp:cNvPr id="0" name=""/>
        <dsp:cNvSpPr/>
      </dsp:nvSpPr>
      <dsp:spPr>
        <a:xfrm rot="5400000">
          <a:off x="4598829" y="76316"/>
          <a:ext cx="697574" cy="8392765"/>
        </a:xfrm>
        <a:prstGeom prst="round2SameRect">
          <a:avLst/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Decisions of international organizations</a:t>
          </a:r>
          <a:endParaRPr lang="ar-IQ" sz="3200" kern="1200" dirty="0" smtClean="0"/>
        </a:p>
      </dsp:txBody>
      <dsp:txXfrm rot="5400000">
        <a:off x="4598829" y="76316"/>
        <a:ext cx="697574" cy="839276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672900-AF77-4C41-93FD-DBD0303F31F0}">
      <dsp:nvSpPr>
        <dsp:cNvPr id="0" name=""/>
        <dsp:cNvSpPr/>
      </dsp:nvSpPr>
      <dsp:spPr>
        <a:xfrm>
          <a:off x="0" y="2183619"/>
          <a:ext cx="9144000" cy="117526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B. International organizations.</a:t>
          </a:r>
          <a:endParaRPr lang="ar-IQ" sz="4900" kern="1200" dirty="0"/>
        </a:p>
      </dsp:txBody>
      <dsp:txXfrm>
        <a:off x="0" y="2183619"/>
        <a:ext cx="9144000" cy="1175264"/>
      </dsp:txXfrm>
    </dsp:sp>
    <dsp:sp modelId="{E1AE3EEF-A732-42C7-B5B1-338961349A2C}">
      <dsp:nvSpPr>
        <dsp:cNvPr id="0" name=""/>
        <dsp:cNvSpPr/>
      </dsp:nvSpPr>
      <dsp:spPr>
        <a:xfrm>
          <a:off x="0" y="755461"/>
          <a:ext cx="9144000" cy="1175264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Sovereign states.  A.</a:t>
          </a:r>
          <a:endParaRPr lang="ar-IQ" sz="4900" kern="1200" dirty="0"/>
        </a:p>
      </dsp:txBody>
      <dsp:txXfrm>
        <a:off x="0" y="755461"/>
        <a:ext cx="9144000" cy="1175264"/>
      </dsp:txXfrm>
    </dsp:sp>
    <dsp:sp modelId="{A5C1D15A-DB05-4DAB-840A-976241A40426}">
      <dsp:nvSpPr>
        <dsp:cNvPr id="0" name=""/>
        <dsp:cNvSpPr/>
      </dsp:nvSpPr>
      <dsp:spPr>
        <a:xfrm>
          <a:off x="0" y="4787914"/>
          <a:ext cx="9144000" cy="1175264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D. Individuals –natural persons.</a:t>
          </a:r>
          <a:endParaRPr lang="ar-IQ" sz="4900" kern="1200" dirty="0"/>
        </a:p>
      </dsp:txBody>
      <dsp:txXfrm>
        <a:off x="0" y="4787914"/>
        <a:ext cx="9144000" cy="1175264"/>
      </dsp:txXfrm>
    </dsp:sp>
    <dsp:sp modelId="{2407803A-630F-4FFB-A0FC-E636269EBE17}">
      <dsp:nvSpPr>
        <dsp:cNvPr id="0" name=""/>
        <dsp:cNvSpPr/>
      </dsp:nvSpPr>
      <dsp:spPr>
        <a:xfrm>
          <a:off x="0" y="3455726"/>
          <a:ext cx="9144000" cy="1175264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C. public and private corporations</a:t>
          </a:r>
          <a:endParaRPr lang="ar-IQ" sz="4900" kern="1200" dirty="0"/>
        </a:p>
      </dsp:txBody>
      <dsp:txXfrm>
        <a:off x="0" y="3455726"/>
        <a:ext cx="9144000" cy="117526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C24D26-2AED-4187-9EFF-3E3DDF7C583A}">
      <dsp:nvSpPr>
        <dsp:cNvPr id="0" name=""/>
        <dsp:cNvSpPr/>
      </dsp:nvSpPr>
      <dsp:spPr>
        <a:xfrm>
          <a:off x="1702533" y="0"/>
          <a:ext cx="4365104" cy="4365104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AC8803-43BB-48C9-8336-3CFF483B6624}">
      <dsp:nvSpPr>
        <dsp:cNvPr id="0" name=""/>
        <dsp:cNvSpPr/>
      </dsp:nvSpPr>
      <dsp:spPr>
        <a:xfrm>
          <a:off x="3885085" y="436936"/>
          <a:ext cx="2837317" cy="77582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1. A permanent population.</a:t>
          </a:r>
          <a:endParaRPr lang="en-US" sz="1900" kern="1200" dirty="0"/>
        </a:p>
      </dsp:txBody>
      <dsp:txXfrm>
        <a:off x="3885085" y="436936"/>
        <a:ext cx="2837317" cy="775829"/>
      </dsp:txXfrm>
    </dsp:sp>
    <dsp:sp modelId="{E1847331-BC28-4314-B387-3BB992001E6E}">
      <dsp:nvSpPr>
        <dsp:cNvPr id="0" name=""/>
        <dsp:cNvSpPr/>
      </dsp:nvSpPr>
      <dsp:spPr>
        <a:xfrm>
          <a:off x="3885085" y="1309744"/>
          <a:ext cx="2837317" cy="77582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2.A country in which the people have been settled.</a:t>
          </a:r>
          <a:endParaRPr lang="ar-IQ" sz="1900" kern="1200" dirty="0"/>
        </a:p>
      </dsp:txBody>
      <dsp:txXfrm>
        <a:off x="3885085" y="1309744"/>
        <a:ext cx="2837317" cy="775829"/>
      </dsp:txXfrm>
    </dsp:sp>
    <dsp:sp modelId="{3B10E598-500D-413C-BD23-20AB37E695EC}">
      <dsp:nvSpPr>
        <dsp:cNvPr id="0" name=""/>
        <dsp:cNvSpPr/>
      </dsp:nvSpPr>
      <dsp:spPr>
        <a:xfrm>
          <a:off x="3885085" y="2182551"/>
          <a:ext cx="2837317" cy="77582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3. A government.</a:t>
          </a:r>
          <a:endParaRPr lang="ar-IQ" sz="1900" kern="1200" dirty="0"/>
        </a:p>
      </dsp:txBody>
      <dsp:txXfrm>
        <a:off x="3885085" y="2182551"/>
        <a:ext cx="2837317" cy="775829"/>
      </dsp:txXfrm>
    </dsp:sp>
    <dsp:sp modelId="{0749ADB9-17F0-4D53-8270-F10CAD09C325}">
      <dsp:nvSpPr>
        <dsp:cNvPr id="0" name=""/>
        <dsp:cNvSpPr/>
      </dsp:nvSpPr>
      <dsp:spPr>
        <a:xfrm>
          <a:off x="3885085" y="3055359"/>
          <a:ext cx="2837317" cy="77582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4. Sovereignty</a:t>
          </a:r>
          <a:endParaRPr lang="ar-IQ" sz="1900" kern="1200" dirty="0"/>
        </a:p>
      </dsp:txBody>
      <dsp:txXfrm>
        <a:off x="3885085" y="3055359"/>
        <a:ext cx="2837317" cy="77582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FF1296-C714-4032-89D9-193538749BF3}">
      <dsp:nvSpPr>
        <dsp:cNvPr id="0" name=""/>
        <dsp:cNvSpPr/>
      </dsp:nvSpPr>
      <dsp:spPr>
        <a:xfrm>
          <a:off x="0" y="0"/>
          <a:ext cx="3600400" cy="360040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89C0F0-0235-4DBD-A65B-E4D612DB2A10}">
      <dsp:nvSpPr>
        <dsp:cNvPr id="0" name=""/>
        <dsp:cNvSpPr/>
      </dsp:nvSpPr>
      <dsp:spPr>
        <a:xfrm>
          <a:off x="1800200" y="0"/>
          <a:ext cx="7164288" cy="360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1. </a:t>
          </a:r>
          <a:r>
            <a:rPr lang="en-US" sz="2200" kern="1200" dirty="0" smtClean="0"/>
            <a:t>The state must be peace loving.</a:t>
          </a:r>
          <a:endParaRPr lang="ar-IQ" sz="2200" kern="1200" dirty="0"/>
        </a:p>
      </dsp:txBody>
      <dsp:txXfrm>
        <a:off x="1800200" y="0"/>
        <a:ext cx="7164288" cy="765084"/>
      </dsp:txXfrm>
    </dsp:sp>
    <dsp:sp modelId="{5DF50E31-3956-4DF2-882C-80F37D0E865D}">
      <dsp:nvSpPr>
        <dsp:cNvPr id="0" name=""/>
        <dsp:cNvSpPr/>
      </dsp:nvSpPr>
      <dsp:spPr>
        <a:xfrm>
          <a:off x="472552" y="765084"/>
          <a:ext cx="2655295" cy="2655295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E87067-EC3E-465F-8163-B8807933A737}">
      <dsp:nvSpPr>
        <dsp:cNvPr id="0" name=""/>
        <dsp:cNvSpPr/>
      </dsp:nvSpPr>
      <dsp:spPr>
        <a:xfrm>
          <a:off x="1800200" y="765084"/>
          <a:ext cx="7164288" cy="26552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2. It must accept the obligation of the U.N.</a:t>
          </a:r>
          <a:endParaRPr lang="ar-IQ" sz="2200" kern="1200" dirty="0"/>
        </a:p>
      </dsp:txBody>
      <dsp:txXfrm>
        <a:off x="1800200" y="765084"/>
        <a:ext cx="7164288" cy="765085"/>
      </dsp:txXfrm>
    </dsp:sp>
    <dsp:sp modelId="{35719B29-0559-4083-92AE-6DDD9692CA68}">
      <dsp:nvSpPr>
        <dsp:cNvPr id="0" name=""/>
        <dsp:cNvSpPr/>
      </dsp:nvSpPr>
      <dsp:spPr>
        <a:xfrm>
          <a:off x="945104" y="1530170"/>
          <a:ext cx="1710190" cy="171019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85CBCE-6CD4-42C3-B5B8-7BD315583BDC}">
      <dsp:nvSpPr>
        <dsp:cNvPr id="0" name=""/>
        <dsp:cNvSpPr/>
      </dsp:nvSpPr>
      <dsp:spPr>
        <a:xfrm>
          <a:off x="1800200" y="1530170"/>
          <a:ext cx="7164288" cy="17101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3. It should be able and willing to carry out these obligations.</a:t>
          </a:r>
          <a:endParaRPr lang="ar-IQ" sz="2200" kern="1200" dirty="0"/>
        </a:p>
      </dsp:txBody>
      <dsp:txXfrm>
        <a:off x="1800200" y="1530170"/>
        <a:ext cx="7164288" cy="765085"/>
      </dsp:txXfrm>
    </dsp:sp>
    <dsp:sp modelId="{6A5735E5-9A76-4B9D-A635-67599FFBAE73}">
      <dsp:nvSpPr>
        <dsp:cNvPr id="0" name=""/>
        <dsp:cNvSpPr/>
      </dsp:nvSpPr>
      <dsp:spPr>
        <a:xfrm>
          <a:off x="1417657" y="2295255"/>
          <a:ext cx="765084" cy="765084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918776-FF5E-4677-BC6B-6ED74EC3759A}">
      <dsp:nvSpPr>
        <dsp:cNvPr id="0" name=""/>
        <dsp:cNvSpPr/>
      </dsp:nvSpPr>
      <dsp:spPr>
        <a:xfrm>
          <a:off x="1800200" y="2295255"/>
          <a:ext cx="7164288" cy="7650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2200" kern="1200" dirty="0"/>
        </a:p>
      </dsp:txBody>
      <dsp:txXfrm>
        <a:off x="1800200" y="2295255"/>
        <a:ext cx="7164288" cy="765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45B18-1908-4DD7-B2DA-A8B42E54685F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D75C-EEAF-49E2-8BC4-7D803F74AB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45B18-1908-4DD7-B2DA-A8B42E54685F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D75C-EEAF-49E2-8BC4-7D803F74AB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45B18-1908-4DD7-B2DA-A8B42E54685F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D75C-EEAF-49E2-8BC4-7D803F74AB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45B18-1908-4DD7-B2DA-A8B42E54685F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D75C-EEAF-49E2-8BC4-7D803F74AB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45B18-1908-4DD7-B2DA-A8B42E54685F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D75C-EEAF-49E2-8BC4-7D803F74AB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45B18-1908-4DD7-B2DA-A8B42E54685F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D75C-EEAF-49E2-8BC4-7D803F74AB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45B18-1908-4DD7-B2DA-A8B42E54685F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D75C-EEAF-49E2-8BC4-7D803F74AB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45B18-1908-4DD7-B2DA-A8B42E54685F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D75C-EEAF-49E2-8BC4-7D803F74AB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45B18-1908-4DD7-B2DA-A8B42E54685F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D75C-EEAF-49E2-8BC4-7D803F74AB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45B18-1908-4DD7-B2DA-A8B42E54685F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D75C-EEAF-49E2-8BC4-7D803F74AB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45B18-1908-4DD7-B2DA-A8B42E54685F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D75C-EEAF-49E2-8BC4-7D803F74AB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45B18-1908-4DD7-B2DA-A8B42E54685F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4D75C-EEAF-49E2-8BC4-7D803F74ABB1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blogger-image--14960815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3240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Public International Law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5300" dirty="0" smtClean="0"/>
              <a:t>Third Class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3100" dirty="0" smtClean="0"/>
              <a:t>product by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00" dirty="0" smtClean="0">
                <a:solidFill>
                  <a:schemeClr val="bg1"/>
                </a:solidFill>
              </a:rPr>
              <a:t>y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8208912" cy="2971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Assistant Lecturer</a:t>
            </a:r>
          </a:p>
          <a:p>
            <a:r>
              <a:rPr lang="en-US" sz="4400" b="1" dirty="0" err="1" smtClean="0">
                <a:solidFill>
                  <a:schemeClr val="tx1"/>
                </a:solidFill>
              </a:rPr>
              <a:t>Anfal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Esam</a:t>
            </a:r>
            <a:r>
              <a:rPr lang="en-US" sz="4400" b="1" dirty="0" smtClean="0">
                <a:solidFill>
                  <a:schemeClr val="tx1"/>
                </a:solidFill>
              </a:rPr>
              <a:t> Ali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College of Law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Al-</a:t>
            </a:r>
            <a:r>
              <a:rPr lang="en-US" b="1" dirty="0" err="1" smtClean="0">
                <a:solidFill>
                  <a:schemeClr val="tx1"/>
                </a:solidFill>
              </a:rPr>
              <a:t>Mustansiriyah</a:t>
            </a:r>
            <a:r>
              <a:rPr lang="en-US" b="1" dirty="0" smtClean="0">
                <a:solidFill>
                  <a:schemeClr val="tx1"/>
                </a:solidFill>
              </a:rPr>
              <a:t> University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2015_1391218251_1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0"/>
            <a:ext cx="8964488" cy="6858000"/>
          </a:xfr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Good Luck</a:t>
            </a:r>
            <a:endParaRPr lang="ar-IQ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00506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>First</a:t>
            </a:r>
            <a:r>
              <a:rPr lang="en-US" dirty="0" smtClean="0"/>
              <a:t>: </a:t>
            </a:r>
            <a:r>
              <a:rPr lang="en-US" dirty="0"/>
              <a:t>Subsidiary sources of international law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b="1" dirty="0" smtClean="0"/>
              <a:t>Second </a:t>
            </a:r>
            <a:r>
              <a:rPr lang="en-US" dirty="0" smtClean="0"/>
              <a:t>: Subjects </a:t>
            </a:r>
            <a:r>
              <a:rPr lang="en-US" dirty="0"/>
              <a:t>of International </a:t>
            </a:r>
            <a:r>
              <a:rPr lang="en-US" dirty="0" smtClean="0"/>
              <a:t>law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971800"/>
          </a:xfrm>
          <a:solidFill>
            <a:srgbClr val="00B0F0"/>
          </a:solidFill>
        </p:spPr>
        <p:txBody>
          <a:bodyPr/>
          <a:lstStyle/>
          <a:p>
            <a:endParaRPr lang="ar-IQ" sz="4000" b="1" dirty="0" smtClean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chemeClr val="tx1"/>
                </a:solidFill>
              </a:rPr>
              <a:t>The </a:t>
            </a:r>
            <a:r>
              <a:rPr lang="en-US" sz="4000" b="1" dirty="0">
                <a:solidFill>
                  <a:schemeClr val="tx1"/>
                </a:solidFill>
              </a:rPr>
              <a:t>Third Lecture </a:t>
            </a:r>
            <a:r>
              <a:rPr lang="en-US" sz="4000" b="1" dirty="0" smtClean="0">
                <a:solidFill>
                  <a:schemeClr val="tx1"/>
                </a:solidFill>
              </a:rPr>
              <a:t>Contents-</a:t>
            </a:r>
            <a:r>
              <a:rPr lang="ar-IQ" sz="4000" b="1" dirty="0" err="1" smtClean="0">
                <a:solidFill>
                  <a:schemeClr val="tx1"/>
                </a:solidFill>
              </a:rPr>
              <a:t>-</a:t>
            </a:r>
            <a:endParaRPr lang="ar-IQ" sz="4000" b="1" dirty="0" smtClean="0">
              <a:solidFill>
                <a:schemeClr val="tx1"/>
              </a:solidFill>
            </a:endParaRPr>
          </a:p>
          <a:p>
            <a:endParaRPr lang="en-US" sz="4000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332657"/>
            <a:ext cx="9144000" cy="129614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Subsidiary sources of international </a:t>
            </a:r>
            <a:r>
              <a:rPr lang="en-US" dirty="0" smtClean="0"/>
              <a:t>law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graphicFrame>
        <p:nvGraphicFramePr>
          <p:cNvPr id="6" name="رسم تخطيطي 5"/>
          <p:cNvGraphicFramePr/>
          <p:nvPr/>
        </p:nvGraphicFramePr>
        <p:xfrm>
          <a:off x="0" y="1700808"/>
          <a:ext cx="9144000" cy="5000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3411811"/>
          </a:xfrm>
          <a:solidFill>
            <a:srgbClr val="0070C0"/>
          </a:solidFill>
        </p:spPr>
        <p:txBody>
          <a:bodyPr/>
          <a:lstStyle/>
          <a:p>
            <a:r>
              <a:rPr lang="en-US" dirty="0"/>
              <a:t>What are the Subjects of International law?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صورة 3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645024"/>
            <a:ext cx="7272808" cy="302433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graphicFrame>
        <p:nvGraphicFramePr>
          <p:cNvPr id="5" name="رسم تخطيطي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88641"/>
            <a:ext cx="9144000" cy="2592288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Definition of sovereign state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2996952"/>
            <a:ext cx="9144000" cy="386104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is an aggregate of permanent people settled at a specified territory under its own independent government.</a:t>
            </a:r>
            <a:endParaRPr lang="ar-IQ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476672"/>
            <a:ext cx="9144000" cy="3123779"/>
          </a:xfrm>
          <a:solidFill>
            <a:srgbClr val="FFC000"/>
          </a:solidFill>
        </p:spPr>
        <p:txBody>
          <a:bodyPr/>
          <a:lstStyle/>
          <a:p>
            <a:r>
              <a:rPr lang="en-US" dirty="0"/>
              <a:t>What are the conditions required for the existence of a state?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صورة 3" descr="unnamed-file-2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861048"/>
            <a:ext cx="8496944" cy="29969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692697"/>
            <a:ext cx="9144000" cy="1584175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What are the conditions required for the existence of a state?</a:t>
            </a:r>
            <a:endParaRPr lang="ar-IQ" dirty="0"/>
          </a:p>
        </p:txBody>
      </p:sp>
      <p:graphicFrame>
        <p:nvGraphicFramePr>
          <p:cNvPr id="4" name="رسم تخطيطي 3"/>
          <p:cNvGraphicFramePr/>
          <p:nvPr/>
        </p:nvGraphicFramePr>
        <p:xfrm>
          <a:off x="395536" y="2492896"/>
          <a:ext cx="8424936" cy="4365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88641"/>
            <a:ext cx="9144000" cy="252028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dirty="0"/>
              <a:t>What are the  conditions for the admission of  a state to the membership of the United Nations organization?</a:t>
            </a:r>
            <a:endParaRPr lang="ar-IQ" dirty="0"/>
          </a:p>
        </p:txBody>
      </p:sp>
      <p:graphicFrame>
        <p:nvGraphicFramePr>
          <p:cNvPr id="4" name="رسم تخطيطي 3"/>
          <p:cNvGraphicFramePr/>
          <p:nvPr/>
        </p:nvGraphicFramePr>
        <p:xfrm>
          <a:off x="0" y="2780928"/>
          <a:ext cx="896448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214</Words>
  <Application>Microsoft Office PowerPoint</Application>
  <PresentationFormat>عرض على الشاشة (3:4)‏</PresentationFormat>
  <Paragraphs>40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  Public International Law  Third Class product by y</vt:lpstr>
      <vt:lpstr>First: Subsidiary sources of international law. Second : Subjects of International law </vt:lpstr>
      <vt:lpstr>Subsidiary sources of international law</vt:lpstr>
      <vt:lpstr>What are the Subjects of International law?</vt:lpstr>
      <vt:lpstr>الشريحة 5</vt:lpstr>
      <vt:lpstr>Definition of sovereign state</vt:lpstr>
      <vt:lpstr>What are the conditions required for the existence of a state?</vt:lpstr>
      <vt:lpstr>What are the conditions required for the existence of a state?</vt:lpstr>
      <vt:lpstr>What are the  conditions for the admission of  a state to the membership of the United Nations organization?</vt:lpstr>
      <vt:lpstr>Good Luck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International Law  Third Class product by y</dc:title>
  <dc:creator>acer</dc:creator>
  <cp:lastModifiedBy>acer</cp:lastModifiedBy>
  <cp:revision>4</cp:revision>
  <dcterms:created xsi:type="dcterms:W3CDTF">2018-02-03T07:24:56Z</dcterms:created>
  <dcterms:modified xsi:type="dcterms:W3CDTF">2018-02-03T07:58:00Z</dcterms:modified>
</cp:coreProperties>
</file>