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9A95B8-FA51-49BF-A5A0-47C85C2CB044}" type="doc">
      <dgm:prSet loTypeId="urn:microsoft.com/office/officeart/2005/8/layout/arrow1" loCatId="relationship" qsTypeId="urn:microsoft.com/office/officeart/2005/8/quickstyle/simple1" qsCatId="simple" csTypeId="urn:microsoft.com/office/officeart/2005/8/colors/colorful3" csCatId="colorful" phldr="1"/>
      <dgm:spPr/>
      <dgm:t>
        <a:bodyPr/>
        <a:lstStyle/>
        <a:p>
          <a:pPr rtl="1"/>
          <a:endParaRPr lang="ar-IQ"/>
        </a:p>
      </dgm:t>
    </dgm:pt>
    <dgm:pt modelId="{D9CEEACA-D2FC-4EE3-84B5-A03F90C18651}">
      <dgm:prSet phldrT="[نص]" phldr="1"/>
      <dgm:spPr/>
      <dgm:t>
        <a:bodyPr/>
        <a:lstStyle/>
        <a:p>
          <a:pPr rtl="1"/>
          <a:endParaRPr lang="ar-IQ" dirty="0"/>
        </a:p>
      </dgm:t>
    </dgm:pt>
    <dgm:pt modelId="{93BB58B0-E3C1-4985-BDCB-2D0FA5E2A3F3}" type="parTrans" cxnId="{46F322C9-8496-43CB-A198-1A77B3D130A1}">
      <dgm:prSet/>
      <dgm:spPr/>
      <dgm:t>
        <a:bodyPr/>
        <a:lstStyle/>
        <a:p>
          <a:pPr rtl="1"/>
          <a:endParaRPr lang="ar-IQ"/>
        </a:p>
      </dgm:t>
    </dgm:pt>
    <dgm:pt modelId="{78E00EDA-3B0C-4031-B566-3BE8E7ACC4CF}" type="sibTrans" cxnId="{46F322C9-8496-43CB-A198-1A77B3D130A1}">
      <dgm:prSet/>
      <dgm:spPr/>
      <dgm:t>
        <a:bodyPr/>
        <a:lstStyle/>
        <a:p>
          <a:pPr rtl="1"/>
          <a:endParaRPr lang="ar-IQ"/>
        </a:p>
      </dgm:t>
    </dgm:pt>
    <dgm:pt modelId="{411F1A9E-D68A-4850-B054-C8FC2752F0BE}">
      <dgm:prSet phldrT="[نص]" phldr="1"/>
      <dgm:spPr/>
      <dgm:t>
        <a:bodyPr/>
        <a:lstStyle/>
        <a:p>
          <a:pPr rtl="1"/>
          <a:endParaRPr lang="ar-IQ" dirty="0"/>
        </a:p>
      </dgm:t>
    </dgm:pt>
    <dgm:pt modelId="{7377CA58-EF54-433D-B547-0F076F437AA7}" type="parTrans" cxnId="{70A845B5-F43B-4BAF-A70D-8E85B6BA859B}">
      <dgm:prSet/>
      <dgm:spPr/>
      <dgm:t>
        <a:bodyPr/>
        <a:lstStyle/>
        <a:p>
          <a:pPr rtl="1"/>
          <a:endParaRPr lang="ar-IQ"/>
        </a:p>
      </dgm:t>
    </dgm:pt>
    <dgm:pt modelId="{161E31F9-7728-4922-8EF1-2DD52C4EF1C2}" type="sibTrans" cxnId="{70A845B5-F43B-4BAF-A70D-8E85B6BA859B}">
      <dgm:prSet/>
      <dgm:spPr/>
      <dgm:t>
        <a:bodyPr/>
        <a:lstStyle/>
        <a:p>
          <a:pPr rtl="1"/>
          <a:endParaRPr lang="ar-IQ"/>
        </a:p>
      </dgm:t>
    </dgm:pt>
    <dgm:pt modelId="{CB7C78EF-8ECD-488E-AC1D-43BBA711752F}" type="pres">
      <dgm:prSet presAssocID="{E49A95B8-FA51-49BF-A5A0-47C85C2CB044}" presName="cycle" presStyleCnt="0">
        <dgm:presLayoutVars>
          <dgm:dir/>
          <dgm:resizeHandles val="exact"/>
        </dgm:presLayoutVars>
      </dgm:prSet>
      <dgm:spPr/>
    </dgm:pt>
    <dgm:pt modelId="{2D8D04F7-33FC-467B-9BE9-142EF67AF843}" type="pres">
      <dgm:prSet presAssocID="{D9CEEACA-D2FC-4EE3-84B5-A03F90C18651}" presName="arrow" presStyleLbl="node1" presStyleIdx="0" presStyleCnt="2" custScaleX="48174" custRadScaleRad="141255" custRadScaleInc="-24844">
        <dgm:presLayoutVars>
          <dgm:bulletEnabled val="1"/>
        </dgm:presLayoutVars>
      </dgm:prSet>
      <dgm:spPr/>
    </dgm:pt>
    <dgm:pt modelId="{50D4126E-4233-4183-8DCF-E103494B8CF2}" type="pres">
      <dgm:prSet presAssocID="{411F1A9E-D68A-4850-B054-C8FC2752F0BE}" presName="arrow" presStyleLbl="node1" presStyleIdx="1" presStyleCnt="2" custScaleX="47394" custRadScaleRad="167965" custRadScaleInc="26400">
        <dgm:presLayoutVars>
          <dgm:bulletEnabled val="1"/>
        </dgm:presLayoutVars>
      </dgm:prSet>
      <dgm:spPr/>
    </dgm:pt>
  </dgm:ptLst>
  <dgm:cxnLst>
    <dgm:cxn modelId="{70A845B5-F43B-4BAF-A70D-8E85B6BA859B}" srcId="{E49A95B8-FA51-49BF-A5A0-47C85C2CB044}" destId="{411F1A9E-D68A-4850-B054-C8FC2752F0BE}" srcOrd="1" destOrd="0" parTransId="{7377CA58-EF54-433D-B547-0F076F437AA7}" sibTransId="{161E31F9-7728-4922-8EF1-2DD52C4EF1C2}"/>
    <dgm:cxn modelId="{B2F45831-FE64-417B-BB5A-73261571B3E7}" type="presOf" srcId="{D9CEEACA-D2FC-4EE3-84B5-A03F90C18651}" destId="{2D8D04F7-33FC-467B-9BE9-142EF67AF843}" srcOrd="0" destOrd="0" presId="urn:microsoft.com/office/officeart/2005/8/layout/arrow1"/>
    <dgm:cxn modelId="{46F322C9-8496-43CB-A198-1A77B3D130A1}" srcId="{E49A95B8-FA51-49BF-A5A0-47C85C2CB044}" destId="{D9CEEACA-D2FC-4EE3-84B5-A03F90C18651}" srcOrd="0" destOrd="0" parTransId="{93BB58B0-E3C1-4985-BDCB-2D0FA5E2A3F3}" sibTransId="{78E00EDA-3B0C-4031-B566-3BE8E7ACC4CF}"/>
    <dgm:cxn modelId="{DBD83422-1E32-4996-9FE2-FF464543E56F}" type="presOf" srcId="{E49A95B8-FA51-49BF-A5A0-47C85C2CB044}" destId="{CB7C78EF-8ECD-488E-AC1D-43BBA711752F}" srcOrd="0" destOrd="0" presId="urn:microsoft.com/office/officeart/2005/8/layout/arrow1"/>
    <dgm:cxn modelId="{26FF0F92-7D26-47D3-98D8-3717D87C5E9D}" type="presOf" srcId="{411F1A9E-D68A-4850-B054-C8FC2752F0BE}" destId="{50D4126E-4233-4183-8DCF-E103494B8CF2}" srcOrd="0" destOrd="0" presId="urn:microsoft.com/office/officeart/2005/8/layout/arrow1"/>
    <dgm:cxn modelId="{0A557026-E9BC-4B04-9C3E-F6CDC729BB48}" type="presParOf" srcId="{CB7C78EF-8ECD-488E-AC1D-43BBA711752F}" destId="{2D8D04F7-33FC-467B-9BE9-142EF67AF843}" srcOrd="0" destOrd="0" presId="urn:microsoft.com/office/officeart/2005/8/layout/arrow1"/>
    <dgm:cxn modelId="{0BDA2FA5-E3AC-4127-AFB4-D9601E4D6C05}" type="presParOf" srcId="{CB7C78EF-8ECD-488E-AC1D-43BBA711752F}" destId="{50D4126E-4233-4183-8DCF-E103494B8CF2}" srcOrd="1" destOrd="0" presId="urn:microsoft.com/office/officeart/2005/8/layout/arrow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350086-8F1E-4489-8301-C11B1CD91090}" type="doc">
      <dgm:prSet loTypeId="urn:microsoft.com/office/officeart/2005/8/layout/venn2" loCatId="relationship" qsTypeId="urn:microsoft.com/office/officeart/2005/8/quickstyle/simple1" qsCatId="simple" csTypeId="urn:microsoft.com/office/officeart/2005/8/colors/colorful1" csCatId="colorful" phldr="0"/>
      <dgm:spPr/>
      <dgm:t>
        <a:bodyPr/>
        <a:lstStyle/>
        <a:p>
          <a:pPr rtl="1"/>
          <a:endParaRPr lang="ar-IQ"/>
        </a:p>
      </dgm:t>
    </dgm:pt>
    <dgm:pt modelId="{46BBFF37-ED57-4463-8D5B-45CECFD78902}">
      <dgm:prSet phldrT="[نص]" phldr="1"/>
      <dgm:spPr/>
      <dgm:t>
        <a:bodyPr/>
        <a:lstStyle/>
        <a:p>
          <a:pPr rtl="1"/>
          <a:endParaRPr lang="ar-IQ"/>
        </a:p>
      </dgm:t>
    </dgm:pt>
    <dgm:pt modelId="{13DE0D3A-904E-45E8-B635-C93C9DB460E3}" type="parTrans" cxnId="{B1D314AE-26E5-4BAD-9C0A-51BA756F263D}">
      <dgm:prSet/>
      <dgm:spPr/>
      <dgm:t>
        <a:bodyPr/>
        <a:lstStyle/>
        <a:p>
          <a:pPr rtl="1"/>
          <a:endParaRPr lang="ar-IQ"/>
        </a:p>
      </dgm:t>
    </dgm:pt>
    <dgm:pt modelId="{6FD2F178-87E5-42E7-8597-883179A5414F}" type="sibTrans" cxnId="{B1D314AE-26E5-4BAD-9C0A-51BA756F263D}">
      <dgm:prSet/>
      <dgm:spPr/>
      <dgm:t>
        <a:bodyPr/>
        <a:lstStyle/>
        <a:p>
          <a:pPr rtl="1"/>
          <a:endParaRPr lang="ar-IQ"/>
        </a:p>
      </dgm:t>
    </dgm:pt>
    <dgm:pt modelId="{4BB103A9-BA7F-436F-8F68-E370185BEF92}">
      <dgm:prSet phldrT="[نص]" phldr="1"/>
      <dgm:spPr/>
      <dgm:t>
        <a:bodyPr/>
        <a:lstStyle/>
        <a:p>
          <a:pPr rtl="1"/>
          <a:endParaRPr lang="ar-IQ"/>
        </a:p>
      </dgm:t>
    </dgm:pt>
    <dgm:pt modelId="{3B0C2EF5-0624-44BD-ACAA-D575AA240486}" type="parTrans" cxnId="{3DD19085-4BF8-4C88-9C2B-8F06CC5378D6}">
      <dgm:prSet/>
      <dgm:spPr/>
      <dgm:t>
        <a:bodyPr/>
        <a:lstStyle/>
        <a:p>
          <a:pPr rtl="1"/>
          <a:endParaRPr lang="ar-IQ"/>
        </a:p>
      </dgm:t>
    </dgm:pt>
    <dgm:pt modelId="{AF8851C7-CB09-492C-986F-9B6F363DCF9F}" type="sibTrans" cxnId="{3DD19085-4BF8-4C88-9C2B-8F06CC5378D6}">
      <dgm:prSet/>
      <dgm:spPr/>
      <dgm:t>
        <a:bodyPr/>
        <a:lstStyle/>
        <a:p>
          <a:pPr rtl="1"/>
          <a:endParaRPr lang="ar-IQ"/>
        </a:p>
      </dgm:t>
    </dgm:pt>
    <dgm:pt modelId="{BC45E369-F844-4B76-B72C-024BD1668559}">
      <dgm:prSet phldrT="[نص]" phldr="1"/>
      <dgm:spPr/>
      <dgm:t>
        <a:bodyPr/>
        <a:lstStyle/>
        <a:p>
          <a:pPr rtl="1"/>
          <a:endParaRPr lang="ar-IQ"/>
        </a:p>
      </dgm:t>
    </dgm:pt>
    <dgm:pt modelId="{5E4B67E5-ABA5-4E64-9EF5-D69D10710172}" type="parTrans" cxnId="{8A85892E-A252-4311-8FEC-ED4E056D97C5}">
      <dgm:prSet/>
      <dgm:spPr/>
      <dgm:t>
        <a:bodyPr/>
        <a:lstStyle/>
        <a:p>
          <a:pPr rtl="1"/>
          <a:endParaRPr lang="ar-IQ"/>
        </a:p>
      </dgm:t>
    </dgm:pt>
    <dgm:pt modelId="{DF9CC017-246D-4D69-94AD-1E7E9FD92228}" type="sibTrans" cxnId="{8A85892E-A252-4311-8FEC-ED4E056D97C5}">
      <dgm:prSet/>
      <dgm:spPr/>
      <dgm:t>
        <a:bodyPr/>
        <a:lstStyle/>
        <a:p>
          <a:pPr rtl="1"/>
          <a:endParaRPr lang="ar-IQ"/>
        </a:p>
      </dgm:t>
    </dgm:pt>
    <dgm:pt modelId="{6416EEA2-AA36-42CF-97B3-622BCF52543D}">
      <dgm:prSet phldrT="[نص]" phldr="1"/>
      <dgm:spPr/>
      <dgm:t>
        <a:bodyPr/>
        <a:lstStyle/>
        <a:p>
          <a:pPr rtl="1"/>
          <a:endParaRPr lang="ar-IQ"/>
        </a:p>
      </dgm:t>
    </dgm:pt>
    <dgm:pt modelId="{D127A126-2200-412C-BBB4-9DD60243DE2B}" type="parTrans" cxnId="{845BA96B-4CB4-4E35-8BBC-D3966925CA1E}">
      <dgm:prSet/>
      <dgm:spPr/>
      <dgm:t>
        <a:bodyPr/>
        <a:lstStyle/>
        <a:p>
          <a:pPr rtl="1"/>
          <a:endParaRPr lang="ar-IQ"/>
        </a:p>
      </dgm:t>
    </dgm:pt>
    <dgm:pt modelId="{77132EDC-0DB4-49BF-8842-88DAD87AC09E}" type="sibTrans" cxnId="{845BA96B-4CB4-4E35-8BBC-D3966925CA1E}">
      <dgm:prSet/>
      <dgm:spPr/>
      <dgm:t>
        <a:bodyPr/>
        <a:lstStyle/>
        <a:p>
          <a:pPr rtl="1"/>
          <a:endParaRPr lang="ar-IQ"/>
        </a:p>
      </dgm:t>
    </dgm:pt>
    <dgm:pt modelId="{A32E5B04-C7CB-4DB4-AE1D-C7F6B459A206}" type="pres">
      <dgm:prSet presAssocID="{8E350086-8F1E-4489-8301-C11B1CD91090}" presName="Name0" presStyleCnt="0">
        <dgm:presLayoutVars>
          <dgm:chMax val="7"/>
          <dgm:resizeHandles val="exact"/>
        </dgm:presLayoutVars>
      </dgm:prSet>
      <dgm:spPr/>
    </dgm:pt>
    <dgm:pt modelId="{A334F4C6-526E-4CB2-BD5C-5358DA61F696}" type="pres">
      <dgm:prSet presAssocID="{8E350086-8F1E-4489-8301-C11B1CD91090}" presName="comp1" presStyleCnt="0"/>
      <dgm:spPr/>
    </dgm:pt>
    <dgm:pt modelId="{F092642C-58E0-422F-BB6E-CE8ED04BB83C}" type="pres">
      <dgm:prSet presAssocID="{8E350086-8F1E-4489-8301-C11B1CD91090}" presName="circle1" presStyleLbl="node1" presStyleIdx="0" presStyleCnt="4"/>
      <dgm:spPr/>
    </dgm:pt>
    <dgm:pt modelId="{522774C6-0FDA-4A6A-A0E8-D8CDFC80A000}" type="pres">
      <dgm:prSet presAssocID="{8E350086-8F1E-4489-8301-C11B1CD91090}" presName="c1text" presStyleLbl="node1" presStyleIdx="0" presStyleCnt="4">
        <dgm:presLayoutVars>
          <dgm:bulletEnabled val="1"/>
        </dgm:presLayoutVars>
      </dgm:prSet>
      <dgm:spPr/>
    </dgm:pt>
    <dgm:pt modelId="{5F87DF13-E389-4BB6-B638-57B0A0C94069}" type="pres">
      <dgm:prSet presAssocID="{8E350086-8F1E-4489-8301-C11B1CD91090}" presName="comp2" presStyleCnt="0"/>
      <dgm:spPr/>
    </dgm:pt>
    <dgm:pt modelId="{C7097098-2496-4465-B5FF-015C9734FF78}" type="pres">
      <dgm:prSet presAssocID="{8E350086-8F1E-4489-8301-C11B1CD91090}" presName="circle2" presStyleLbl="node1" presStyleIdx="1" presStyleCnt="4" custLinFactNeighborX="1274" custLinFactNeighborY="48574"/>
      <dgm:spPr/>
    </dgm:pt>
    <dgm:pt modelId="{B2755F16-A488-4EF2-AC57-D28564A5F419}" type="pres">
      <dgm:prSet presAssocID="{8E350086-8F1E-4489-8301-C11B1CD91090}" presName="c2text" presStyleLbl="node1" presStyleIdx="1" presStyleCnt="4">
        <dgm:presLayoutVars>
          <dgm:bulletEnabled val="1"/>
        </dgm:presLayoutVars>
      </dgm:prSet>
      <dgm:spPr/>
    </dgm:pt>
    <dgm:pt modelId="{06B8BC17-5A2A-4473-A299-27AAFF331611}" type="pres">
      <dgm:prSet presAssocID="{8E350086-8F1E-4489-8301-C11B1CD91090}" presName="comp3" presStyleCnt="0"/>
      <dgm:spPr/>
    </dgm:pt>
    <dgm:pt modelId="{63F78553-52CD-465A-A3CD-08AB60E38ECE}" type="pres">
      <dgm:prSet presAssocID="{8E350086-8F1E-4489-8301-C11B1CD91090}" presName="circle3" presStyleLbl="node1" presStyleIdx="2" presStyleCnt="4"/>
      <dgm:spPr/>
    </dgm:pt>
    <dgm:pt modelId="{EB0A3DD7-4AD8-477E-A148-2476235D607B}" type="pres">
      <dgm:prSet presAssocID="{8E350086-8F1E-4489-8301-C11B1CD91090}" presName="c3text" presStyleLbl="node1" presStyleIdx="2" presStyleCnt="4">
        <dgm:presLayoutVars>
          <dgm:bulletEnabled val="1"/>
        </dgm:presLayoutVars>
      </dgm:prSet>
      <dgm:spPr/>
    </dgm:pt>
    <dgm:pt modelId="{EF0CF6ED-2738-4B44-A089-3DDD5936B7A6}" type="pres">
      <dgm:prSet presAssocID="{8E350086-8F1E-4489-8301-C11B1CD91090}" presName="comp4" presStyleCnt="0"/>
      <dgm:spPr/>
    </dgm:pt>
    <dgm:pt modelId="{A337C717-129F-4D2F-AC37-05CB2288B858}" type="pres">
      <dgm:prSet presAssocID="{8E350086-8F1E-4489-8301-C11B1CD91090}" presName="circle4" presStyleLbl="node1" presStyleIdx="3" presStyleCnt="4"/>
      <dgm:spPr/>
    </dgm:pt>
    <dgm:pt modelId="{92E44F09-4650-486A-94CB-14BBFBDEB504}" type="pres">
      <dgm:prSet presAssocID="{8E350086-8F1E-4489-8301-C11B1CD91090}" presName="c4text" presStyleLbl="node1" presStyleIdx="3" presStyleCnt="4">
        <dgm:presLayoutVars>
          <dgm:bulletEnabled val="1"/>
        </dgm:presLayoutVars>
      </dgm:prSet>
      <dgm:spPr/>
    </dgm:pt>
  </dgm:ptLst>
  <dgm:cxnLst>
    <dgm:cxn modelId="{8782F8EC-7705-4021-B402-C6AD4BBD2FD1}" type="presOf" srcId="{6416EEA2-AA36-42CF-97B3-622BCF52543D}" destId="{A337C717-129F-4D2F-AC37-05CB2288B858}" srcOrd="0" destOrd="0" presId="urn:microsoft.com/office/officeart/2005/8/layout/venn2"/>
    <dgm:cxn modelId="{9DB2CCA1-B404-4D17-A271-B1916453B34E}" type="presOf" srcId="{4BB103A9-BA7F-436F-8F68-E370185BEF92}" destId="{B2755F16-A488-4EF2-AC57-D28564A5F419}" srcOrd="1" destOrd="0" presId="urn:microsoft.com/office/officeart/2005/8/layout/venn2"/>
    <dgm:cxn modelId="{845BA96B-4CB4-4E35-8BBC-D3966925CA1E}" srcId="{8E350086-8F1E-4489-8301-C11B1CD91090}" destId="{6416EEA2-AA36-42CF-97B3-622BCF52543D}" srcOrd="3" destOrd="0" parTransId="{D127A126-2200-412C-BBB4-9DD60243DE2B}" sibTransId="{77132EDC-0DB4-49BF-8842-88DAD87AC09E}"/>
    <dgm:cxn modelId="{EF17C368-FD34-4480-BE58-E3ED02F9519C}" type="presOf" srcId="{BC45E369-F844-4B76-B72C-024BD1668559}" destId="{EB0A3DD7-4AD8-477E-A148-2476235D607B}" srcOrd="1" destOrd="0" presId="urn:microsoft.com/office/officeart/2005/8/layout/venn2"/>
    <dgm:cxn modelId="{621DDA10-5D5B-4B21-80A3-ABD9EA0E4226}" type="presOf" srcId="{6416EEA2-AA36-42CF-97B3-622BCF52543D}" destId="{92E44F09-4650-486A-94CB-14BBFBDEB504}" srcOrd="1" destOrd="0" presId="urn:microsoft.com/office/officeart/2005/8/layout/venn2"/>
    <dgm:cxn modelId="{F8A00440-1978-444E-B3A5-8C9F90374703}" type="presOf" srcId="{46BBFF37-ED57-4463-8D5B-45CECFD78902}" destId="{522774C6-0FDA-4A6A-A0E8-D8CDFC80A000}" srcOrd="1" destOrd="0" presId="urn:microsoft.com/office/officeart/2005/8/layout/venn2"/>
    <dgm:cxn modelId="{0310D472-6AE9-441C-8D62-E3E852833C57}" type="presOf" srcId="{4BB103A9-BA7F-436F-8F68-E370185BEF92}" destId="{C7097098-2496-4465-B5FF-015C9734FF78}" srcOrd="0" destOrd="0" presId="urn:microsoft.com/office/officeart/2005/8/layout/venn2"/>
    <dgm:cxn modelId="{3D01DFF9-29CA-42D6-97D3-B2F0E3ACEF7E}" type="presOf" srcId="{46BBFF37-ED57-4463-8D5B-45CECFD78902}" destId="{F092642C-58E0-422F-BB6E-CE8ED04BB83C}" srcOrd="0" destOrd="0" presId="urn:microsoft.com/office/officeart/2005/8/layout/venn2"/>
    <dgm:cxn modelId="{05F0E073-F19D-4423-BE45-0F375A0EF039}" type="presOf" srcId="{BC45E369-F844-4B76-B72C-024BD1668559}" destId="{63F78553-52CD-465A-A3CD-08AB60E38ECE}" srcOrd="0" destOrd="0" presId="urn:microsoft.com/office/officeart/2005/8/layout/venn2"/>
    <dgm:cxn modelId="{8A85892E-A252-4311-8FEC-ED4E056D97C5}" srcId="{8E350086-8F1E-4489-8301-C11B1CD91090}" destId="{BC45E369-F844-4B76-B72C-024BD1668559}" srcOrd="2" destOrd="0" parTransId="{5E4B67E5-ABA5-4E64-9EF5-D69D10710172}" sibTransId="{DF9CC017-246D-4D69-94AD-1E7E9FD92228}"/>
    <dgm:cxn modelId="{B1D314AE-26E5-4BAD-9C0A-51BA756F263D}" srcId="{8E350086-8F1E-4489-8301-C11B1CD91090}" destId="{46BBFF37-ED57-4463-8D5B-45CECFD78902}" srcOrd="0" destOrd="0" parTransId="{13DE0D3A-904E-45E8-B635-C93C9DB460E3}" sibTransId="{6FD2F178-87E5-42E7-8597-883179A5414F}"/>
    <dgm:cxn modelId="{82D8A555-7C21-40A9-A544-62443E72DA87}" type="presOf" srcId="{8E350086-8F1E-4489-8301-C11B1CD91090}" destId="{A32E5B04-C7CB-4DB4-AE1D-C7F6B459A206}" srcOrd="0" destOrd="0" presId="urn:microsoft.com/office/officeart/2005/8/layout/venn2"/>
    <dgm:cxn modelId="{3DD19085-4BF8-4C88-9C2B-8F06CC5378D6}" srcId="{8E350086-8F1E-4489-8301-C11B1CD91090}" destId="{4BB103A9-BA7F-436F-8F68-E370185BEF92}" srcOrd="1" destOrd="0" parTransId="{3B0C2EF5-0624-44BD-ACAA-D575AA240486}" sibTransId="{AF8851C7-CB09-492C-986F-9B6F363DCF9F}"/>
    <dgm:cxn modelId="{2C7CF472-495D-4BCB-BDBA-2736BBFD385B}" type="presParOf" srcId="{A32E5B04-C7CB-4DB4-AE1D-C7F6B459A206}" destId="{A334F4C6-526E-4CB2-BD5C-5358DA61F696}" srcOrd="0" destOrd="0" presId="urn:microsoft.com/office/officeart/2005/8/layout/venn2"/>
    <dgm:cxn modelId="{8D093850-8F71-45AD-A74D-8909C3F688E8}" type="presParOf" srcId="{A334F4C6-526E-4CB2-BD5C-5358DA61F696}" destId="{F092642C-58E0-422F-BB6E-CE8ED04BB83C}" srcOrd="0" destOrd="0" presId="urn:microsoft.com/office/officeart/2005/8/layout/venn2"/>
    <dgm:cxn modelId="{73C414B8-9228-4C5E-A81B-A1ABE497BB6E}" type="presParOf" srcId="{A334F4C6-526E-4CB2-BD5C-5358DA61F696}" destId="{522774C6-0FDA-4A6A-A0E8-D8CDFC80A000}" srcOrd="1" destOrd="0" presId="urn:microsoft.com/office/officeart/2005/8/layout/venn2"/>
    <dgm:cxn modelId="{EF791321-9053-44B2-AB36-15A29620FA97}" type="presParOf" srcId="{A32E5B04-C7CB-4DB4-AE1D-C7F6B459A206}" destId="{5F87DF13-E389-4BB6-B638-57B0A0C94069}" srcOrd="1" destOrd="0" presId="urn:microsoft.com/office/officeart/2005/8/layout/venn2"/>
    <dgm:cxn modelId="{7BD15475-D200-438D-9D80-67153CFD6AA2}" type="presParOf" srcId="{5F87DF13-E389-4BB6-B638-57B0A0C94069}" destId="{C7097098-2496-4465-B5FF-015C9734FF78}" srcOrd="0" destOrd="0" presId="urn:microsoft.com/office/officeart/2005/8/layout/venn2"/>
    <dgm:cxn modelId="{AE377761-7D49-44FD-8CA3-93F0D1DD411E}" type="presParOf" srcId="{5F87DF13-E389-4BB6-B638-57B0A0C94069}" destId="{B2755F16-A488-4EF2-AC57-D28564A5F419}" srcOrd="1" destOrd="0" presId="urn:microsoft.com/office/officeart/2005/8/layout/venn2"/>
    <dgm:cxn modelId="{E7256064-725E-449D-83DE-86344520EA79}" type="presParOf" srcId="{A32E5B04-C7CB-4DB4-AE1D-C7F6B459A206}" destId="{06B8BC17-5A2A-4473-A299-27AAFF331611}" srcOrd="2" destOrd="0" presId="urn:microsoft.com/office/officeart/2005/8/layout/venn2"/>
    <dgm:cxn modelId="{AF64930D-F595-4388-A830-F52ECA6FB735}" type="presParOf" srcId="{06B8BC17-5A2A-4473-A299-27AAFF331611}" destId="{63F78553-52CD-465A-A3CD-08AB60E38ECE}" srcOrd="0" destOrd="0" presId="urn:microsoft.com/office/officeart/2005/8/layout/venn2"/>
    <dgm:cxn modelId="{6AF86C95-5DFB-4259-AA8E-28CE2254E482}" type="presParOf" srcId="{06B8BC17-5A2A-4473-A299-27AAFF331611}" destId="{EB0A3DD7-4AD8-477E-A148-2476235D607B}" srcOrd="1" destOrd="0" presId="urn:microsoft.com/office/officeart/2005/8/layout/venn2"/>
    <dgm:cxn modelId="{30671E2D-95BE-4CFF-90E0-8C439FB86E40}" type="presParOf" srcId="{A32E5B04-C7CB-4DB4-AE1D-C7F6B459A206}" destId="{EF0CF6ED-2738-4B44-A089-3DDD5936B7A6}" srcOrd="3" destOrd="0" presId="urn:microsoft.com/office/officeart/2005/8/layout/venn2"/>
    <dgm:cxn modelId="{FFCDA973-D39F-46C4-B313-89A57197CB58}" type="presParOf" srcId="{EF0CF6ED-2738-4B44-A089-3DDD5936B7A6}" destId="{A337C717-129F-4D2F-AC37-05CB2288B858}" srcOrd="0" destOrd="0" presId="urn:microsoft.com/office/officeart/2005/8/layout/venn2"/>
    <dgm:cxn modelId="{DED05970-0DE3-4800-83D0-E73E347BD9E0}" type="presParOf" srcId="{EF0CF6ED-2738-4B44-A089-3DDD5936B7A6}" destId="{92E44F09-4650-486A-94CB-14BBFBDEB504}" srcOrd="1" destOrd="0" presId="urn:microsoft.com/office/officeart/2005/8/layout/ven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D8D04F7-33FC-467B-9BE9-142EF67AF843}">
      <dsp:nvSpPr>
        <dsp:cNvPr id="0" name=""/>
        <dsp:cNvSpPr/>
      </dsp:nvSpPr>
      <dsp:spPr>
        <a:xfrm rot="16200000">
          <a:off x="1128050" y="3632827"/>
          <a:ext cx="2097121" cy="4353222"/>
        </a:xfrm>
        <a:prstGeom prst="upArrow">
          <a:avLst>
            <a:gd name="adj1" fmla="val 50000"/>
            <a:gd name="adj2" fmla="val 35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0256" tIns="270256" rIns="270256" bIns="270256" numCol="1" spcCol="1270" anchor="ctr" anchorCtr="0">
          <a:noAutofit/>
        </a:bodyPr>
        <a:lstStyle/>
        <a:p>
          <a:pPr lvl="0" algn="ctr" defTabSz="1689100" rtl="1">
            <a:lnSpc>
              <a:spcPct val="90000"/>
            </a:lnSpc>
            <a:spcBef>
              <a:spcPct val="0"/>
            </a:spcBef>
            <a:spcAft>
              <a:spcPct val="35000"/>
            </a:spcAft>
          </a:pPr>
          <a:endParaRPr lang="ar-IQ" sz="3800" kern="1200" dirty="0"/>
        </a:p>
      </dsp:txBody>
      <dsp:txXfrm rot="16200000">
        <a:off x="1128050" y="3632827"/>
        <a:ext cx="2097121" cy="4353222"/>
      </dsp:txXfrm>
    </dsp:sp>
    <dsp:sp modelId="{50D4126E-4233-4183-8DCF-E103494B8CF2}">
      <dsp:nvSpPr>
        <dsp:cNvPr id="0" name=""/>
        <dsp:cNvSpPr/>
      </dsp:nvSpPr>
      <dsp:spPr>
        <a:xfrm rot="5400000">
          <a:off x="5943914" y="3649805"/>
          <a:ext cx="2063166" cy="4353222"/>
        </a:xfrm>
        <a:prstGeom prst="upArrow">
          <a:avLst>
            <a:gd name="adj1" fmla="val 50000"/>
            <a:gd name="adj2" fmla="val 35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3144" tIns="263144" rIns="263144" bIns="263144" numCol="1" spcCol="1270" anchor="ctr" anchorCtr="0">
          <a:noAutofit/>
        </a:bodyPr>
        <a:lstStyle/>
        <a:p>
          <a:pPr lvl="0" algn="ctr" defTabSz="1644650" rtl="1">
            <a:lnSpc>
              <a:spcPct val="90000"/>
            </a:lnSpc>
            <a:spcBef>
              <a:spcPct val="0"/>
            </a:spcBef>
            <a:spcAft>
              <a:spcPct val="35000"/>
            </a:spcAft>
          </a:pPr>
          <a:endParaRPr lang="ar-IQ" sz="3700" kern="1200" dirty="0"/>
        </a:p>
      </dsp:txBody>
      <dsp:txXfrm rot="5400000">
        <a:off x="5943914" y="3649805"/>
        <a:ext cx="2063166" cy="435322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092642C-58E0-422F-BB6E-CE8ED04BB83C}">
      <dsp:nvSpPr>
        <dsp:cNvPr id="0" name=""/>
        <dsp:cNvSpPr/>
      </dsp:nvSpPr>
      <dsp:spPr>
        <a:xfrm>
          <a:off x="3483992" y="0"/>
          <a:ext cx="2176016" cy="2176016"/>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rtl="1">
            <a:lnSpc>
              <a:spcPct val="90000"/>
            </a:lnSpc>
            <a:spcBef>
              <a:spcPct val="0"/>
            </a:spcBef>
            <a:spcAft>
              <a:spcPct val="35000"/>
            </a:spcAft>
          </a:pPr>
          <a:endParaRPr lang="ar-IQ" sz="1100" kern="1200"/>
        </a:p>
      </dsp:txBody>
      <dsp:txXfrm>
        <a:off x="4267792" y="108800"/>
        <a:ext cx="608414" cy="326402"/>
      </dsp:txXfrm>
    </dsp:sp>
    <dsp:sp modelId="{C7097098-2496-4465-B5FF-015C9734FF78}">
      <dsp:nvSpPr>
        <dsp:cNvPr id="0" name=""/>
        <dsp:cNvSpPr/>
      </dsp:nvSpPr>
      <dsp:spPr>
        <a:xfrm>
          <a:off x="3723771" y="435203"/>
          <a:ext cx="1740812" cy="1740812"/>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rtl="1">
            <a:lnSpc>
              <a:spcPct val="90000"/>
            </a:lnSpc>
            <a:spcBef>
              <a:spcPct val="0"/>
            </a:spcBef>
            <a:spcAft>
              <a:spcPct val="35000"/>
            </a:spcAft>
          </a:pPr>
          <a:endParaRPr lang="ar-IQ" sz="1100" kern="1200"/>
        </a:p>
      </dsp:txBody>
      <dsp:txXfrm>
        <a:off x="4289970" y="539651"/>
        <a:ext cx="608414" cy="313346"/>
      </dsp:txXfrm>
    </dsp:sp>
    <dsp:sp modelId="{63F78553-52CD-465A-A3CD-08AB60E38ECE}">
      <dsp:nvSpPr>
        <dsp:cNvPr id="0" name=""/>
        <dsp:cNvSpPr/>
      </dsp:nvSpPr>
      <dsp:spPr>
        <a:xfrm>
          <a:off x="3919195" y="870406"/>
          <a:ext cx="1305609" cy="1305609"/>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444500" rtl="1">
            <a:lnSpc>
              <a:spcPct val="90000"/>
            </a:lnSpc>
            <a:spcBef>
              <a:spcPct val="0"/>
            </a:spcBef>
            <a:spcAft>
              <a:spcPct val="35000"/>
            </a:spcAft>
          </a:pPr>
          <a:endParaRPr lang="ar-IQ" sz="1000" kern="1200"/>
        </a:p>
      </dsp:txBody>
      <dsp:txXfrm>
        <a:off x="4267792" y="968327"/>
        <a:ext cx="608414" cy="293762"/>
      </dsp:txXfrm>
    </dsp:sp>
    <dsp:sp modelId="{A337C717-129F-4D2F-AC37-05CB2288B858}">
      <dsp:nvSpPr>
        <dsp:cNvPr id="0" name=""/>
        <dsp:cNvSpPr/>
      </dsp:nvSpPr>
      <dsp:spPr>
        <a:xfrm>
          <a:off x="4136796" y="1305609"/>
          <a:ext cx="870406" cy="870406"/>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rtl="1">
            <a:lnSpc>
              <a:spcPct val="90000"/>
            </a:lnSpc>
            <a:spcBef>
              <a:spcPct val="0"/>
            </a:spcBef>
            <a:spcAft>
              <a:spcPct val="35000"/>
            </a:spcAft>
          </a:pPr>
          <a:endParaRPr lang="ar-IQ" sz="1500" kern="1200"/>
        </a:p>
      </dsp:txBody>
      <dsp:txXfrm>
        <a:off x="4264264" y="1523211"/>
        <a:ext cx="615470" cy="435203"/>
      </dsp:txXfrm>
    </dsp:sp>
  </dsp:spTree>
</dsp:drawing>
</file>

<file path=ppt/diagrams/layout1.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5B54C62-62D0-4C43-BFC7-EE4689D2B69D}" type="datetimeFigureOut">
              <a:rPr lang="ar-IQ" smtClean="0"/>
              <a:t>18/05/1439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5F77D63-F6C4-49E9-B6A6-C1AE493B3BCE}"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5B54C62-62D0-4C43-BFC7-EE4689D2B69D}" type="datetimeFigureOut">
              <a:rPr lang="ar-IQ" smtClean="0"/>
              <a:t>18/05/1439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5F77D63-F6C4-49E9-B6A6-C1AE493B3BCE}"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5B54C62-62D0-4C43-BFC7-EE4689D2B69D}" type="datetimeFigureOut">
              <a:rPr lang="ar-IQ" smtClean="0"/>
              <a:t>18/05/1439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5F77D63-F6C4-49E9-B6A6-C1AE493B3BCE}"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5B54C62-62D0-4C43-BFC7-EE4689D2B69D}" type="datetimeFigureOut">
              <a:rPr lang="ar-IQ" smtClean="0"/>
              <a:t>18/05/1439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5F77D63-F6C4-49E9-B6A6-C1AE493B3BCE}"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5B54C62-62D0-4C43-BFC7-EE4689D2B69D}" type="datetimeFigureOut">
              <a:rPr lang="ar-IQ" smtClean="0"/>
              <a:t>18/05/1439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5F77D63-F6C4-49E9-B6A6-C1AE493B3BCE}"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5B54C62-62D0-4C43-BFC7-EE4689D2B69D}" type="datetimeFigureOut">
              <a:rPr lang="ar-IQ" smtClean="0"/>
              <a:t>18/05/1439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5F77D63-F6C4-49E9-B6A6-C1AE493B3BCE}"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5B54C62-62D0-4C43-BFC7-EE4689D2B69D}" type="datetimeFigureOut">
              <a:rPr lang="ar-IQ" smtClean="0"/>
              <a:t>18/05/1439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55F77D63-F6C4-49E9-B6A6-C1AE493B3BCE}"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5B54C62-62D0-4C43-BFC7-EE4689D2B69D}" type="datetimeFigureOut">
              <a:rPr lang="ar-IQ" smtClean="0"/>
              <a:t>18/05/1439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55F77D63-F6C4-49E9-B6A6-C1AE493B3BCE}"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5B54C62-62D0-4C43-BFC7-EE4689D2B69D}" type="datetimeFigureOut">
              <a:rPr lang="ar-IQ" smtClean="0"/>
              <a:t>18/05/1439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55F77D63-F6C4-49E9-B6A6-C1AE493B3BCE}"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5B54C62-62D0-4C43-BFC7-EE4689D2B69D}" type="datetimeFigureOut">
              <a:rPr lang="ar-IQ" smtClean="0"/>
              <a:t>18/05/1439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5F77D63-F6C4-49E9-B6A6-C1AE493B3BCE}"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5B54C62-62D0-4C43-BFC7-EE4689D2B69D}" type="datetimeFigureOut">
              <a:rPr lang="ar-IQ" smtClean="0"/>
              <a:t>18/05/1439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5F77D63-F6C4-49E9-B6A6-C1AE493B3BCE}"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5B54C62-62D0-4C43-BFC7-EE4689D2B69D}" type="datetimeFigureOut">
              <a:rPr lang="ar-IQ" smtClean="0"/>
              <a:t>18/05/1439</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5F77D63-F6C4-49E9-B6A6-C1AE493B3BCE}"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صورة 5" descr="صور-بوربوينت-2.jpg"/>
          <p:cNvPicPr>
            <a:picLocks noChangeAspect="1"/>
          </p:cNvPicPr>
          <p:nvPr/>
        </p:nvPicPr>
        <p:blipFill>
          <a:blip r:embed="rId2" cstate="print"/>
          <a:stretch>
            <a:fillRect/>
          </a:stretch>
        </p:blipFill>
        <p:spPr>
          <a:xfrm>
            <a:off x="0" y="0"/>
            <a:ext cx="9144000" cy="6858000"/>
          </a:xfrm>
          <a:prstGeom prst="rect">
            <a:avLst/>
          </a:prstGeom>
        </p:spPr>
      </p:pic>
      <p:sp>
        <p:nvSpPr>
          <p:cNvPr id="2" name="عنوان 1"/>
          <p:cNvSpPr>
            <a:spLocks noGrp="1"/>
          </p:cNvSpPr>
          <p:nvPr>
            <p:ph type="ctrTitle"/>
          </p:nvPr>
        </p:nvSpPr>
        <p:spPr>
          <a:xfrm>
            <a:off x="251520" y="620689"/>
            <a:ext cx="8640960" cy="2979762"/>
          </a:xfrm>
        </p:spPr>
        <p:txBody>
          <a:bodyPr>
            <a:normAutofit fontScale="90000"/>
          </a:bodyPr>
          <a:lstStyle/>
          <a:p>
            <a:r>
              <a:rPr lang="en-US" dirty="0" smtClean="0">
                <a:solidFill>
                  <a:schemeClr val="bg1"/>
                </a:solidFill>
              </a:rPr>
              <a:t/>
            </a:r>
            <a:br>
              <a:rPr lang="en-US" dirty="0" smtClean="0">
                <a:solidFill>
                  <a:schemeClr val="bg1"/>
                </a:solidFill>
              </a:rPr>
            </a:br>
            <a:r>
              <a:rPr lang="en-US" dirty="0" smtClean="0"/>
              <a:t/>
            </a:r>
            <a:br>
              <a:rPr lang="en-US" dirty="0" smtClean="0"/>
            </a:br>
            <a:r>
              <a:rPr lang="en-US" sz="6700" dirty="0" smtClean="0"/>
              <a:t>Public International Law</a:t>
            </a:r>
            <a:r>
              <a:rPr lang="en-US" dirty="0" smtClean="0"/>
              <a:t/>
            </a:r>
            <a:br>
              <a:rPr lang="en-US" dirty="0" smtClean="0"/>
            </a:br>
            <a:r>
              <a:rPr lang="en-US" dirty="0" smtClean="0"/>
              <a:t> Third Class</a:t>
            </a:r>
            <a:r>
              <a:rPr lang="en-US" dirty="0" smtClean="0">
                <a:solidFill>
                  <a:schemeClr val="bg1"/>
                </a:solidFill>
              </a:rPr>
              <a:t/>
            </a:r>
            <a:br>
              <a:rPr lang="en-US" dirty="0" smtClean="0">
                <a:solidFill>
                  <a:schemeClr val="bg1"/>
                </a:solidFill>
              </a:rPr>
            </a:br>
            <a:r>
              <a:rPr lang="en-US" sz="2400" dirty="0" smtClean="0"/>
              <a:t>product by</a:t>
            </a:r>
            <a:r>
              <a:rPr lang="en-US" dirty="0" smtClean="0"/>
              <a:t/>
            </a:r>
            <a:br>
              <a:rPr lang="en-US" dirty="0" smtClean="0"/>
            </a:br>
            <a:r>
              <a:rPr lang="en-US" sz="2400" dirty="0" smtClean="0">
                <a:solidFill>
                  <a:schemeClr val="bg1"/>
                </a:solidFill>
              </a:rPr>
              <a:t>y</a:t>
            </a:r>
            <a:endParaRPr lang="ar-IQ" dirty="0"/>
          </a:p>
        </p:txBody>
      </p:sp>
      <p:sp>
        <p:nvSpPr>
          <p:cNvPr id="3" name="عنوان فرعي 2"/>
          <p:cNvSpPr>
            <a:spLocks noGrp="1"/>
          </p:cNvSpPr>
          <p:nvPr>
            <p:ph type="subTitle" idx="1"/>
          </p:nvPr>
        </p:nvSpPr>
        <p:spPr>
          <a:xfrm>
            <a:off x="755576" y="3886200"/>
            <a:ext cx="7848872" cy="2639144"/>
          </a:xfrm>
        </p:spPr>
        <p:txBody>
          <a:bodyPr>
            <a:normAutofit fontScale="92500" lnSpcReduction="10000"/>
          </a:bodyPr>
          <a:lstStyle/>
          <a:p>
            <a:r>
              <a:rPr lang="en-US" b="1" dirty="0" smtClean="0">
                <a:solidFill>
                  <a:schemeClr val="tx1"/>
                </a:solidFill>
              </a:rPr>
              <a:t>Assistant Lecturer</a:t>
            </a:r>
          </a:p>
          <a:p>
            <a:r>
              <a:rPr lang="en-US" sz="6000" b="1" dirty="0" err="1" smtClean="0">
                <a:solidFill>
                  <a:schemeClr val="tx1"/>
                </a:solidFill>
              </a:rPr>
              <a:t>Anfal</a:t>
            </a:r>
            <a:r>
              <a:rPr lang="en-US" sz="6000" b="1" dirty="0" smtClean="0">
                <a:solidFill>
                  <a:schemeClr val="tx1"/>
                </a:solidFill>
              </a:rPr>
              <a:t> </a:t>
            </a:r>
            <a:r>
              <a:rPr lang="en-US" sz="6000" b="1" dirty="0" err="1" smtClean="0">
                <a:solidFill>
                  <a:schemeClr val="tx1"/>
                </a:solidFill>
              </a:rPr>
              <a:t>Esam</a:t>
            </a:r>
            <a:r>
              <a:rPr lang="en-US" sz="6000" b="1" dirty="0" smtClean="0">
                <a:solidFill>
                  <a:schemeClr val="tx1"/>
                </a:solidFill>
              </a:rPr>
              <a:t> Ali</a:t>
            </a:r>
          </a:p>
          <a:p>
            <a:r>
              <a:rPr lang="en-US" b="1" dirty="0" smtClean="0">
                <a:solidFill>
                  <a:schemeClr val="tx1"/>
                </a:solidFill>
              </a:rPr>
              <a:t>College of Law</a:t>
            </a:r>
          </a:p>
          <a:p>
            <a:r>
              <a:rPr lang="en-US" b="1" dirty="0" smtClean="0">
                <a:solidFill>
                  <a:schemeClr val="tx1"/>
                </a:solidFill>
              </a:rPr>
              <a:t>Al-</a:t>
            </a:r>
            <a:r>
              <a:rPr lang="en-US" b="1" dirty="0" err="1" smtClean="0">
                <a:solidFill>
                  <a:schemeClr val="tx1"/>
                </a:solidFill>
              </a:rPr>
              <a:t>Mustansiriyah</a:t>
            </a:r>
            <a:r>
              <a:rPr lang="en-US" b="1" dirty="0" smtClean="0">
                <a:solidFill>
                  <a:schemeClr val="tx1"/>
                </a:solidFill>
              </a:rPr>
              <a:t> University</a:t>
            </a:r>
          </a:p>
          <a:p>
            <a:endParaRPr lang="ar-IQ" dirty="0" smtClean="0"/>
          </a:p>
          <a:p>
            <a:endParaRPr lang="ar-IQ"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0"/>
            <a:ext cx="9144000" cy="3356993"/>
          </a:xfrm>
          <a:solidFill>
            <a:schemeClr val="tx2">
              <a:lumMod val="60000"/>
              <a:lumOff val="40000"/>
            </a:schemeClr>
          </a:solidFill>
        </p:spPr>
        <p:txBody>
          <a:bodyPr>
            <a:normAutofit/>
          </a:bodyPr>
          <a:lstStyle/>
          <a:p>
            <a:r>
              <a:rPr lang="en-US" b="1" dirty="0"/>
              <a:t>International legal personality of the united nations</a:t>
            </a:r>
            <a:r>
              <a:rPr lang="en-US" dirty="0"/>
              <a:t/>
            </a:r>
            <a:br>
              <a:rPr lang="en-US" dirty="0"/>
            </a:br>
            <a:endParaRPr lang="ar-IQ" dirty="0"/>
          </a:p>
        </p:txBody>
      </p:sp>
      <p:sp>
        <p:nvSpPr>
          <p:cNvPr id="3" name="عنوان فرعي 2"/>
          <p:cNvSpPr>
            <a:spLocks noGrp="1"/>
          </p:cNvSpPr>
          <p:nvPr>
            <p:ph type="subTitle" idx="1"/>
          </p:nvPr>
        </p:nvSpPr>
        <p:spPr>
          <a:xfrm>
            <a:off x="0" y="3284984"/>
            <a:ext cx="9144000" cy="3573016"/>
          </a:xfrm>
          <a:solidFill>
            <a:schemeClr val="accent6">
              <a:lumMod val="75000"/>
            </a:schemeClr>
          </a:solidFill>
        </p:spPr>
        <p:txBody>
          <a:bodyPr/>
          <a:lstStyle/>
          <a:p>
            <a:endParaRPr lang="ar-IQ" sz="4000" b="1" dirty="0" smtClean="0">
              <a:solidFill>
                <a:schemeClr val="tx1"/>
              </a:solidFill>
            </a:endParaRPr>
          </a:p>
          <a:p>
            <a:r>
              <a:rPr lang="en-US" sz="4000" b="1" dirty="0" smtClean="0">
                <a:solidFill>
                  <a:schemeClr val="tx1"/>
                </a:solidFill>
              </a:rPr>
              <a:t>The </a:t>
            </a:r>
            <a:r>
              <a:rPr lang="en-US" sz="4000" b="1" dirty="0">
                <a:solidFill>
                  <a:schemeClr val="tx1"/>
                </a:solidFill>
              </a:rPr>
              <a:t>ninth  Lecture </a:t>
            </a:r>
            <a:r>
              <a:rPr lang="en-US" sz="4000" b="1" dirty="0" smtClean="0">
                <a:solidFill>
                  <a:schemeClr val="tx1"/>
                </a:solidFill>
              </a:rPr>
              <a:t>Contents-</a:t>
            </a:r>
            <a:r>
              <a:rPr lang="ar-IQ" sz="4000" b="1" dirty="0" err="1" smtClean="0">
                <a:solidFill>
                  <a:schemeClr val="tx1"/>
                </a:solidFill>
              </a:rPr>
              <a:t>-</a:t>
            </a:r>
            <a:endParaRPr lang="ar-IQ" sz="4000" b="1" dirty="0" smtClean="0">
              <a:solidFill>
                <a:schemeClr val="tx1"/>
              </a:solidFill>
            </a:endParaRPr>
          </a:p>
          <a:p>
            <a:endParaRPr lang="en-US" sz="4000" dirty="0">
              <a:solidFill>
                <a:schemeClr val="tx1"/>
              </a:solidFill>
            </a:endParaRPr>
          </a:p>
          <a:p>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188640"/>
            <a:ext cx="8640960" cy="3411811"/>
          </a:xfrm>
          <a:solidFill>
            <a:schemeClr val="accent4">
              <a:lumMod val="60000"/>
              <a:lumOff val="40000"/>
            </a:schemeClr>
          </a:solidFill>
        </p:spPr>
        <p:txBody>
          <a:bodyPr>
            <a:normAutofit/>
          </a:bodyPr>
          <a:lstStyle/>
          <a:p>
            <a:r>
              <a:rPr lang="en-US" dirty="0"/>
              <a:t>The International legal personality of U.N organization has been reaffirmed by the judgment of the international court of justice</a:t>
            </a:r>
            <a:endParaRPr lang="ar-IQ" dirty="0"/>
          </a:p>
        </p:txBody>
      </p:sp>
      <p:sp>
        <p:nvSpPr>
          <p:cNvPr id="3" name="عنوان فرعي 2"/>
          <p:cNvSpPr>
            <a:spLocks noGrp="1"/>
          </p:cNvSpPr>
          <p:nvPr>
            <p:ph type="subTitle" idx="1"/>
          </p:nvPr>
        </p:nvSpPr>
        <p:spPr/>
        <p:txBody>
          <a:bodyPr/>
          <a:lstStyle/>
          <a:p>
            <a:endParaRPr lang="ar-IQ" dirty="0"/>
          </a:p>
        </p:txBody>
      </p:sp>
      <p:pic>
        <p:nvPicPr>
          <p:cNvPr id="5" name="صورة 4" descr="16c82b8c11cfe898b76a7b00fe9e4f24.jpg"/>
          <p:cNvPicPr>
            <a:picLocks noChangeAspect="1"/>
          </p:cNvPicPr>
          <p:nvPr/>
        </p:nvPicPr>
        <p:blipFill>
          <a:blip r:embed="rId2" cstate="print"/>
          <a:stretch>
            <a:fillRect/>
          </a:stretch>
        </p:blipFill>
        <p:spPr>
          <a:xfrm>
            <a:off x="1333500" y="3645024"/>
            <a:ext cx="6477000" cy="3212976"/>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0"/>
            <a:ext cx="9144000" cy="6858000"/>
          </a:xfrm>
          <a:solidFill>
            <a:schemeClr val="accent3"/>
          </a:solidFill>
        </p:spPr>
        <p:txBody>
          <a:bodyPr>
            <a:normAutofit/>
          </a:bodyPr>
          <a:lstStyle/>
          <a:p>
            <a:r>
              <a:rPr lang="ar-IQ" dirty="0" smtClean="0"/>
              <a:t/>
            </a:r>
            <a:br>
              <a:rPr lang="ar-IQ" dirty="0" smtClean="0"/>
            </a:br>
            <a:r>
              <a:rPr lang="ar-IQ" dirty="0"/>
              <a:t/>
            </a:r>
            <a:br>
              <a:rPr lang="ar-IQ" dirty="0"/>
            </a:br>
            <a:r>
              <a:rPr lang="en-US" dirty="0" smtClean="0"/>
              <a:t>That </a:t>
            </a:r>
            <a:r>
              <a:rPr lang="en-US" dirty="0"/>
              <a:t>is in the known case of (reparation for injuries), which arose out of the murder of Count Bernadotte ,the united nations mediator in Palestine which sent to investigate on the question of the protection of human rights of Palestinians in 1948..</a:t>
            </a:r>
            <a:br>
              <a:rPr lang="en-US" dirty="0"/>
            </a:br>
            <a:endParaRPr lang="ar-IQ"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260648"/>
            <a:ext cx="8496944" cy="3816424"/>
          </a:xfrm>
        </p:spPr>
        <p:txBody>
          <a:bodyPr>
            <a:normAutofit fontScale="90000"/>
          </a:bodyPr>
          <a:lstStyle/>
          <a:p>
            <a:r>
              <a:rPr lang="en-US" dirty="0"/>
              <a:t>However , legal personality of international organization appears when the organization takes its function according to a specific constitution based on rules of international law for example</a:t>
            </a:r>
            <a:endParaRPr lang="ar-IQ" dirty="0"/>
          </a:p>
        </p:txBody>
      </p:sp>
      <p:sp>
        <p:nvSpPr>
          <p:cNvPr id="3" name="عنوان فرعي 2"/>
          <p:cNvSpPr>
            <a:spLocks noGrp="1"/>
          </p:cNvSpPr>
          <p:nvPr>
            <p:ph type="subTitle" idx="1"/>
          </p:nvPr>
        </p:nvSpPr>
        <p:spPr/>
        <p:txBody>
          <a:bodyPr/>
          <a:lstStyle/>
          <a:p>
            <a:endParaRPr lang="ar-IQ" dirty="0"/>
          </a:p>
        </p:txBody>
      </p:sp>
      <p:graphicFrame>
        <p:nvGraphicFramePr>
          <p:cNvPr id="4" name="رسم تخطيطي 3"/>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0"/>
            <a:ext cx="9144000" cy="4077071"/>
          </a:xfrm>
          <a:solidFill>
            <a:srgbClr val="FFFF00"/>
          </a:solidFill>
        </p:spPr>
        <p:txBody>
          <a:bodyPr>
            <a:normAutofit/>
          </a:bodyPr>
          <a:lstStyle/>
          <a:p>
            <a:r>
              <a:rPr lang="en-US" dirty="0"/>
              <a:t>the organs of united nations organization perform their functions with interests of members to a certain limit since that its legal personality derives from the agreed charter .</a:t>
            </a:r>
            <a:endParaRPr lang="ar-IQ" dirty="0"/>
          </a:p>
        </p:txBody>
      </p:sp>
      <p:sp>
        <p:nvSpPr>
          <p:cNvPr id="3" name="عنوان فرعي 2"/>
          <p:cNvSpPr>
            <a:spLocks noGrp="1"/>
          </p:cNvSpPr>
          <p:nvPr>
            <p:ph type="subTitle" idx="1"/>
          </p:nvPr>
        </p:nvSpPr>
        <p:spPr>
          <a:xfrm>
            <a:off x="1371600" y="4221088"/>
            <a:ext cx="6400800" cy="1417712"/>
          </a:xfrm>
        </p:spPr>
        <p:txBody>
          <a:bodyPr/>
          <a:lstStyle/>
          <a:p>
            <a:endParaRPr lang="ar-IQ" dirty="0"/>
          </a:p>
        </p:txBody>
      </p:sp>
      <p:pic>
        <p:nvPicPr>
          <p:cNvPr id="4" name="صورة 3" descr="question.jpg"/>
          <p:cNvPicPr>
            <a:picLocks noChangeAspect="1"/>
          </p:cNvPicPr>
          <p:nvPr/>
        </p:nvPicPr>
        <p:blipFill>
          <a:blip r:embed="rId2" cstate="print"/>
          <a:stretch>
            <a:fillRect/>
          </a:stretch>
        </p:blipFill>
        <p:spPr>
          <a:xfrm>
            <a:off x="0" y="3933056"/>
            <a:ext cx="9144000" cy="2924944"/>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0"/>
            <a:ext cx="9144000" cy="3600451"/>
          </a:xfrm>
          <a:solidFill>
            <a:srgbClr val="00B0F0"/>
          </a:solidFill>
        </p:spPr>
        <p:txBody>
          <a:bodyPr>
            <a:normAutofit/>
          </a:bodyPr>
          <a:lstStyle/>
          <a:p>
            <a:r>
              <a:rPr lang="en-US" dirty="0"/>
              <a:t>The U.N organization has its legal personality which is distinct from that of its members states</a:t>
            </a:r>
            <a:endParaRPr lang="ar-IQ" dirty="0"/>
          </a:p>
        </p:txBody>
      </p:sp>
      <p:sp>
        <p:nvSpPr>
          <p:cNvPr id="3" name="عنوان فرعي 2"/>
          <p:cNvSpPr>
            <a:spLocks noGrp="1"/>
          </p:cNvSpPr>
          <p:nvPr>
            <p:ph type="subTitle" idx="1"/>
          </p:nvPr>
        </p:nvSpPr>
        <p:spPr/>
        <p:txBody>
          <a:bodyPr/>
          <a:lstStyle/>
          <a:p>
            <a:endParaRPr lang="ar-IQ" dirty="0"/>
          </a:p>
        </p:txBody>
      </p:sp>
      <p:graphicFrame>
        <p:nvGraphicFramePr>
          <p:cNvPr id="4" name="رسم تخطيطي 3"/>
          <p:cNvGraphicFramePr/>
          <p:nvPr/>
        </p:nvGraphicFramePr>
        <p:xfrm>
          <a:off x="0" y="3933056"/>
          <a:ext cx="9144000" cy="21760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 name="عنصر نائب للمحتوى 3" descr="15-220.jpg"/>
          <p:cNvPicPr>
            <a:picLocks noGrp="1" noChangeAspect="1"/>
          </p:cNvPicPr>
          <p:nvPr>
            <p:ph idx="1"/>
          </p:nvPr>
        </p:nvPicPr>
        <p:blipFill>
          <a:blip r:embed="rId2" cstate="print"/>
          <a:stretch>
            <a:fillRect/>
          </a:stretch>
        </p:blipFill>
        <p:spPr>
          <a:xfrm>
            <a:off x="0" y="0"/>
            <a:ext cx="9144000" cy="6858000"/>
          </a:xfrm>
        </p:spPr>
      </p:pic>
      <p:sp>
        <p:nvSpPr>
          <p:cNvPr id="5" name="مربع نص 4"/>
          <p:cNvSpPr txBox="1"/>
          <p:nvPr/>
        </p:nvSpPr>
        <p:spPr>
          <a:xfrm>
            <a:off x="2411760" y="2636912"/>
            <a:ext cx="3786614" cy="1107996"/>
          </a:xfrm>
          <a:prstGeom prst="rect">
            <a:avLst/>
          </a:prstGeom>
          <a:noFill/>
        </p:spPr>
        <p:txBody>
          <a:bodyPr wrap="none" rtlCol="1">
            <a:spAutoFit/>
          </a:bodyPr>
          <a:lstStyle/>
          <a:p>
            <a:pPr algn="ctr"/>
            <a:r>
              <a:rPr lang="en-US" sz="6600" dirty="0" smtClean="0"/>
              <a:t>Good Luck</a:t>
            </a:r>
            <a:endParaRPr lang="ar-IQ" sz="6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114</Words>
  <Application>Microsoft Office PowerPoint</Application>
  <PresentationFormat>عرض على الشاشة (3:4)‏</PresentationFormat>
  <Paragraphs>14</Paragraphs>
  <Slides>8</Slides>
  <Notes>0</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سمة Office</vt:lpstr>
      <vt:lpstr>  Public International Law  Third Class product by y</vt:lpstr>
      <vt:lpstr>International legal personality of the united nations </vt:lpstr>
      <vt:lpstr>The International legal personality of U.N organization has been reaffirmed by the judgment of the international court of justice</vt:lpstr>
      <vt:lpstr>  That is in the known case of (reparation for injuries), which arose out of the murder of Count Bernadotte ,the united nations mediator in Palestine which sent to investigate on the question of the protection of human rights of Palestinians in 1948.. </vt:lpstr>
      <vt:lpstr>However , legal personality of international organization appears when the organization takes its function according to a specific constitution based on rules of international law for example</vt:lpstr>
      <vt:lpstr>the organs of united nations organization perform their functions with interests of members to a certain limit since that its legal personality derives from the agreed charter .</vt:lpstr>
      <vt:lpstr>The U.N organization has its legal personality which is distinct from that of its members states</vt:lpstr>
      <vt:lpstr>الشريحة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International Law  Third Class product by y</dc:title>
  <dc:creator>acer</dc:creator>
  <cp:lastModifiedBy>acer</cp:lastModifiedBy>
  <cp:revision>3</cp:revision>
  <dcterms:created xsi:type="dcterms:W3CDTF">2018-02-03T09:32:22Z</dcterms:created>
  <dcterms:modified xsi:type="dcterms:W3CDTF">2018-02-03T09:54:01Z</dcterms:modified>
</cp:coreProperties>
</file>