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85" r:id="rId8"/>
    <p:sldId id="286" r:id="rId9"/>
    <p:sldId id="287" r:id="rId10"/>
    <p:sldId id="288" r:id="rId11"/>
    <p:sldId id="262" r:id="rId12"/>
    <p:sldId id="289" r:id="rId13"/>
    <p:sldId id="263" r:id="rId14"/>
    <p:sldId id="264" r:id="rId15"/>
    <p:sldId id="266" r:id="rId16"/>
    <p:sldId id="268" r:id="rId17"/>
    <p:sldId id="290" r:id="rId18"/>
    <p:sldId id="292" r:id="rId19"/>
    <p:sldId id="294" r:id="rId20"/>
    <p:sldId id="293" r:id="rId21"/>
    <p:sldId id="280" r:id="rId22"/>
  </p:sldIdLst>
  <p:sldSz cx="9144000" cy="5143500" type="screen16x9"/>
  <p:notesSz cx="6858000" cy="9144000"/>
  <p:embeddedFontLst>
    <p:embeddedFont>
      <p:font typeface="Montserrat" charset="0"/>
      <p:regular r:id="rId24"/>
      <p:bold r:id="rId25"/>
      <p:italic r:id="rId26"/>
      <p:boldItalic r:id="rId27"/>
    </p:embeddedFont>
    <p:embeddedFont>
      <p:font typeface="Roboto" charset="0"/>
      <p:regular r:id="rId28"/>
      <p:bold r:id="rId29"/>
      <p:italic r:id="rId30"/>
      <p:boldItalic r:id="rId31"/>
    </p:embeddedFont>
    <p:embeddedFont>
      <p:font typeface="Calibri"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B6AB40F6-3886-493C-8F19-3D18BB8EC771}">
  <a:tblStyle styleId="{B6AB40F6-3886-493C-8F19-3D18BB8EC7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366" y="-8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6FA8DC"/>
        </a:solidFill>
        <a:effectLst/>
      </p:bgPr>
    </p:bg>
    <p:spTree>
      <p:nvGrpSpPr>
        <p:cNvPr id="1" name="Shape 9"/>
        <p:cNvGrpSpPr/>
        <p:nvPr/>
      </p:nvGrpSpPr>
      <p:grpSpPr>
        <a:xfrm>
          <a:off x="0" y="0"/>
          <a:ext cx="0" cy="0"/>
          <a:chOff x="0" y="0"/>
          <a:chExt cx="0" cy="0"/>
        </a:xfrm>
      </p:grpSpPr>
      <p:pic>
        <p:nvPicPr>
          <p:cNvPr id="10" name="Shape 10" descr="aemelia_icons.png"/>
          <p:cNvPicPr preferRelativeResize="0"/>
          <p:nvPr/>
        </p:nvPicPr>
        <p:blipFill rotWithShape="1">
          <a:blip r:embed="rId2">
            <a:alphaModFix amt="40000"/>
          </a:blip>
          <a:srcRect t="30860" b="30860"/>
          <a:stretch/>
        </p:blipFill>
        <p:spPr>
          <a:xfrm>
            <a:off x="0" y="-2"/>
            <a:ext cx="9144000" cy="1968874"/>
          </a:xfrm>
          <a:prstGeom prst="rect">
            <a:avLst/>
          </a:prstGeom>
          <a:noFill/>
          <a:ln>
            <a:noFill/>
          </a:ln>
        </p:spPr>
      </p:pic>
      <p:sp>
        <p:nvSpPr>
          <p:cNvPr id="11" name="Shape 11"/>
          <p:cNvSpPr txBox="1">
            <a:spLocks noGrp="1"/>
          </p:cNvSpPr>
          <p:nvPr>
            <p:ph type="ctrTitle"/>
          </p:nvPr>
        </p:nvSpPr>
        <p:spPr>
          <a:xfrm>
            <a:off x="2786525" y="1968875"/>
            <a:ext cx="5859600" cy="27663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4800"/>
              <a:buNone/>
              <a:defRPr sz="4800">
                <a:solidFill>
                  <a:srgbClr val="FFFFFF"/>
                </a:solidFill>
              </a:defRPr>
            </a:lvl1pPr>
            <a:lvl2pPr lvl="1" algn="ctr">
              <a:spcBef>
                <a:spcPts val="0"/>
              </a:spcBef>
              <a:spcAft>
                <a:spcPts val="0"/>
              </a:spcAft>
              <a:buClr>
                <a:srgbClr val="FFFFFF"/>
              </a:buClr>
              <a:buSzPts val="4800"/>
              <a:buNone/>
              <a:defRPr sz="4800">
                <a:solidFill>
                  <a:srgbClr val="FFFFFF"/>
                </a:solidFill>
              </a:defRPr>
            </a:lvl2pPr>
            <a:lvl3pPr lvl="2" algn="ctr">
              <a:spcBef>
                <a:spcPts val="0"/>
              </a:spcBef>
              <a:spcAft>
                <a:spcPts val="0"/>
              </a:spcAft>
              <a:buClr>
                <a:srgbClr val="FFFFFF"/>
              </a:buClr>
              <a:buSzPts val="4800"/>
              <a:buNone/>
              <a:defRPr sz="4800">
                <a:solidFill>
                  <a:srgbClr val="FFFFFF"/>
                </a:solidFill>
              </a:defRPr>
            </a:lvl3pPr>
            <a:lvl4pPr lvl="3" algn="ctr">
              <a:spcBef>
                <a:spcPts val="0"/>
              </a:spcBef>
              <a:spcAft>
                <a:spcPts val="0"/>
              </a:spcAft>
              <a:buClr>
                <a:srgbClr val="FFFFFF"/>
              </a:buClr>
              <a:buSzPts val="4800"/>
              <a:buNone/>
              <a:defRPr sz="4800">
                <a:solidFill>
                  <a:srgbClr val="FFFFFF"/>
                </a:solidFill>
              </a:defRPr>
            </a:lvl4pPr>
            <a:lvl5pPr lvl="4" algn="ctr">
              <a:spcBef>
                <a:spcPts val="0"/>
              </a:spcBef>
              <a:spcAft>
                <a:spcPts val="0"/>
              </a:spcAft>
              <a:buClr>
                <a:srgbClr val="FFFFFF"/>
              </a:buClr>
              <a:buSzPts val="4800"/>
              <a:buNone/>
              <a:defRPr sz="4800">
                <a:solidFill>
                  <a:srgbClr val="FFFFFF"/>
                </a:solidFill>
              </a:defRPr>
            </a:lvl5pPr>
            <a:lvl6pPr lvl="5" algn="ctr">
              <a:spcBef>
                <a:spcPts val="0"/>
              </a:spcBef>
              <a:spcAft>
                <a:spcPts val="0"/>
              </a:spcAft>
              <a:buClr>
                <a:srgbClr val="FFFFFF"/>
              </a:buClr>
              <a:buSzPts val="4800"/>
              <a:buNone/>
              <a:defRPr sz="4800">
                <a:solidFill>
                  <a:srgbClr val="FFFFFF"/>
                </a:solidFill>
              </a:defRPr>
            </a:lvl6pPr>
            <a:lvl7pPr lvl="6" algn="ctr">
              <a:spcBef>
                <a:spcPts val="0"/>
              </a:spcBef>
              <a:spcAft>
                <a:spcPts val="0"/>
              </a:spcAft>
              <a:buClr>
                <a:srgbClr val="FFFFFF"/>
              </a:buClr>
              <a:buSzPts val="4800"/>
              <a:buNone/>
              <a:defRPr sz="4800">
                <a:solidFill>
                  <a:srgbClr val="FFFFFF"/>
                </a:solidFill>
              </a:defRPr>
            </a:lvl7pPr>
            <a:lvl8pPr lvl="7" algn="ctr">
              <a:spcBef>
                <a:spcPts val="0"/>
              </a:spcBef>
              <a:spcAft>
                <a:spcPts val="0"/>
              </a:spcAft>
              <a:buClr>
                <a:srgbClr val="FFFFFF"/>
              </a:buClr>
              <a:buSzPts val="4800"/>
              <a:buNone/>
              <a:defRPr sz="4800">
                <a:solidFill>
                  <a:srgbClr val="FFFFFF"/>
                </a:solidFill>
              </a:defRPr>
            </a:lvl8pPr>
            <a:lvl9pPr lvl="8" algn="ct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Shape 13" descr="aemelia_icons.png"/>
          <p:cNvPicPr preferRelativeResize="0"/>
          <p:nvPr/>
        </p:nvPicPr>
        <p:blipFill rotWithShape="1">
          <a:blip r:embed="rId2">
            <a:alphaModFix amt="20000"/>
          </a:blip>
          <a:srcRect t="30860" b="30860"/>
          <a:stretch/>
        </p:blipFill>
        <p:spPr>
          <a:xfrm>
            <a:off x="0" y="-2"/>
            <a:ext cx="9144000" cy="1968874"/>
          </a:xfrm>
          <a:prstGeom prst="rect">
            <a:avLst/>
          </a:prstGeom>
          <a:noFill/>
          <a:ln>
            <a:noFill/>
          </a:ln>
        </p:spPr>
      </p:pic>
      <p:sp>
        <p:nvSpPr>
          <p:cNvPr id="14" name="Shape 14"/>
          <p:cNvSpPr txBox="1">
            <a:spLocks noGrp="1"/>
          </p:cNvSpPr>
          <p:nvPr>
            <p:ph type="ctrTitle"/>
          </p:nvPr>
        </p:nvSpPr>
        <p:spPr>
          <a:xfrm>
            <a:off x="2970175" y="3107350"/>
            <a:ext cx="5792700" cy="1159800"/>
          </a:xfrm>
          <a:prstGeom prst="rect">
            <a:avLst/>
          </a:prstGeom>
        </p:spPr>
        <p:txBody>
          <a:bodyPr spcFirstLastPara="1" wrap="square" lIns="91425" tIns="91425" rIns="91425" bIns="91425" anchor="b" anchorCtr="0"/>
          <a:lstStyle>
            <a:lvl1pPr lvl="0" algn="r" rtl="0">
              <a:spcBef>
                <a:spcPts val="0"/>
              </a:spcBef>
              <a:spcAft>
                <a:spcPts val="0"/>
              </a:spcAft>
              <a:buClr>
                <a:srgbClr val="073763"/>
              </a:buClr>
              <a:buSzPts val="4800"/>
              <a:buNone/>
              <a:defRPr sz="4800">
                <a:solidFill>
                  <a:srgbClr val="073763"/>
                </a:solidFill>
              </a:defRPr>
            </a:lvl1pPr>
            <a:lvl2pPr lvl="1" algn="r" rtl="0">
              <a:spcBef>
                <a:spcPts val="0"/>
              </a:spcBef>
              <a:spcAft>
                <a:spcPts val="0"/>
              </a:spcAft>
              <a:buClr>
                <a:srgbClr val="073763"/>
              </a:buClr>
              <a:buSzPts val="4800"/>
              <a:buNone/>
              <a:defRPr sz="4800">
                <a:solidFill>
                  <a:srgbClr val="073763"/>
                </a:solidFill>
              </a:defRPr>
            </a:lvl2pPr>
            <a:lvl3pPr lvl="2" algn="r" rtl="0">
              <a:spcBef>
                <a:spcPts val="0"/>
              </a:spcBef>
              <a:spcAft>
                <a:spcPts val="0"/>
              </a:spcAft>
              <a:buClr>
                <a:srgbClr val="073763"/>
              </a:buClr>
              <a:buSzPts val="4800"/>
              <a:buNone/>
              <a:defRPr sz="4800">
                <a:solidFill>
                  <a:srgbClr val="073763"/>
                </a:solidFill>
              </a:defRPr>
            </a:lvl3pPr>
            <a:lvl4pPr lvl="3" algn="r" rtl="0">
              <a:spcBef>
                <a:spcPts val="0"/>
              </a:spcBef>
              <a:spcAft>
                <a:spcPts val="0"/>
              </a:spcAft>
              <a:buClr>
                <a:srgbClr val="073763"/>
              </a:buClr>
              <a:buSzPts val="4800"/>
              <a:buNone/>
              <a:defRPr sz="4800">
                <a:solidFill>
                  <a:srgbClr val="073763"/>
                </a:solidFill>
              </a:defRPr>
            </a:lvl4pPr>
            <a:lvl5pPr lvl="4" algn="r" rtl="0">
              <a:spcBef>
                <a:spcPts val="0"/>
              </a:spcBef>
              <a:spcAft>
                <a:spcPts val="0"/>
              </a:spcAft>
              <a:buClr>
                <a:srgbClr val="073763"/>
              </a:buClr>
              <a:buSzPts val="4800"/>
              <a:buNone/>
              <a:defRPr sz="4800">
                <a:solidFill>
                  <a:srgbClr val="073763"/>
                </a:solidFill>
              </a:defRPr>
            </a:lvl5pPr>
            <a:lvl6pPr lvl="5" algn="r" rtl="0">
              <a:spcBef>
                <a:spcPts val="0"/>
              </a:spcBef>
              <a:spcAft>
                <a:spcPts val="0"/>
              </a:spcAft>
              <a:buClr>
                <a:srgbClr val="073763"/>
              </a:buClr>
              <a:buSzPts val="4800"/>
              <a:buNone/>
              <a:defRPr sz="4800">
                <a:solidFill>
                  <a:srgbClr val="073763"/>
                </a:solidFill>
              </a:defRPr>
            </a:lvl6pPr>
            <a:lvl7pPr lvl="6" algn="r" rtl="0">
              <a:spcBef>
                <a:spcPts val="0"/>
              </a:spcBef>
              <a:spcAft>
                <a:spcPts val="0"/>
              </a:spcAft>
              <a:buClr>
                <a:srgbClr val="073763"/>
              </a:buClr>
              <a:buSzPts val="4800"/>
              <a:buNone/>
              <a:defRPr sz="4800">
                <a:solidFill>
                  <a:srgbClr val="073763"/>
                </a:solidFill>
              </a:defRPr>
            </a:lvl7pPr>
            <a:lvl8pPr lvl="7" algn="r" rtl="0">
              <a:spcBef>
                <a:spcPts val="0"/>
              </a:spcBef>
              <a:spcAft>
                <a:spcPts val="0"/>
              </a:spcAft>
              <a:buClr>
                <a:srgbClr val="073763"/>
              </a:buClr>
              <a:buSzPts val="4800"/>
              <a:buNone/>
              <a:defRPr sz="4800">
                <a:solidFill>
                  <a:srgbClr val="073763"/>
                </a:solidFill>
              </a:defRPr>
            </a:lvl8pPr>
            <a:lvl9pPr lvl="8" algn="r" rtl="0">
              <a:spcBef>
                <a:spcPts val="0"/>
              </a:spcBef>
              <a:spcAft>
                <a:spcPts val="0"/>
              </a:spcAft>
              <a:buClr>
                <a:srgbClr val="073763"/>
              </a:buClr>
              <a:buSzPts val="4800"/>
              <a:buNone/>
              <a:defRPr sz="4800">
                <a:solidFill>
                  <a:srgbClr val="073763"/>
                </a:solidFill>
              </a:defRPr>
            </a:lvl9pPr>
          </a:lstStyle>
          <a:p>
            <a:endParaRPr/>
          </a:p>
        </p:txBody>
      </p:sp>
      <p:sp>
        <p:nvSpPr>
          <p:cNvPr id="15" name="Shape 15"/>
          <p:cNvSpPr txBox="1">
            <a:spLocks noGrp="1"/>
          </p:cNvSpPr>
          <p:nvPr>
            <p:ph type="subTitle" idx="1"/>
          </p:nvPr>
        </p:nvSpPr>
        <p:spPr>
          <a:xfrm>
            <a:off x="2970175" y="3906852"/>
            <a:ext cx="5792700" cy="784800"/>
          </a:xfrm>
          <a:prstGeom prst="rect">
            <a:avLst/>
          </a:prstGeom>
        </p:spPr>
        <p:txBody>
          <a:bodyPr spcFirstLastPara="1" wrap="square" lIns="91425" tIns="91425" rIns="91425" bIns="91425" anchor="b" anchorCtr="0"/>
          <a:lstStyle>
            <a:lvl1pPr lvl="0" algn="r" rtl="0">
              <a:spcBef>
                <a:spcPts val="0"/>
              </a:spcBef>
              <a:spcAft>
                <a:spcPts val="0"/>
              </a:spcAft>
              <a:buSzPts val="2400"/>
              <a:buNone/>
              <a:defRPr sz="2400">
                <a:solidFill>
                  <a:srgbClr val="6FA8DC"/>
                </a:solidFill>
              </a:defRPr>
            </a:lvl1pPr>
            <a:lvl2pPr lvl="1" algn="r" rtl="0">
              <a:spcBef>
                <a:spcPts val="0"/>
              </a:spcBef>
              <a:spcAft>
                <a:spcPts val="0"/>
              </a:spcAft>
              <a:buSzPts val="2400"/>
              <a:buNone/>
              <a:defRPr>
                <a:solidFill>
                  <a:srgbClr val="6FA8DC"/>
                </a:solidFill>
              </a:defRPr>
            </a:lvl2pPr>
            <a:lvl3pPr lvl="2" algn="r" rtl="0">
              <a:spcBef>
                <a:spcPts val="0"/>
              </a:spcBef>
              <a:spcAft>
                <a:spcPts val="0"/>
              </a:spcAft>
              <a:buSzPts val="2400"/>
              <a:buNone/>
              <a:defRPr>
                <a:solidFill>
                  <a:srgbClr val="6FA8DC"/>
                </a:solidFill>
              </a:defRPr>
            </a:lvl3pPr>
            <a:lvl4pPr lvl="3" algn="r" rtl="0">
              <a:spcBef>
                <a:spcPts val="0"/>
              </a:spcBef>
              <a:spcAft>
                <a:spcPts val="0"/>
              </a:spcAft>
              <a:buSzPts val="2400"/>
              <a:buNone/>
              <a:defRPr sz="2400">
                <a:solidFill>
                  <a:srgbClr val="6FA8DC"/>
                </a:solidFill>
              </a:defRPr>
            </a:lvl4pPr>
            <a:lvl5pPr lvl="4" algn="r" rtl="0">
              <a:spcBef>
                <a:spcPts val="0"/>
              </a:spcBef>
              <a:spcAft>
                <a:spcPts val="0"/>
              </a:spcAft>
              <a:buClr>
                <a:srgbClr val="6FA8DC"/>
              </a:buClr>
              <a:buSzPts val="2400"/>
              <a:buNone/>
              <a:defRPr sz="2400">
                <a:solidFill>
                  <a:srgbClr val="6FA8DC"/>
                </a:solidFill>
              </a:defRPr>
            </a:lvl5pPr>
            <a:lvl6pPr lvl="5" algn="r" rtl="0">
              <a:spcBef>
                <a:spcPts val="0"/>
              </a:spcBef>
              <a:spcAft>
                <a:spcPts val="0"/>
              </a:spcAft>
              <a:buClr>
                <a:srgbClr val="6FA8DC"/>
              </a:buClr>
              <a:buSzPts val="2400"/>
              <a:buNone/>
              <a:defRPr sz="2400">
                <a:solidFill>
                  <a:srgbClr val="6FA8DC"/>
                </a:solidFill>
              </a:defRPr>
            </a:lvl6pPr>
            <a:lvl7pPr lvl="6" algn="r" rtl="0">
              <a:spcBef>
                <a:spcPts val="0"/>
              </a:spcBef>
              <a:spcAft>
                <a:spcPts val="0"/>
              </a:spcAft>
              <a:buClr>
                <a:srgbClr val="6FA8DC"/>
              </a:buClr>
              <a:buSzPts val="2400"/>
              <a:buNone/>
              <a:defRPr sz="2400">
                <a:solidFill>
                  <a:srgbClr val="6FA8DC"/>
                </a:solidFill>
              </a:defRPr>
            </a:lvl7pPr>
            <a:lvl8pPr lvl="7" algn="r" rtl="0">
              <a:spcBef>
                <a:spcPts val="0"/>
              </a:spcBef>
              <a:spcAft>
                <a:spcPts val="0"/>
              </a:spcAft>
              <a:buClr>
                <a:srgbClr val="6FA8DC"/>
              </a:buClr>
              <a:buSzPts val="2400"/>
              <a:buNone/>
              <a:defRPr sz="2400">
                <a:solidFill>
                  <a:srgbClr val="6FA8DC"/>
                </a:solidFill>
              </a:defRPr>
            </a:lvl8pPr>
            <a:lvl9pPr lvl="8" algn="r" rtl="0">
              <a:spcBef>
                <a:spcPts val="0"/>
              </a:spcBef>
              <a:spcAft>
                <a:spcPts val="0"/>
              </a:spcAft>
              <a:buClr>
                <a:srgbClr val="6FA8DC"/>
              </a:buClr>
              <a:buSzPts val="2400"/>
              <a:buNone/>
              <a:defRPr sz="2400">
                <a:solidFill>
                  <a:srgbClr val="6FA8DC"/>
                </a:solidFill>
              </a:defRPr>
            </a:lvl9pPr>
          </a:lstStyle>
          <a:p>
            <a:endParaRPr/>
          </a:p>
        </p:txBody>
      </p:sp>
      <p:sp>
        <p:nvSpPr>
          <p:cNvPr id="16" name="Shape 16"/>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a:spcBef>
                <a:spcPts val="0"/>
              </a:spcBef>
              <a:buNone/>
              <a:defRPr>
                <a:solidFill>
                  <a:srgbClr val="9FC5E8"/>
                </a:solidFill>
              </a:defRPr>
            </a:lvl1pPr>
            <a:lvl2pPr lvl="1">
              <a:spcBef>
                <a:spcPts val="0"/>
              </a:spcBef>
              <a:buNone/>
              <a:defRPr>
                <a:solidFill>
                  <a:srgbClr val="9FC5E8"/>
                </a:solidFill>
              </a:defRPr>
            </a:lvl2pPr>
            <a:lvl3pPr lvl="2">
              <a:spcBef>
                <a:spcPts val="0"/>
              </a:spcBef>
              <a:buNone/>
              <a:defRPr>
                <a:solidFill>
                  <a:srgbClr val="9FC5E8"/>
                </a:solidFill>
              </a:defRPr>
            </a:lvl3pPr>
            <a:lvl4pPr lvl="3">
              <a:spcBef>
                <a:spcPts val="0"/>
              </a:spcBef>
              <a:buNone/>
              <a:defRPr>
                <a:solidFill>
                  <a:srgbClr val="9FC5E8"/>
                </a:solidFill>
              </a:defRPr>
            </a:lvl4pPr>
            <a:lvl5pPr lvl="4">
              <a:spcBef>
                <a:spcPts val="0"/>
              </a:spcBef>
              <a:buNone/>
              <a:defRPr>
                <a:solidFill>
                  <a:srgbClr val="9FC5E8"/>
                </a:solidFill>
              </a:defRPr>
            </a:lvl5pPr>
            <a:lvl6pPr lvl="5">
              <a:spcBef>
                <a:spcPts val="0"/>
              </a:spcBef>
              <a:buNone/>
              <a:defRPr>
                <a:solidFill>
                  <a:srgbClr val="9FC5E8"/>
                </a:solidFill>
              </a:defRPr>
            </a:lvl6pPr>
            <a:lvl7pPr lvl="6">
              <a:spcBef>
                <a:spcPts val="0"/>
              </a:spcBef>
              <a:buNone/>
              <a:defRPr>
                <a:solidFill>
                  <a:srgbClr val="9FC5E8"/>
                </a:solidFill>
              </a:defRPr>
            </a:lvl7pPr>
            <a:lvl8pPr lvl="7">
              <a:spcBef>
                <a:spcPts val="0"/>
              </a:spcBef>
              <a:buNone/>
              <a:defRPr>
                <a:solidFill>
                  <a:srgbClr val="9FC5E8"/>
                </a:solidFill>
              </a:defRPr>
            </a:lvl8pPr>
            <a:lvl9pPr lvl="8">
              <a:spcBef>
                <a:spcPts val="0"/>
              </a:spcBef>
              <a:buNone/>
              <a:defRPr>
                <a:solidFill>
                  <a:srgbClr val="9FC5E8"/>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pic>
        <p:nvPicPr>
          <p:cNvPr id="18" name="Shape 18" descr="aemelia_icons.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19" name="Shape 19"/>
          <p:cNvSpPr txBox="1">
            <a:spLocks noGrp="1"/>
          </p:cNvSpPr>
          <p:nvPr>
            <p:ph type="body" idx="1"/>
          </p:nvPr>
        </p:nvSpPr>
        <p:spPr>
          <a:xfrm>
            <a:off x="1784250" y="222075"/>
            <a:ext cx="6549300" cy="2607300"/>
          </a:xfrm>
          <a:prstGeom prst="rect">
            <a:avLst/>
          </a:prstGeom>
        </p:spPr>
        <p:txBody>
          <a:bodyPr spcFirstLastPara="1" wrap="square" lIns="91425" tIns="91425" rIns="91425" bIns="91425" anchor="t" anchorCtr="0"/>
          <a:lstStyle>
            <a:lvl1pPr marL="457200" lvl="0" indent="-482600" rtl="0">
              <a:spcBef>
                <a:spcPts val="600"/>
              </a:spcBef>
              <a:spcAft>
                <a:spcPts val="0"/>
              </a:spcAft>
              <a:buSzPts val="4000"/>
              <a:buChar char="▸"/>
              <a:defRPr sz="4000" b="1" i="1"/>
            </a:lvl1pPr>
            <a:lvl2pPr marL="914400" lvl="1" indent="-482600" rtl="0">
              <a:spcBef>
                <a:spcPts val="0"/>
              </a:spcBef>
              <a:spcAft>
                <a:spcPts val="0"/>
              </a:spcAft>
              <a:buSzPts val="4000"/>
              <a:buChar char="▹"/>
              <a:defRPr sz="4000" b="1" i="1"/>
            </a:lvl2pPr>
            <a:lvl3pPr marL="1371600" lvl="2" indent="-482600" rtl="0">
              <a:spcBef>
                <a:spcPts val="0"/>
              </a:spcBef>
              <a:spcAft>
                <a:spcPts val="0"/>
              </a:spcAft>
              <a:buSzPts val="4000"/>
              <a:buChar char="■"/>
              <a:defRPr sz="4000" b="1" i="1"/>
            </a:lvl3pPr>
            <a:lvl4pPr marL="1828800" lvl="3" indent="-482600" rtl="0">
              <a:spcBef>
                <a:spcPts val="0"/>
              </a:spcBef>
              <a:spcAft>
                <a:spcPts val="0"/>
              </a:spcAft>
              <a:buSzPts val="4000"/>
              <a:buChar char="●"/>
              <a:defRPr sz="4000" b="1" i="1"/>
            </a:lvl4pPr>
            <a:lvl5pPr marL="2286000" lvl="4" indent="-482600" rtl="0">
              <a:spcBef>
                <a:spcPts val="0"/>
              </a:spcBef>
              <a:spcAft>
                <a:spcPts val="0"/>
              </a:spcAft>
              <a:buSzPts val="4000"/>
              <a:buChar char="○"/>
              <a:defRPr sz="4000" b="1" i="1"/>
            </a:lvl5pPr>
            <a:lvl6pPr marL="2743200" lvl="5" indent="-482600" rtl="0">
              <a:spcBef>
                <a:spcPts val="0"/>
              </a:spcBef>
              <a:spcAft>
                <a:spcPts val="0"/>
              </a:spcAft>
              <a:buSzPts val="4000"/>
              <a:buChar char="■"/>
              <a:defRPr sz="4000" b="1" i="1"/>
            </a:lvl6pPr>
            <a:lvl7pPr marL="3200400" lvl="6" indent="-482600" rtl="0">
              <a:spcBef>
                <a:spcPts val="0"/>
              </a:spcBef>
              <a:spcAft>
                <a:spcPts val="0"/>
              </a:spcAft>
              <a:buSzPts val="4000"/>
              <a:buChar char="●"/>
              <a:defRPr sz="4000" b="1" i="1"/>
            </a:lvl7pPr>
            <a:lvl8pPr marL="3657600" lvl="7" indent="-482600" rtl="0">
              <a:spcBef>
                <a:spcPts val="0"/>
              </a:spcBef>
              <a:spcAft>
                <a:spcPts val="0"/>
              </a:spcAft>
              <a:buSzPts val="4000"/>
              <a:buChar char="○"/>
              <a:defRPr sz="4000" b="1" i="1"/>
            </a:lvl8pPr>
            <a:lvl9pPr marL="4114800" lvl="8" indent="-482600">
              <a:spcBef>
                <a:spcPts val="0"/>
              </a:spcBef>
              <a:spcAft>
                <a:spcPts val="0"/>
              </a:spcAft>
              <a:buSzPts val="4000"/>
              <a:buChar char="■"/>
              <a:defRPr sz="4000" b="1" i="1"/>
            </a:lvl9pPr>
          </a:lstStyle>
          <a:p>
            <a:endParaRPr/>
          </a:p>
        </p:txBody>
      </p:sp>
      <p:sp>
        <p:nvSpPr>
          <p:cNvPr id="20" name="Shape 20"/>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rgbClr val="6FA8DC"/>
        </a:solidFill>
        <a:effectLst/>
      </p:bgPr>
    </p:bg>
    <p:spTree>
      <p:nvGrpSpPr>
        <p:cNvPr id="1" name="Shape 21"/>
        <p:cNvGrpSpPr/>
        <p:nvPr/>
      </p:nvGrpSpPr>
      <p:grpSpPr>
        <a:xfrm>
          <a:off x="0" y="0"/>
          <a:ext cx="0" cy="0"/>
          <a:chOff x="0" y="0"/>
          <a:chExt cx="0" cy="0"/>
        </a:xfrm>
      </p:grpSpPr>
      <p:pic>
        <p:nvPicPr>
          <p:cNvPr id="22" name="Shape 22" descr="aemelia_icons.png"/>
          <p:cNvPicPr preferRelativeResize="0"/>
          <p:nvPr/>
        </p:nvPicPr>
        <p:blipFill rotWithShape="1">
          <a:blip r:embed="rId2">
            <a:alphaModFix amt="20000"/>
          </a:blip>
          <a:srcRect l="38542" r="38544"/>
          <a:stretch/>
        </p:blipFill>
        <p:spPr>
          <a:xfrm>
            <a:off x="0" y="0"/>
            <a:ext cx="2095200" cy="5143500"/>
          </a:xfrm>
          <a:prstGeom prst="rect">
            <a:avLst/>
          </a:prstGeom>
          <a:noFill/>
          <a:ln>
            <a:noFill/>
          </a:ln>
        </p:spPr>
      </p:pic>
      <p:sp>
        <p:nvSpPr>
          <p:cNvPr id="23" name="Shape 23"/>
          <p:cNvSpPr/>
          <p:nvPr/>
        </p:nvSpPr>
        <p:spPr>
          <a:xfrm flipH="1">
            <a:off x="2095200" y="0"/>
            <a:ext cx="7048800" cy="5143200"/>
          </a:xfrm>
          <a:prstGeom prst="rect">
            <a:avLst/>
          </a:pr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FFFF"/>
              </a:solidFill>
            </a:endParaRPr>
          </a:p>
        </p:txBody>
      </p:sp>
      <p:sp>
        <p:nvSpPr>
          <p:cNvPr id="24" name="Shape 24"/>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5" name="Shape 25"/>
          <p:cNvSpPr txBox="1">
            <a:spLocks noGrp="1"/>
          </p:cNvSpPr>
          <p:nvPr>
            <p:ph type="body" idx="1"/>
          </p:nvPr>
        </p:nvSpPr>
        <p:spPr>
          <a:xfrm>
            <a:off x="2874625" y="275339"/>
            <a:ext cx="5562000" cy="4428300"/>
          </a:xfrm>
          <a:prstGeom prst="rect">
            <a:avLst/>
          </a:prstGeom>
        </p:spPr>
        <p:txBody>
          <a:bodyPr spcFirstLastPara="1" wrap="square" lIns="91425" tIns="91425" rIns="91425" bIns="91425" anchor="t" anchorCtr="0"/>
          <a:lstStyle>
            <a:lvl1pPr marL="457200" lvl="0" indent="-419100">
              <a:spcBef>
                <a:spcPts val="600"/>
              </a:spcBef>
              <a:spcAft>
                <a:spcPts val="0"/>
              </a:spcAft>
              <a:buClr>
                <a:srgbClr val="6FA8DC"/>
              </a:buClr>
              <a:buSzPts val="3000"/>
              <a:buChar char="▸"/>
              <a:defRPr/>
            </a:lvl1pPr>
            <a:lvl2pPr marL="914400" lvl="1" indent="-381000">
              <a:spcBef>
                <a:spcPts val="0"/>
              </a:spcBef>
              <a:spcAft>
                <a:spcPts val="0"/>
              </a:spcAft>
              <a:buClr>
                <a:srgbClr val="6FA8DC"/>
              </a:buClr>
              <a:buSzPts val="2400"/>
              <a:buChar char="▹"/>
              <a:defRPr/>
            </a:lvl2pPr>
            <a:lvl3pPr marL="1371600" lvl="2" indent="-381000">
              <a:spcBef>
                <a:spcPts val="0"/>
              </a:spcBef>
              <a:spcAft>
                <a:spcPts val="0"/>
              </a:spcAft>
              <a:buClr>
                <a:srgbClr val="6FA8DC"/>
              </a:buClr>
              <a:buSzPts val="2400"/>
              <a:buChar char="■"/>
              <a:defRPr/>
            </a:lvl3pPr>
            <a:lvl4pPr marL="1828800" lvl="3" indent="-342900">
              <a:spcBef>
                <a:spcPts val="0"/>
              </a:spcBef>
              <a:spcAft>
                <a:spcPts val="0"/>
              </a:spcAft>
              <a:buClr>
                <a:srgbClr val="6FA8DC"/>
              </a:buClr>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6" name="Shape 26"/>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rgbClr val="6FA8DC"/>
        </a:solidFill>
        <a:effectLst/>
      </p:bgPr>
    </p:bg>
    <p:spTree>
      <p:nvGrpSpPr>
        <p:cNvPr id="1" name="Shape 27"/>
        <p:cNvGrpSpPr/>
        <p:nvPr/>
      </p:nvGrpSpPr>
      <p:grpSpPr>
        <a:xfrm>
          <a:off x="0" y="0"/>
          <a:ext cx="0" cy="0"/>
          <a:chOff x="0" y="0"/>
          <a:chExt cx="0" cy="0"/>
        </a:xfrm>
      </p:grpSpPr>
      <p:pic>
        <p:nvPicPr>
          <p:cNvPr id="28" name="Shape 28" descr="aemelia_icons.png"/>
          <p:cNvPicPr preferRelativeResize="0"/>
          <p:nvPr/>
        </p:nvPicPr>
        <p:blipFill rotWithShape="1">
          <a:blip r:embed="rId2">
            <a:alphaModFix amt="20000"/>
          </a:blip>
          <a:srcRect l="38542" r="38544"/>
          <a:stretch/>
        </p:blipFill>
        <p:spPr>
          <a:xfrm>
            <a:off x="0" y="0"/>
            <a:ext cx="2095200" cy="5143500"/>
          </a:xfrm>
          <a:prstGeom prst="rect">
            <a:avLst/>
          </a:prstGeom>
          <a:noFill/>
          <a:ln>
            <a:noFill/>
          </a:ln>
        </p:spPr>
      </p:pic>
      <p:sp>
        <p:nvSpPr>
          <p:cNvPr id="29" name="Shape 29"/>
          <p:cNvSpPr/>
          <p:nvPr/>
        </p:nvSpPr>
        <p:spPr>
          <a:xfrm flipH="1">
            <a:off x="2095200" y="0"/>
            <a:ext cx="7048800" cy="5143200"/>
          </a:xfrm>
          <a:prstGeom prst="rect">
            <a:avLst/>
          </a:pr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FFFF"/>
              </a:solidFill>
            </a:endParaRPr>
          </a:p>
        </p:txBody>
      </p:sp>
      <p:sp>
        <p:nvSpPr>
          <p:cNvPr id="30" name="Shape 30"/>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1" name="Shape 31"/>
          <p:cNvSpPr txBox="1">
            <a:spLocks noGrp="1"/>
          </p:cNvSpPr>
          <p:nvPr>
            <p:ph type="body" idx="1"/>
          </p:nvPr>
        </p:nvSpPr>
        <p:spPr>
          <a:xfrm>
            <a:off x="2544225" y="297367"/>
            <a:ext cx="2981400" cy="46614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2" name="Shape 32"/>
          <p:cNvSpPr txBox="1">
            <a:spLocks noGrp="1"/>
          </p:cNvSpPr>
          <p:nvPr>
            <p:ph type="body" idx="2"/>
          </p:nvPr>
        </p:nvSpPr>
        <p:spPr>
          <a:xfrm>
            <a:off x="5705276" y="297367"/>
            <a:ext cx="2981400" cy="46614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3" name="Shape 33"/>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rgbClr val="6FA8DC"/>
        </a:solidFill>
        <a:effectLst/>
      </p:bgPr>
    </p:bg>
    <p:spTree>
      <p:nvGrpSpPr>
        <p:cNvPr id="1" name="Shape 34"/>
        <p:cNvGrpSpPr/>
        <p:nvPr/>
      </p:nvGrpSpPr>
      <p:grpSpPr>
        <a:xfrm>
          <a:off x="0" y="0"/>
          <a:ext cx="0" cy="0"/>
          <a:chOff x="0" y="0"/>
          <a:chExt cx="0" cy="0"/>
        </a:xfrm>
      </p:grpSpPr>
      <p:pic>
        <p:nvPicPr>
          <p:cNvPr id="35" name="Shape 35" descr="aemelia_icons.png"/>
          <p:cNvPicPr preferRelativeResize="0"/>
          <p:nvPr/>
        </p:nvPicPr>
        <p:blipFill rotWithShape="1">
          <a:blip r:embed="rId2">
            <a:alphaModFix amt="20000"/>
          </a:blip>
          <a:srcRect l="38542" r="38544"/>
          <a:stretch/>
        </p:blipFill>
        <p:spPr>
          <a:xfrm>
            <a:off x="0" y="0"/>
            <a:ext cx="2095200" cy="5143500"/>
          </a:xfrm>
          <a:prstGeom prst="rect">
            <a:avLst/>
          </a:prstGeom>
          <a:noFill/>
          <a:ln>
            <a:noFill/>
          </a:ln>
        </p:spPr>
      </p:pic>
      <p:sp>
        <p:nvSpPr>
          <p:cNvPr id="36" name="Shape 36"/>
          <p:cNvSpPr/>
          <p:nvPr/>
        </p:nvSpPr>
        <p:spPr>
          <a:xfrm flipH="1">
            <a:off x="2095200" y="0"/>
            <a:ext cx="7048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FFFF"/>
              </a:solidFill>
            </a:endParaRPr>
          </a:p>
        </p:txBody>
      </p:sp>
      <p:sp>
        <p:nvSpPr>
          <p:cNvPr id="37" name="Shape 37"/>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8" name="Shape 38"/>
          <p:cNvSpPr txBox="1">
            <a:spLocks noGrp="1"/>
          </p:cNvSpPr>
          <p:nvPr>
            <p:ph type="body" idx="1"/>
          </p:nvPr>
        </p:nvSpPr>
        <p:spPr>
          <a:xfrm>
            <a:off x="2445100" y="275350"/>
            <a:ext cx="2066100" cy="4650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9" name="Shape 39"/>
          <p:cNvSpPr txBox="1">
            <a:spLocks noGrp="1"/>
          </p:cNvSpPr>
          <p:nvPr>
            <p:ph type="body" idx="2"/>
          </p:nvPr>
        </p:nvSpPr>
        <p:spPr>
          <a:xfrm>
            <a:off x="4617100" y="275350"/>
            <a:ext cx="2066100" cy="4650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0" name="Shape 40"/>
          <p:cNvSpPr txBox="1">
            <a:spLocks noGrp="1"/>
          </p:cNvSpPr>
          <p:nvPr>
            <p:ph type="body" idx="3"/>
          </p:nvPr>
        </p:nvSpPr>
        <p:spPr>
          <a:xfrm>
            <a:off x="6789100" y="275350"/>
            <a:ext cx="2066100" cy="4650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1" name="Shape 41"/>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image" type="blank">
  <p:cSld name="BLANK">
    <p:spTree>
      <p:nvGrpSpPr>
        <p:cNvPr id="1" name="Shape 50"/>
        <p:cNvGrpSpPr/>
        <p:nvPr/>
      </p:nvGrpSpPr>
      <p:grpSpPr>
        <a:xfrm>
          <a:off x="0" y="0"/>
          <a:ext cx="0" cy="0"/>
          <a:chOff x="0" y="0"/>
          <a:chExt cx="0" cy="0"/>
        </a:xfrm>
      </p:grpSpPr>
      <p:sp>
        <p:nvSpPr>
          <p:cNvPr id="51" name="Shape 51"/>
          <p:cNvSpPr/>
          <p:nvPr/>
        </p:nvSpPr>
        <p:spPr>
          <a:xfrm>
            <a:off x="0" y="0"/>
            <a:ext cx="2095200" cy="5143200"/>
          </a:xfrm>
          <a:prstGeom prst="rect">
            <a:avLst/>
          </a:prstGeom>
          <a:solidFill>
            <a:srgbClr val="073763">
              <a:alpha val="19230"/>
            </a:srgbClr>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FFFF"/>
              </a:solidFill>
            </a:endParaRPr>
          </a:p>
        </p:txBody>
      </p:sp>
      <p:sp>
        <p:nvSpPr>
          <p:cNvPr id="52" name="Shape 52"/>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a:spcBef>
                <a:spcPts val="0"/>
              </a:spcBef>
              <a:buNone/>
              <a:defRPr>
                <a:solidFill>
                  <a:srgbClr val="FFFFFF"/>
                </a:solidFill>
              </a:defRPr>
            </a:lvl1pPr>
            <a:lvl2pPr lvl="1">
              <a:spcBef>
                <a:spcPts val="0"/>
              </a:spcBef>
              <a:buNone/>
              <a:defRPr>
                <a:solidFill>
                  <a:srgbClr val="FFFFFF"/>
                </a:solidFill>
              </a:defRPr>
            </a:lvl2pPr>
            <a:lvl3pPr lvl="2">
              <a:spcBef>
                <a:spcPts val="0"/>
              </a:spcBef>
              <a:buNone/>
              <a:defRPr>
                <a:solidFill>
                  <a:srgbClr val="FFFFFF"/>
                </a:solidFill>
              </a:defRPr>
            </a:lvl3pPr>
            <a:lvl4pPr lvl="3">
              <a:spcBef>
                <a:spcPts val="0"/>
              </a:spcBef>
              <a:buNone/>
              <a:defRPr>
                <a:solidFill>
                  <a:srgbClr val="FFFFFF"/>
                </a:solidFill>
              </a:defRPr>
            </a:lvl4pPr>
            <a:lvl5pPr lvl="4">
              <a:spcBef>
                <a:spcPts val="0"/>
              </a:spcBef>
              <a:buNone/>
              <a:defRPr>
                <a:solidFill>
                  <a:srgbClr val="FFFFFF"/>
                </a:solidFill>
              </a:defRPr>
            </a:lvl5pPr>
            <a:lvl6pPr lvl="5">
              <a:spcBef>
                <a:spcPts val="0"/>
              </a:spcBef>
              <a:buNone/>
              <a:defRPr>
                <a:solidFill>
                  <a:srgbClr val="FFFFFF"/>
                </a:solidFill>
              </a:defRPr>
            </a:lvl6pPr>
            <a:lvl7pPr lvl="6">
              <a:spcBef>
                <a:spcPts val="0"/>
              </a:spcBef>
              <a:buNone/>
              <a:defRPr>
                <a:solidFill>
                  <a:srgbClr val="FFFFFF"/>
                </a:solidFill>
              </a:defRPr>
            </a:lvl7pPr>
            <a:lvl8pPr lvl="7">
              <a:spcBef>
                <a:spcPts val="0"/>
              </a:spcBef>
              <a:buNone/>
              <a:defRPr>
                <a:solidFill>
                  <a:srgbClr val="FFFFFF"/>
                </a:solidFill>
              </a:defRPr>
            </a:lvl8pPr>
            <a:lvl9pPr lvl="8">
              <a:spcBef>
                <a:spcPts val="0"/>
              </a:spcBef>
              <a:buNone/>
              <a:defRPr>
                <a:solidFill>
                  <a:srgbClr val="FFFFFF"/>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rtl="0">
              <a:spcBef>
                <a:spcPts val="0"/>
              </a:spcBef>
              <a:buNone/>
              <a:defRPr>
                <a:solidFill>
                  <a:srgbClr val="9FC5E8"/>
                </a:solidFill>
              </a:defRPr>
            </a:lvl1pPr>
            <a:lvl2pPr lvl="1" rtl="0">
              <a:spcBef>
                <a:spcPts val="0"/>
              </a:spcBef>
              <a:buNone/>
              <a:defRPr>
                <a:solidFill>
                  <a:srgbClr val="9FC5E8"/>
                </a:solidFill>
              </a:defRPr>
            </a:lvl2pPr>
            <a:lvl3pPr lvl="2" rtl="0">
              <a:spcBef>
                <a:spcPts val="0"/>
              </a:spcBef>
              <a:buNone/>
              <a:defRPr>
                <a:solidFill>
                  <a:srgbClr val="9FC5E8"/>
                </a:solidFill>
              </a:defRPr>
            </a:lvl3pPr>
            <a:lvl4pPr lvl="3" rtl="0">
              <a:spcBef>
                <a:spcPts val="0"/>
              </a:spcBef>
              <a:buNone/>
              <a:defRPr>
                <a:solidFill>
                  <a:srgbClr val="9FC5E8"/>
                </a:solidFill>
              </a:defRPr>
            </a:lvl4pPr>
            <a:lvl5pPr lvl="4" rtl="0">
              <a:spcBef>
                <a:spcPts val="0"/>
              </a:spcBef>
              <a:buNone/>
              <a:defRPr>
                <a:solidFill>
                  <a:srgbClr val="9FC5E8"/>
                </a:solidFill>
              </a:defRPr>
            </a:lvl5pPr>
            <a:lvl6pPr lvl="5" rtl="0">
              <a:spcBef>
                <a:spcPts val="0"/>
              </a:spcBef>
              <a:buNone/>
              <a:defRPr>
                <a:solidFill>
                  <a:srgbClr val="9FC5E8"/>
                </a:solidFill>
              </a:defRPr>
            </a:lvl6pPr>
            <a:lvl7pPr lvl="6" rtl="0">
              <a:spcBef>
                <a:spcPts val="0"/>
              </a:spcBef>
              <a:buNone/>
              <a:defRPr>
                <a:solidFill>
                  <a:srgbClr val="9FC5E8"/>
                </a:solidFill>
              </a:defRPr>
            </a:lvl7pPr>
            <a:lvl8pPr lvl="7" rtl="0">
              <a:spcBef>
                <a:spcPts val="0"/>
              </a:spcBef>
              <a:buNone/>
              <a:defRPr>
                <a:solidFill>
                  <a:srgbClr val="9FC5E8"/>
                </a:solidFill>
              </a:defRPr>
            </a:lvl8pPr>
            <a:lvl9pPr lvl="8" rtl="0">
              <a:spcBef>
                <a:spcPts val="0"/>
              </a:spcBef>
              <a:buNone/>
              <a:defRPr>
                <a:solidFill>
                  <a:srgbClr val="9FC5E8"/>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rgbClr val="6FA8DC"/>
        </a:solidFill>
        <a:effectLst/>
      </p:bgPr>
    </p:bg>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874625" y="484600"/>
            <a:ext cx="5562000" cy="42078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FA8DC"/>
              </a:buClr>
              <a:buSzPts val="3000"/>
              <a:buFont typeface="Roboto"/>
              <a:buChar char="▸"/>
              <a:defRPr sz="3000">
                <a:solidFill>
                  <a:srgbClr val="073763"/>
                </a:solidFill>
                <a:latin typeface="Roboto"/>
                <a:ea typeface="Roboto"/>
                <a:cs typeface="Roboto"/>
                <a:sym typeface="Roboto"/>
              </a:defRPr>
            </a:lvl1pPr>
            <a:lvl2pPr marL="914400" lvl="1" indent="-381000">
              <a:spcBef>
                <a:spcPts val="0"/>
              </a:spcBef>
              <a:spcAft>
                <a:spcPts val="0"/>
              </a:spcAft>
              <a:buClr>
                <a:srgbClr val="6FA8DC"/>
              </a:buClr>
              <a:buSzPts val="2400"/>
              <a:buFont typeface="Roboto"/>
              <a:buChar char="▹"/>
              <a:defRPr sz="2400">
                <a:solidFill>
                  <a:srgbClr val="073763"/>
                </a:solidFill>
                <a:latin typeface="Roboto"/>
                <a:ea typeface="Roboto"/>
                <a:cs typeface="Roboto"/>
                <a:sym typeface="Roboto"/>
              </a:defRPr>
            </a:lvl2pPr>
            <a:lvl3pPr marL="1371600" lvl="2" indent="-381000">
              <a:spcBef>
                <a:spcPts val="0"/>
              </a:spcBef>
              <a:spcAft>
                <a:spcPts val="0"/>
              </a:spcAft>
              <a:buClr>
                <a:srgbClr val="6FA8DC"/>
              </a:buClr>
              <a:buSzPts val="2400"/>
              <a:buFont typeface="Roboto"/>
              <a:buChar char="■"/>
              <a:defRPr sz="2400">
                <a:solidFill>
                  <a:srgbClr val="073763"/>
                </a:solidFill>
                <a:latin typeface="Roboto"/>
                <a:ea typeface="Roboto"/>
                <a:cs typeface="Roboto"/>
                <a:sym typeface="Roboto"/>
              </a:defRPr>
            </a:lvl3pPr>
            <a:lvl4pPr marL="1828800" lvl="3" indent="-342900">
              <a:spcBef>
                <a:spcPts val="0"/>
              </a:spcBef>
              <a:spcAft>
                <a:spcPts val="0"/>
              </a:spcAft>
              <a:buClr>
                <a:srgbClr val="6FA8DC"/>
              </a:buClr>
              <a:buSzPts val="1800"/>
              <a:buFont typeface="Roboto"/>
              <a:buChar char="●"/>
              <a:defRPr sz="1800">
                <a:solidFill>
                  <a:srgbClr val="073763"/>
                </a:solidFill>
                <a:latin typeface="Roboto"/>
                <a:ea typeface="Roboto"/>
                <a:cs typeface="Roboto"/>
                <a:sym typeface="Roboto"/>
              </a:defRPr>
            </a:lvl4pPr>
            <a:lvl5pPr marL="2286000" lvl="4" indent="-342900">
              <a:spcBef>
                <a:spcPts val="0"/>
              </a:spcBef>
              <a:spcAft>
                <a:spcPts val="0"/>
              </a:spcAft>
              <a:buClr>
                <a:srgbClr val="073763"/>
              </a:buClr>
              <a:buSzPts val="1800"/>
              <a:buFont typeface="Roboto"/>
              <a:buChar char="○"/>
              <a:defRPr sz="1800">
                <a:solidFill>
                  <a:srgbClr val="073763"/>
                </a:solidFill>
                <a:latin typeface="Roboto"/>
                <a:ea typeface="Roboto"/>
                <a:cs typeface="Roboto"/>
                <a:sym typeface="Roboto"/>
              </a:defRPr>
            </a:lvl5pPr>
            <a:lvl6pPr marL="2743200" lvl="5" indent="-342900">
              <a:spcBef>
                <a:spcPts val="0"/>
              </a:spcBef>
              <a:spcAft>
                <a:spcPts val="0"/>
              </a:spcAft>
              <a:buClr>
                <a:srgbClr val="073763"/>
              </a:buClr>
              <a:buSzPts val="1800"/>
              <a:buFont typeface="Roboto"/>
              <a:buChar char="■"/>
              <a:defRPr sz="1800">
                <a:solidFill>
                  <a:srgbClr val="073763"/>
                </a:solidFill>
                <a:latin typeface="Roboto"/>
                <a:ea typeface="Roboto"/>
                <a:cs typeface="Roboto"/>
                <a:sym typeface="Roboto"/>
              </a:defRPr>
            </a:lvl6pPr>
            <a:lvl7pPr marL="3200400" lvl="6" indent="-342900">
              <a:spcBef>
                <a:spcPts val="0"/>
              </a:spcBef>
              <a:spcAft>
                <a:spcPts val="0"/>
              </a:spcAft>
              <a:buClr>
                <a:srgbClr val="073763"/>
              </a:buClr>
              <a:buSzPts val="1800"/>
              <a:buFont typeface="Roboto"/>
              <a:buChar char="●"/>
              <a:defRPr sz="1800">
                <a:solidFill>
                  <a:srgbClr val="073763"/>
                </a:solidFill>
                <a:latin typeface="Roboto"/>
                <a:ea typeface="Roboto"/>
                <a:cs typeface="Roboto"/>
                <a:sym typeface="Roboto"/>
              </a:defRPr>
            </a:lvl7pPr>
            <a:lvl8pPr marL="3657600" lvl="7" indent="-342900">
              <a:spcBef>
                <a:spcPts val="0"/>
              </a:spcBef>
              <a:spcAft>
                <a:spcPts val="0"/>
              </a:spcAft>
              <a:buClr>
                <a:srgbClr val="073763"/>
              </a:buClr>
              <a:buSzPts val="1800"/>
              <a:buFont typeface="Roboto"/>
              <a:buChar char="○"/>
              <a:defRPr sz="1800">
                <a:solidFill>
                  <a:srgbClr val="073763"/>
                </a:solidFill>
                <a:latin typeface="Roboto"/>
                <a:ea typeface="Roboto"/>
                <a:cs typeface="Roboto"/>
                <a:sym typeface="Roboto"/>
              </a:defRPr>
            </a:lvl8pPr>
            <a:lvl9pPr marL="4114800" lvl="8" indent="-342900">
              <a:spcBef>
                <a:spcPts val="0"/>
              </a:spcBef>
              <a:spcAft>
                <a:spcPts val="0"/>
              </a:spcAft>
              <a:buClr>
                <a:srgbClr val="073763"/>
              </a:buClr>
              <a:buSzPts val="1800"/>
              <a:buFont typeface="Roboto"/>
              <a:buChar char="■"/>
              <a:defRPr sz="1800">
                <a:solidFill>
                  <a:srgbClr val="073763"/>
                </a:solidFill>
                <a:latin typeface="Roboto"/>
                <a:ea typeface="Roboto"/>
                <a:cs typeface="Roboto"/>
                <a:sym typeface="Roboto"/>
              </a:defRPr>
            </a:lvl9pPr>
          </a:lstStyle>
          <a:p>
            <a:endParaRPr/>
          </a:p>
        </p:txBody>
      </p:sp>
      <p:sp>
        <p:nvSpPr>
          <p:cNvPr id="7" name="Shape 7"/>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lvl="0">
              <a:spcBef>
                <a:spcPts val="0"/>
              </a:spcBef>
              <a:buNone/>
              <a:defRPr sz="9600" b="1">
                <a:solidFill>
                  <a:srgbClr val="0B5394"/>
                </a:solidFill>
                <a:latin typeface="Montserrat"/>
                <a:ea typeface="Montserrat"/>
                <a:cs typeface="Montserrat"/>
                <a:sym typeface="Montserrat"/>
              </a:defRPr>
            </a:lvl1pPr>
            <a:lvl2pPr lvl="1">
              <a:spcBef>
                <a:spcPts val="0"/>
              </a:spcBef>
              <a:buNone/>
              <a:defRPr sz="9600" b="1">
                <a:solidFill>
                  <a:srgbClr val="0B5394"/>
                </a:solidFill>
                <a:latin typeface="Montserrat"/>
                <a:ea typeface="Montserrat"/>
                <a:cs typeface="Montserrat"/>
                <a:sym typeface="Montserrat"/>
              </a:defRPr>
            </a:lvl2pPr>
            <a:lvl3pPr lvl="2">
              <a:spcBef>
                <a:spcPts val="0"/>
              </a:spcBef>
              <a:buNone/>
              <a:defRPr sz="9600" b="1">
                <a:solidFill>
                  <a:srgbClr val="0B5394"/>
                </a:solidFill>
                <a:latin typeface="Montserrat"/>
                <a:ea typeface="Montserrat"/>
                <a:cs typeface="Montserrat"/>
                <a:sym typeface="Montserrat"/>
              </a:defRPr>
            </a:lvl3pPr>
            <a:lvl4pPr lvl="3">
              <a:spcBef>
                <a:spcPts val="0"/>
              </a:spcBef>
              <a:buNone/>
              <a:defRPr sz="9600" b="1">
                <a:solidFill>
                  <a:srgbClr val="0B5394"/>
                </a:solidFill>
                <a:latin typeface="Montserrat"/>
                <a:ea typeface="Montserrat"/>
                <a:cs typeface="Montserrat"/>
                <a:sym typeface="Montserrat"/>
              </a:defRPr>
            </a:lvl4pPr>
            <a:lvl5pPr lvl="4">
              <a:spcBef>
                <a:spcPts val="0"/>
              </a:spcBef>
              <a:buNone/>
              <a:defRPr sz="9600" b="1">
                <a:solidFill>
                  <a:srgbClr val="0B5394"/>
                </a:solidFill>
                <a:latin typeface="Montserrat"/>
                <a:ea typeface="Montserrat"/>
                <a:cs typeface="Montserrat"/>
                <a:sym typeface="Montserrat"/>
              </a:defRPr>
            </a:lvl5pPr>
            <a:lvl6pPr lvl="5">
              <a:spcBef>
                <a:spcPts val="0"/>
              </a:spcBef>
              <a:buNone/>
              <a:defRPr sz="9600" b="1">
                <a:solidFill>
                  <a:srgbClr val="0B5394"/>
                </a:solidFill>
                <a:latin typeface="Montserrat"/>
                <a:ea typeface="Montserrat"/>
                <a:cs typeface="Montserrat"/>
                <a:sym typeface="Montserrat"/>
              </a:defRPr>
            </a:lvl6pPr>
            <a:lvl7pPr lvl="6">
              <a:spcBef>
                <a:spcPts val="0"/>
              </a:spcBef>
              <a:buNone/>
              <a:defRPr sz="9600" b="1">
                <a:solidFill>
                  <a:srgbClr val="0B5394"/>
                </a:solidFill>
                <a:latin typeface="Montserrat"/>
                <a:ea typeface="Montserrat"/>
                <a:cs typeface="Montserrat"/>
                <a:sym typeface="Montserrat"/>
              </a:defRPr>
            </a:lvl7pPr>
            <a:lvl8pPr lvl="7">
              <a:spcBef>
                <a:spcPts val="0"/>
              </a:spcBef>
              <a:buNone/>
              <a:defRPr sz="9600" b="1">
                <a:solidFill>
                  <a:srgbClr val="0B5394"/>
                </a:solidFill>
                <a:latin typeface="Montserrat"/>
                <a:ea typeface="Montserrat"/>
                <a:cs typeface="Montserrat"/>
                <a:sym typeface="Montserrat"/>
              </a:defRPr>
            </a:lvl8pPr>
            <a:lvl9pPr lvl="8">
              <a:spcBef>
                <a:spcPts val="0"/>
              </a:spcBef>
              <a:buNone/>
              <a:defRPr sz="9600" b="1">
                <a:solidFill>
                  <a:srgbClr val="0B5394"/>
                </a:solidFill>
                <a:latin typeface="Montserrat"/>
                <a:ea typeface="Montserrat"/>
                <a:cs typeface="Montserrat"/>
                <a:sym typeface="Montserrat"/>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8" name="Shape 8"/>
          <p:cNvSpPr txBox="1">
            <a:spLocks noGrp="1"/>
          </p:cNvSpPr>
          <p:nvPr>
            <p:ph type="title"/>
          </p:nvPr>
        </p:nvSpPr>
        <p:spPr>
          <a:xfrm>
            <a:off x="203875" y="1626750"/>
            <a:ext cx="17124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1800"/>
              <a:buFont typeface="Montserrat"/>
              <a:buNone/>
              <a:defRPr sz="1800" b="1">
                <a:solidFill>
                  <a:srgbClr val="FFFFFF"/>
                </a:solidFill>
                <a:latin typeface="Montserrat"/>
                <a:ea typeface="Montserrat"/>
                <a:cs typeface="Montserrat"/>
                <a:sym typeface="Montserrat"/>
              </a:defRPr>
            </a:lvl1pPr>
            <a:lvl2pPr lvl="1">
              <a:spcBef>
                <a:spcPts val="0"/>
              </a:spcBef>
              <a:spcAft>
                <a:spcPts val="0"/>
              </a:spcAft>
              <a:buClr>
                <a:srgbClr val="FFFFFF"/>
              </a:buClr>
              <a:buSzPts val="1800"/>
              <a:buFont typeface="Montserrat"/>
              <a:buNone/>
              <a:defRPr sz="1800" b="1">
                <a:solidFill>
                  <a:srgbClr val="FFFFFF"/>
                </a:solidFill>
                <a:latin typeface="Montserrat"/>
                <a:ea typeface="Montserrat"/>
                <a:cs typeface="Montserrat"/>
                <a:sym typeface="Montserrat"/>
              </a:defRPr>
            </a:lvl2pPr>
            <a:lvl3pPr lvl="2">
              <a:spcBef>
                <a:spcPts val="0"/>
              </a:spcBef>
              <a:spcAft>
                <a:spcPts val="0"/>
              </a:spcAft>
              <a:buClr>
                <a:srgbClr val="FFFFFF"/>
              </a:buClr>
              <a:buSzPts val="1800"/>
              <a:buFont typeface="Montserrat"/>
              <a:buNone/>
              <a:defRPr sz="1800" b="1">
                <a:solidFill>
                  <a:srgbClr val="FFFFFF"/>
                </a:solidFill>
                <a:latin typeface="Montserrat"/>
                <a:ea typeface="Montserrat"/>
                <a:cs typeface="Montserrat"/>
                <a:sym typeface="Montserrat"/>
              </a:defRPr>
            </a:lvl3pPr>
            <a:lvl4pPr lvl="3">
              <a:spcBef>
                <a:spcPts val="0"/>
              </a:spcBef>
              <a:spcAft>
                <a:spcPts val="0"/>
              </a:spcAft>
              <a:buClr>
                <a:srgbClr val="FFFFFF"/>
              </a:buClr>
              <a:buSzPts val="1800"/>
              <a:buFont typeface="Montserrat"/>
              <a:buNone/>
              <a:defRPr sz="1800" b="1">
                <a:solidFill>
                  <a:srgbClr val="FFFFFF"/>
                </a:solidFill>
                <a:latin typeface="Montserrat"/>
                <a:ea typeface="Montserrat"/>
                <a:cs typeface="Montserrat"/>
                <a:sym typeface="Montserrat"/>
              </a:defRPr>
            </a:lvl4pPr>
            <a:lvl5pPr lvl="4">
              <a:spcBef>
                <a:spcPts val="0"/>
              </a:spcBef>
              <a:spcAft>
                <a:spcPts val="0"/>
              </a:spcAft>
              <a:buClr>
                <a:srgbClr val="FFFFFF"/>
              </a:buClr>
              <a:buSzPts val="1800"/>
              <a:buFont typeface="Montserrat"/>
              <a:buNone/>
              <a:defRPr sz="1800" b="1">
                <a:solidFill>
                  <a:srgbClr val="FFFFFF"/>
                </a:solidFill>
                <a:latin typeface="Montserrat"/>
                <a:ea typeface="Montserrat"/>
                <a:cs typeface="Montserrat"/>
                <a:sym typeface="Montserrat"/>
              </a:defRPr>
            </a:lvl5pPr>
            <a:lvl6pPr lvl="5">
              <a:spcBef>
                <a:spcPts val="0"/>
              </a:spcBef>
              <a:spcAft>
                <a:spcPts val="0"/>
              </a:spcAft>
              <a:buClr>
                <a:srgbClr val="FFFFFF"/>
              </a:buClr>
              <a:buSzPts val="1800"/>
              <a:buFont typeface="Montserrat"/>
              <a:buNone/>
              <a:defRPr sz="1800" b="1">
                <a:solidFill>
                  <a:srgbClr val="FFFFFF"/>
                </a:solidFill>
                <a:latin typeface="Montserrat"/>
                <a:ea typeface="Montserrat"/>
                <a:cs typeface="Montserrat"/>
                <a:sym typeface="Montserrat"/>
              </a:defRPr>
            </a:lvl6pPr>
            <a:lvl7pPr lvl="6">
              <a:spcBef>
                <a:spcPts val="0"/>
              </a:spcBef>
              <a:spcAft>
                <a:spcPts val="0"/>
              </a:spcAft>
              <a:buClr>
                <a:srgbClr val="FFFFFF"/>
              </a:buClr>
              <a:buSzPts val="1800"/>
              <a:buFont typeface="Montserrat"/>
              <a:buNone/>
              <a:defRPr sz="1800" b="1">
                <a:solidFill>
                  <a:srgbClr val="FFFFFF"/>
                </a:solidFill>
                <a:latin typeface="Montserrat"/>
                <a:ea typeface="Montserrat"/>
                <a:cs typeface="Montserrat"/>
                <a:sym typeface="Montserrat"/>
              </a:defRPr>
            </a:lvl7pPr>
            <a:lvl8pPr lvl="7">
              <a:spcBef>
                <a:spcPts val="0"/>
              </a:spcBef>
              <a:spcAft>
                <a:spcPts val="0"/>
              </a:spcAft>
              <a:buClr>
                <a:srgbClr val="FFFFFF"/>
              </a:buClr>
              <a:buSzPts val="1800"/>
              <a:buFont typeface="Montserrat"/>
              <a:buNone/>
              <a:defRPr sz="1800" b="1">
                <a:solidFill>
                  <a:srgbClr val="FFFFFF"/>
                </a:solidFill>
                <a:latin typeface="Montserrat"/>
                <a:ea typeface="Montserrat"/>
                <a:cs typeface="Montserrat"/>
                <a:sym typeface="Montserrat"/>
              </a:defRPr>
            </a:lvl8pPr>
            <a:lvl9pPr lvl="8">
              <a:spcBef>
                <a:spcPts val="0"/>
              </a:spcBef>
              <a:spcAft>
                <a:spcPts val="0"/>
              </a:spcAft>
              <a:buClr>
                <a:srgbClr val="FFFFFF"/>
              </a:buClr>
              <a:buSzPts val="1800"/>
              <a:buFont typeface="Montserrat"/>
              <a:buNone/>
              <a:defRPr sz="1800" b="1">
                <a:solidFill>
                  <a:srgbClr val="FFFFFF"/>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7" r:id="rId8"/>
    <p:sldLayoutId id="214748365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عنوان 2"/>
          <p:cNvSpPr>
            <a:spLocks noGrp="1"/>
          </p:cNvSpPr>
          <p:nvPr>
            <p:ph type="ctrTitle"/>
          </p:nvPr>
        </p:nvSpPr>
        <p:spPr/>
        <p:txBody>
          <a:bodyPr/>
          <a:lstStyle/>
          <a:p>
            <a:r>
              <a:rPr lang="ar-IQ" sz="5400" dirty="0" smtClean="0"/>
              <a:t>تصرفـــات المريـــــض </a:t>
            </a:r>
            <a:br>
              <a:rPr lang="ar-IQ" sz="5400" dirty="0" smtClean="0"/>
            </a:br>
            <a:r>
              <a:rPr lang="ar-IQ" sz="5400" dirty="0" smtClean="0"/>
              <a:t>مــــرض المـــــــــــــــوت</a:t>
            </a:r>
            <a:endParaRPr lang="ar-IQ"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ar-IQ" sz="2800" dirty="0" smtClean="0"/>
              <a:t>نصوص المواد القانونية من القانون المدني</a:t>
            </a:r>
            <a:br>
              <a:rPr lang="ar-IQ" sz="2800" dirty="0" smtClean="0"/>
            </a:br>
            <a:endParaRPr sz="2800" dirty="0"/>
          </a:p>
        </p:txBody>
      </p:sp>
      <p:sp>
        <p:nvSpPr>
          <p:cNvPr id="97" name="Shape 97"/>
          <p:cNvSpPr txBox="1">
            <a:spLocks noGrp="1"/>
          </p:cNvSpPr>
          <p:nvPr>
            <p:ph type="body" idx="1"/>
          </p:nvPr>
        </p:nvSpPr>
        <p:spPr>
          <a:xfrm>
            <a:off x="2874625" y="275339"/>
            <a:ext cx="5562000" cy="4428300"/>
          </a:xfrm>
          <a:prstGeom prst="rect">
            <a:avLst/>
          </a:prstGeom>
        </p:spPr>
        <p:txBody>
          <a:bodyPr spcFirstLastPara="1" wrap="square" lIns="91425" tIns="91425" rIns="91425" bIns="91425" anchor="t" anchorCtr="0">
            <a:noAutofit/>
          </a:bodyPr>
          <a:lstStyle/>
          <a:p>
            <a:pPr marL="457200" lvl="0" indent="-419100" algn="r" rtl="0">
              <a:spcBef>
                <a:spcPts val="0"/>
              </a:spcBef>
              <a:spcAft>
                <a:spcPts val="0"/>
              </a:spcAft>
              <a:buSzPts val="3000"/>
              <a:buChar char="▸"/>
            </a:pPr>
            <a:r>
              <a:rPr lang="ar-IQ" sz="3600" b="1" dirty="0" err="1" smtClean="0"/>
              <a:t>المادة </a:t>
            </a:r>
            <a:r>
              <a:rPr lang="ar-IQ" sz="3600" b="1" dirty="0" smtClean="0"/>
              <a:t>(1112</a:t>
            </a:r>
            <a:r>
              <a:rPr lang="ar-IQ" sz="3600" b="1" dirty="0" err="1" smtClean="0"/>
              <a:t>)</a:t>
            </a:r>
            <a:endParaRPr lang="ar-IQ" sz="3600" b="1" dirty="0" smtClean="0"/>
          </a:p>
          <a:p>
            <a:pPr marL="457200" lvl="0" indent="-419100" algn="r" rtl="0">
              <a:spcBef>
                <a:spcPts val="0"/>
              </a:spcBef>
              <a:spcAft>
                <a:spcPts val="0"/>
              </a:spcAft>
              <a:buSzPts val="3000"/>
              <a:buNone/>
            </a:pPr>
            <a:r>
              <a:rPr lang="ar-IQ" sz="2400" b="1" dirty="0" smtClean="0"/>
              <a:t>1</a:t>
            </a:r>
            <a:r>
              <a:rPr lang="ar-IQ" sz="2400" dirty="0" smtClean="0"/>
              <a:t>- اذا اقر شخص في مرض موته بأنه استوفى دينا له في ذمة </a:t>
            </a:r>
            <a:r>
              <a:rPr lang="ar-IQ" sz="2400" dirty="0" err="1" smtClean="0"/>
              <a:t>احد  </a:t>
            </a:r>
            <a:r>
              <a:rPr lang="ar-IQ" sz="2400" dirty="0" smtClean="0"/>
              <a:t>, فان كان الدين قد ثبت في ذمة المدين حال صحة الدائن نفذ الاقرار في حق غرماء </a:t>
            </a:r>
            <a:r>
              <a:rPr lang="ar-IQ" sz="2400" dirty="0" err="1" smtClean="0"/>
              <a:t>الصحة </a:t>
            </a:r>
            <a:r>
              <a:rPr lang="ar-IQ" sz="2400" dirty="0" smtClean="0"/>
              <a:t>, اما اذا كان الدين قد ثبت في ذمة المدين حال مرض الدائن فلا ينفذ الاقرار في حق هؤلاء الغرماء.</a:t>
            </a:r>
          </a:p>
          <a:p>
            <a:pPr marL="457200" lvl="0" indent="-419100" algn="r" rtl="0">
              <a:spcBef>
                <a:spcPts val="0"/>
              </a:spcBef>
              <a:spcAft>
                <a:spcPts val="0"/>
              </a:spcAft>
              <a:buSzPts val="3000"/>
              <a:buNone/>
            </a:pPr>
            <a:r>
              <a:rPr lang="ar-IQ" sz="2400" dirty="0" smtClean="0"/>
              <a:t>2-و اذا اقر بأنه كفل حال صحته دينا لأحد نفذ اقراره في جميع ماله, ولكن بعد ان توفى ديون الصحة وما في حكمها من </a:t>
            </a:r>
            <a:r>
              <a:rPr lang="ar-IQ" sz="2400" dirty="0" err="1" smtClean="0"/>
              <a:t>الديون .</a:t>
            </a:r>
            <a:endParaRPr lang="ar-IQ" sz="2400" dirty="0" smtClean="0"/>
          </a:p>
        </p:txBody>
      </p:sp>
      <p:sp>
        <p:nvSpPr>
          <p:cNvPr id="98" name="Shape 98"/>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219200" y="2573942"/>
            <a:ext cx="77724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IQ" sz="7200" dirty="0" smtClean="0"/>
              <a:t>تعريف مرض الموت</a:t>
            </a:r>
            <a:endParaRPr sz="7200" dirty="0"/>
          </a:p>
        </p:txBody>
      </p:sp>
      <p:sp>
        <p:nvSpPr>
          <p:cNvPr id="105" name="Shape 105"/>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solidFill>
                  <a:srgbClr val="0B5394"/>
                </a:solidFill>
              </a:rPr>
              <a:pPr marL="0" lvl="0" indent="0">
                <a:spcBef>
                  <a:spcPts val="0"/>
                </a:spcBef>
                <a:spcAft>
                  <a:spcPts val="0"/>
                </a:spcAft>
                <a:buNone/>
              </a:pPr>
              <a:t>11</a:t>
            </a:fld>
            <a:endParaRPr>
              <a:solidFill>
                <a:srgbClr val="0B5394"/>
              </a:solidFill>
            </a:endParaRPr>
          </a:p>
        </p:txBody>
      </p:sp>
      <p:sp>
        <p:nvSpPr>
          <p:cNvPr id="106" name="Shape 106"/>
          <p:cNvSpPr/>
          <p:nvPr/>
        </p:nvSpPr>
        <p:spPr>
          <a:xfrm>
            <a:off x="1836939" y="988479"/>
            <a:ext cx="317310" cy="302979"/>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07" name="Shape 107"/>
          <p:cNvGrpSpPr/>
          <p:nvPr/>
        </p:nvGrpSpPr>
        <p:grpSpPr>
          <a:xfrm>
            <a:off x="2391964" y="496450"/>
            <a:ext cx="1426316" cy="1426403"/>
            <a:chOff x="6643075" y="3664250"/>
            <a:chExt cx="407950" cy="407975"/>
          </a:xfrm>
        </p:grpSpPr>
        <p:sp>
          <p:nvSpPr>
            <p:cNvPr id="108" name="Shape 108"/>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0" name="Shape 110"/>
          <p:cNvGrpSpPr/>
          <p:nvPr/>
        </p:nvGrpSpPr>
        <p:grpSpPr>
          <a:xfrm>
            <a:off x="1415230" y="1774588"/>
            <a:ext cx="659664" cy="659627"/>
            <a:chOff x="576250" y="4319400"/>
            <a:chExt cx="442075" cy="442050"/>
          </a:xfrm>
        </p:grpSpPr>
        <p:sp>
          <p:nvSpPr>
            <p:cNvPr id="111" name="Shape 111"/>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5" name="Shape 115"/>
          <p:cNvSpPr/>
          <p:nvPr/>
        </p:nvSpPr>
        <p:spPr>
          <a:xfrm rot="6223920">
            <a:off x="3953912" y="935426"/>
            <a:ext cx="317280" cy="302951"/>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746847" y="2045899"/>
            <a:ext cx="250224" cy="238923"/>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1784250" y="222074"/>
            <a:ext cx="6549300" cy="4221884"/>
          </a:xfrm>
          <a:prstGeom prst="rect">
            <a:avLst/>
          </a:prstGeom>
        </p:spPr>
        <p:txBody>
          <a:bodyPr spcFirstLastPara="1" wrap="square" lIns="91425" tIns="91425" rIns="91425" bIns="91425" anchor="t" anchorCtr="0">
            <a:noAutofit/>
          </a:bodyPr>
          <a:lstStyle/>
          <a:p>
            <a:pPr marL="0" lvl="0" indent="0" algn="ctr">
              <a:spcBef>
                <a:spcPts val="600"/>
              </a:spcBef>
              <a:spcAft>
                <a:spcPts val="0"/>
              </a:spcAft>
              <a:buNone/>
            </a:pPr>
            <a:r>
              <a:rPr lang="ar-IQ" dirty="0" smtClean="0"/>
              <a:t>مرض الموت هو</a:t>
            </a:r>
          </a:p>
          <a:p>
            <a:pPr marL="0" lvl="0" indent="0" algn="ctr">
              <a:spcBef>
                <a:spcPts val="600"/>
              </a:spcBef>
              <a:spcAft>
                <a:spcPts val="0"/>
              </a:spcAft>
              <a:buNone/>
            </a:pPr>
            <a:r>
              <a:rPr lang="ar-IQ" sz="3200" dirty="0" smtClean="0"/>
              <a:t>المرض الذي يخاف فيه الموت في </a:t>
            </a:r>
            <a:r>
              <a:rPr lang="ar-IQ" sz="3200" dirty="0" err="1" smtClean="0"/>
              <a:t>الاكثر </a:t>
            </a:r>
            <a:r>
              <a:rPr lang="ar-IQ" sz="3200" dirty="0" smtClean="0"/>
              <a:t>, اي هو ذلك المرض الذي يغلب على صاحبه الهلاك ويعجز فيه المريض عن رؤية مصالحه الخارجة عن داره اذا كان من الذكور, ويعجز عن رؤية المصالح الداخلة في داره ان كان من الاناث ويموت </a:t>
            </a:r>
            <a:r>
              <a:rPr lang="ar-IQ" sz="3200" dirty="0" err="1" smtClean="0"/>
              <a:t>به</a:t>
            </a:r>
            <a:r>
              <a:rPr lang="ar-IQ" sz="3200" dirty="0" smtClean="0"/>
              <a:t> صاحبه فعلا قبل مرور سنة </a:t>
            </a:r>
          </a:p>
        </p:txBody>
      </p:sp>
      <p:sp>
        <p:nvSpPr>
          <p:cNvPr id="91" name="Shape 91"/>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2195737" y="297367"/>
            <a:ext cx="3384376" cy="466140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noAutofit/>
          </a:bodyPr>
          <a:lstStyle/>
          <a:p>
            <a:pPr marL="0" lvl="0" indent="0" algn="r" rtl="0">
              <a:spcBef>
                <a:spcPts val="600"/>
              </a:spcBef>
              <a:spcAft>
                <a:spcPts val="0"/>
              </a:spcAft>
              <a:buNone/>
            </a:pPr>
            <a:r>
              <a:rPr lang="ar-IQ" b="1" dirty="0" smtClean="0"/>
              <a:t>اذا كان المريض مرض الموت يعاني من فقدان العقل في بعض اوقاته فتصح وصيته اذا انشأها في فترة افاقته وحضور عقله</a:t>
            </a:r>
          </a:p>
          <a:p>
            <a:pPr marL="0" lvl="0" indent="0" algn="r" rtl="0">
              <a:spcBef>
                <a:spcPts val="600"/>
              </a:spcBef>
              <a:spcAft>
                <a:spcPts val="0"/>
              </a:spcAft>
              <a:buNone/>
            </a:pPr>
            <a:r>
              <a:rPr lang="ar-IQ" b="1" dirty="0" smtClean="0"/>
              <a:t>وذهب جانب من الفقه الى جعل كل وصية للمريض مرض الموت موقوفة على اجازة الورثة بغض النظر عن مقدارها.</a:t>
            </a:r>
          </a:p>
          <a:p>
            <a:pPr marL="0" lvl="0" indent="0" algn="r" rtl="0">
              <a:spcBef>
                <a:spcPts val="600"/>
              </a:spcBef>
              <a:spcAft>
                <a:spcPts val="0"/>
              </a:spcAft>
              <a:buNone/>
            </a:pPr>
            <a:r>
              <a:rPr lang="ar-IQ" b="1" dirty="0" smtClean="0"/>
              <a:t>واشترط اخرون لصحة قبولها ان تكون حصرا في طاعة الله</a:t>
            </a:r>
            <a:endParaRPr lang="ar-IQ" b="1" dirty="0" smtClean="0"/>
          </a:p>
        </p:txBody>
      </p:sp>
      <p:sp>
        <p:nvSpPr>
          <p:cNvPr id="122" name="Shape 122"/>
          <p:cNvSpPr txBox="1">
            <a:spLocks noGrp="1"/>
          </p:cNvSpPr>
          <p:nvPr>
            <p:ph type="title"/>
          </p:nvPr>
        </p:nvSpPr>
        <p:spPr>
          <a:xfrm>
            <a:off x="203874" y="1626750"/>
            <a:ext cx="1847845" cy="2097128"/>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ar-IQ" sz="3200" dirty="0" smtClean="0"/>
              <a:t>وصية المريض مرض الموت</a:t>
            </a:r>
            <a:endParaRPr sz="3200" dirty="0"/>
          </a:p>
        </p:txBody>
      </p:sp>
      <p:sp>
        <p:nvSpPr>
          <p:cNvPr id="123" name="Shape 123"/>
          <p:cNvSpPr txBox="1">
            <a:spLocks noGrp="1"/>
          </p:cNvSpPr>
          <p:nvPr>
            <p:ph type="body" idx="2"/>
          </p:nvPr>
        </p:nvSpPr>
        <p:spPr>
          <a:xfrm>
            <a:off x="5652120" y="297367"/>
            <a:ext cx="3240360" cy="4661400"/>
          </a:xfrm>
          <a:prstGeom prst="rect">
            <a:avLst/>
          </a:prstGeom>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t" anchorCtr="0">
            <a:noAutofit/>
          </a:bodyPr>
          <a:lstStyle/>
          <a:p>
            <a:pPr marL="0" lvl="0" indent="0" algn="r" rtl="0">
              <a:spcBef>
                <a:spcPts val="600"/>
              </a:spcBef>
              <a:spcAft>
                <a:spcPts val="0"/>
              </a:spcAft>
              <a:buNone/>
            </a:pPr>
            <a:r>
              <a:rPr lang="ar-IQ" sz="2800" b="1" dirty="0" smtClean="0"/>
              <a:t>اتفق الفقه والقانون على ان وصية المريض اثناء مرض الموت وقبل مرور السنة تعتبر صحيحة اذا كانت بحدود الثلث من تركته </a:t>
            </a:r>
          </a:p>
          <a:p>
            <a:pPr marL="0" lvl="0" indent="0" algn="r" rtl="0">
              <a:spcBef>
                <a:spcPts val="600"/>
              </a:spcBef>
              <a:spcAft>
                <a:spcPts val="0"/>
              </a:spcAft>
              <a:buNone/>
            </a:pPr>
            <a:r>
              <a:rPr lang="ar-IQ" sz="2800" b="1" dirty="0" smtClean="0"/>
              <a:t>اما اذا زادت عن الثلث فتكون مكروهة وتزول الكراهة بإقرار الورثة على الزيادة </a:t>
            </a:r>
            <a:endParaRPr sz="2800" dirty="0"/>
          </a:p>
        </p:txBody>
      </p:sp>
      <p:sp>
        <p:nvSpPr>
          <p:cNvPr id="124" name="Shape 124"/>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03875" y="1626750"/>
            <a:ext cx="1712400" cy="1737088"/>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ar-IQ" sz="3200" dirty="0" smtClean="0"/>
              <a:t>تصرفات المريض مرض الموت</a:t>
            </a:r>
            <a:endParaRPr sz="3200" dirty="0"/>
          </a:p>
        </p:txBody>
      </p:sp>
      <p:sp>
        <p:nvSpPr>
          <p:cNvPr id="130" name="Shape 130"/>
          <p:cNvSpPr txBox="1">
            <a:spLocks noGrp="1"/>
          </p:cNvSpPr>
          <p:nvPr>
            <p:ph type="body" idx="1"/>
          </p:nvPr>
        </p:nvSpPr>
        <p:spPr>
          <a:xfrm>
            <a:off x="2195736" y="275350"/>
            <a:ext cx="2315464" cy="4650600"/>
          </a:xfrm>
          <a:prstGeom prst="rect">
            <a:avLst/>
          </a:prstGeom>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t" anchorCtr="0">
            <a:noAutofit/>
          </a:bodyPr>
          <a:lstStyle/>
          <a:p>
            <a:pPr marL="0" lvl="0" indent="0">
              <a:buNone/>
            </a:pPr>
            <a:r>
              <a:rPr lang="ar-IQ" sz="2400" dirty="0" smtClean="0"/>
              <a:t>كل تصرف </a:t>
            </a:r>
            <a:r>
              <a:rPr lang="ar-IQ" sz="2400" dirty="0" smtClean="0"/>
              <a:t>منجز ناقل </a:t>
            </a:r>
            <a:r>
              <a:rPr lang="ar-IQ" sz="2400" dirty="0" smtClean="0"/>
              <a:t>للملكية يصدر من المريض مرض الموت في </a:t>
            </a:r>
            <a:r>
              <a:rPr lang="ar-IQ" sz="2400" dirty="0" smtClean="0"/>
              <a:t>فترة</a:t>
            </a:r>
            <a:r>
              <a:rPr lang="ar-IQ" sz="2400" dirty="0" smtClean="0"/>
              <a:t> </a:t>
            </a:r>
            <a:r>
              <a:rPr lang="ar-IQ" sz="2400" dirty="0" smtClean="0"/>
              <a:t>مرضه </a:t>
            </a:r>
          </a:p>
          <a:p>
            <a:pPr marL="0" lvl="0" indent="0">
              <a:buNone/>
            </a:pPr>
            <a:r>
              <a:rPr lang="ar-IQ" sz="2400" dirty="0" smtClean="0"/>
              <a:t>اذا كان بمقابل اقل من سعر السوق السائد فيعد بمثابة محاباة وبالتالي يعد التصرف بمثابة وصية بمقدار المحاباة لا بقيمة العين التي تصرف </a:t>
            </a:r>
            <a:r>
              <a:rPr lang="ar-IQ" sz="2400" dirty="0" err="1" smtClean="0"/>
              <a:t>فيها .</a:t>
            </a:r>
            <a:r>
              <a:rPr lang="ar-IQ" sz="2400" dirty="0" smtClean="0"/>
              <a:t> </a:t>
            </a:r>
            <a:endParaRPr sz="2400" dirty="0"/>
          </a:p>
        </p:txBody>
      </p:sp>
      <p:sp>
        <p:nvSpPr>
          <p:cNvPr id="131" name="Shape 131"/>
          <p:cNvSpPr txBox="1">
            <a:spLocks noGrp="1"/>
          </p:cNvSpPr>
          <p:nvPr>
            <p:ph type="body" idx="2"/>
          </p:nvPr>
        </p:nvSpPr>
        <p:spPr>
          <a:xfrm>
            <a:off x="4617100" y="275350"/>
            <a:ext cx="2066100" cy="4650600"/>
          </a:xfrm>
          <a:prstGeom prst="rect">
            <a:avLst/>
          </a:prstGeom>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t" anchorCtr="0">
            <a:noAutofit/>
          </a:bodyPr>
          <a:lstStyle/>
          <a:p>
            <a:pPr marL="0" lvl="0" indent="0" algn="ctr" rtl="0">
              <a:spcBef>
                <a:spcPts val="600"/>
              </a:spcBef>
              <a:spcAft>
                <a:spcPts val="0"/>
              </a:spcAft>
              <a:buNone/>
            </a:pPr>
            <a:r>
              <a:rPr lang="ar-IQ" sz="2000" b="1" dirty="0" smtClean="0"/>
              <a:t>كل تصرف منجز ناقل للملكية يصدر من المريض مرض الموت في فترة مرضه </a:t>
            </a:r>
          </a:p>
          <a:p>
            <a:pPr marL="0" lvl="0" indent="0" algn="ctr" rtl="0">
              <a:spcBef>
                <a:spcPts val="600"/>
              </a:spcBef>
              <a:spcAft>
                <a:spcPts val="0"/>
              </a:spcAft>
              <a:buNone/>
            </a:pPr>
            <a:r>
              <a:rPr lang="ar-IQ" sz="2000" b="1" dirty="0" smtClean="0"/>
              <a:t>اذا كان </a:t>
            </a:r>
            <a:r>
              <a:rPr lang="ar-IQ" sz="2000" b="1" dirty="0" err="1" smtClean="0"/>
              <a:t>تبرعا </a:t>
            </a:r>
            <a:r>
              <a:rPr lang="ar-IQ" sz="2000" b="1" dirty="0" smtClean="0"/>
              <a:t>(اي دون مقابل) فيعد بحكم الوصية اي انه يكون يصح بحدود الثلث </a:t>
            </a:r>
          </a:p>
          <a:p>
            <a:pPr marL="0" lvl="0" indent="0" algn="ctr" rtl="0">
              <a:spcBef>
                <a:spcPts val="600"/>
              </a:spcBef>
              <a:spcAft>
                <a:spcPts val="0"/>
              </a:spcAft>
              <a:buNone/>
            </a:pPr>
            <a:r>
              <a:rPr lang="ar-IQ" sz="2000" b="1" dirty="0" smtClean="0"/>
              <a:t>وما زاد على الثلث موقوف على اجازة الغرماء والورثة </a:t>
            </a:r>
            <a:endParaRPr sz="2000" dirty="0"/>
          </a:p>
        </p:txBody>
      </p:sp>
      <p:sp>
        <p:nvSpPr>
          <p:cNvPr id="132" name="Shape 132"/>
          <p:cNvSpPr txBox="1">
            <a:spLocks noGrp="1"/>
          </p:cNvSpPr>
          <p:nvPr>
            <p:ph type="body" idx="3"/>
          </p:nvPr>
        </p:nvSpPr>
        <p:spPr>
          <a:xfrm>
            <a:off x="6789100" y="275350"/>
            <a:ext cx="2066100" cy="465060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noAutofit/>
          </a:bodyPr>
          <a:lstStyle/>
          <a:p>
            <a:pPr marL="0" lvl="0" indent="0" algn="r">
              <a:spcBef>
                <a:spcPts val="600"/>
              </a:spcBef>
              <a:spcAft>
                <a:spcPts val="0"/>
              </a:spcAft>
              <a:buNone/>
            </a:pPr>
            <a:r>
              <a:rPr lang="ar-IQ" sz="2400" dirty="0" smtClean="0"/>
              <a:t>كل تصرف منجز ناقل للملكية يصدر من المريض مرض الموت في فترة مرضه</a:t>
            </a:r>
          </a:p>
          <a:p>
            <a:pPr marL="0" lvl="0" indent="0" algn="r">
              <a:spcBef>
                <a:spcPts val="600"/>
              </a:spcBef>
              <a:spcAft>
                <a:spcPts val="0"/>
              </a:spcAft>
              <a:buNone/>
            </a:pPr>
            <a:r>
              <a:rPr lang="ar-IQ" sz="2400" dirty="0" smtClean="0"/>
              <a:t>اذا كان بنفس القيمة السائدة في السوق</a:t>
            </a:r>
          </a:p>
          <a:p>
            <a:pPr marL="0" lvl="0" indent="0" algn="r">
              <a:spcBef>
                <a:spcPts val="600"/>
              </a:spcBef>
              <a:spcAft>
                <a:spcPts val="0"/>
              </a:spcAft>
              <a:buNone/>
            </a:pPr>
            <a:r>
              <a:rPr lang="ar-IQ" sz="2400" dirty="0" smtClean="0"/>
              <a:t>فيعتبر التصرف صحيحا ونافذا في حق غرمائه وورثته  </a:t>
            </a:r>
            <a:endParaRPr sz="2400" dirty="0"/>
          </a:p>
        </p:txBody>
      </p:sp>
      <p:sp>
        <p:nvSpPr>
          <p:cNvPr id="133" name="Shape 133"/>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Shape 146"/>
          <p:cNvSpPr txBox="1">
            <a:spLocks noGrp="1"/>
          </p:cNvSpPr>
          <p:nvPr>
            <p:ph type="title" idx="4294967295"/>
          </p:nvPr>
        </p:nvSpPr>
        <p:spPr>
          <a:xfrm>
            <a:off x="107504" y="1419622"/>
            <a:ext cx="2952328" cy="3723878"/>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IQ" sz="2400" b="0" dirty="0" smtClean="0"/>
              <a:t>الديون التي تثبت صحتها اثناء المرض كثمن الادوية وأجور الاطباء وما يشتريه من الحاجات التي تقتضيها الحياة المعيشية مع عائلته وأولاده فتكون صحيحة وتسدد كاملة من تركته ولو تجاوزت الثلث لعدم تطرق الشك الى صحتها لذلك لا </a:t>
            </a:r>
            <a:r>
              <a:rPr lang="ar-IQ" sz="2400" b="0" dirty="0" err="1" smtClean="0"/>
              <a:t>تاخذ</a:t>
            </a:r>
            <a:r>
              <a:rPr lang="ar-IQ" sz="2400" b="0" dirty="0" smtClean="0"/>
              <a:t> حكم الوصية </a:t>
            </a:r>
            <a:endParaRPr sz="2400" dirty="0"/>
          </a:p>
        </p:txBody>
      </p:sp>
      <p:sp>
        <p:nvSpPr>
          <p:cNvPr id="147" name="Shape 147"/>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p:nvPr/>
        </p:nvSpPr>
        <p:spPr>
          <a:xfrm rot="10800000" flipH="1">
            <a:off x="0" y="-125"/>
            <a:ext cx="9144000" cy="1607100"/>
          </a:xfrm>
          <a:prstGeom prst="rect">
            <a:avLst/>
          </a:prstGeom>
          <a:solidFill>
            <a:srgbClr val="FFFFFF">
              <a:alpha val="3037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8" name="Shape 188"/>
          <p:cNvSpPr txBox="1">
            <a:spLocks noGrp="1"/>
          </p:cNvSpPr>
          <p:nvPr>
            <p:ph type="title" idx="4294967295"/>
          </p:nvPr>
        </p:nvSpPr>
        <p:spPr>
          <a:xfrm>
            <a:off x="203874" y="1855350"/>
            <a:ext cx="1991861" cy="20125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IQ" sz="3200" dirty="0" smtClean="0"/>
              <a:t>غرماء المريض مرض الموت </a:t>
            </a:r>
            <a:endParaRPr sz="3200" dirty="0"/>
          </a:p>
        </p:txBody>
      </p:sp>
      <p:sp>
        <p:nvSpPr>
          <p:cNvPr id="189" name="Shape 189"/>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solidFill>
                  <a:srgbClr val="0B5394"/>
                </a:solidFill>
              </a:rPr>
              <a:pPr marL="0" lvl="0" indent="0" rtl="0">
                <a:spcBef>
                  <a:spcPts val="0"/>
                </a:spcBef>
                <a:spcAft>
                  <a:spcPts val="0"/>
                </a:spcAft>
                <a:buNone/>
              </a:pPr>
              <a:t>16</a:t>
            </a:fld>
            <a:endParaRPr>
              <a:solidFill>
                <a:srgbClr val="0B5394"/>
              </a:solidFill>
            </a:endParaRPr>
          </a:p>
        </p:txBody>
      </p:sp>
      <p:grpSp>
        <p:nvGrpSpPr>
          <p:cNvPr id="190" name="Shape 190"/>
          <p:cNvGrpSpPr/>
          <p:nvPr/>
        </p:nvGrpSpPr>
        <p:grpSpPr>
          <a:xfrm>
            <a:off x="2696797" y="720917"/>
            <a:ext cx="2736683" cy="4131612"/>
            <a:chOff x="-6729413" y="-17360900"/>
            <a:chExt cx="26138326" cy="48436250"/>
          </a:xfrm>
        </p:grpSpPr>
        <p:sp>
          <p:nvSpPr>
            <p:cNvPr id="191" name="Shape 191"/>
            <p:cNvSpPr/>
            <p:nvPr/>
          </p:nvSpPr>
          <p:spPr>
            <a:xfrm>
              <a:off x="-6729413" y="-9364662"/>
              <a:ext cx="25398299" cy="2466900"/>
            </a:xfrm>
            <a:custGeom>
              <a:avLst/>
              <a:gdLst/>
              <a:ahLst/>
              <a:cxnLst/>
              <a:rect l="0" t="0" r="0" b="0"/>
              <a:pathLst>
                <a:path w="120000" h="120000" extrusionOk="0">
                  <a:moveTo>
                    <a:pt x="120000" y="119999"/>
                  </a:moveTo>
                  <a:lnTo>
                    <a:pt x="0" y="0"/>
                  </a:lnTo>
                  <a:lnTo>
                    <a:pt x="11145" y="119999"/>
                  </a:lnTo>
                  <a:lnTo>
                    <a:pt x="120000" y="119999"/>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Shape 192"/>
            <p:cNvSpPr/>
            <p:nvPr/>
          </p:nvSpPr>
          <p:spPr>
            <a:xfrm>
              <a:off x="3276600" y="-17360900"/>
              <a:ext cx="10882200" cy="8842500"/>
            </a:xfrm>
            <a:custGeom>
              <a:avLst/>
              <a:gdLst/>
              <a:ahLst/>
              <a:cxnLst/>
              <a:rect l="0" t="0" r="0" b="0"/>
              <a:pathLst>
                <a:path w="120000" h="120000" extrusionOk="0">
                  <a:moveTo>
                    <a:pt x="102547" y="0"/>
                  </a:moveTo>
                  <a:lnTo>
                    <a:pt x="0" y="120000"/>
                  </a:lnTo>
                  <a:lnTo>
                    <a:pt x="119999" y="109486"/>
                  </a:lnTo>
                  <a:lnTo>
                    <a:pt x="102547" y="0"/>
                  </a:lnTo>
                  <a:close/>
                </a:path>
              </a:pathLst>
            </a:custGeom>
            <a:gradFill>
              <a:gsLst>
                <a:gs pos="0">
                  <a:srgbClr val="A1EFFF"/>
                </a:gs>
                <a:gs pos="35000">
                  <a:srgbClr val="BBF2FF"/>
                </a:gs>
                <a:gs pos="100000">
                  <a:srgbClr val="E3FCFF"/>
                </a:gs>
              </a:gsLst>
              <a:lin ang="5400012"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Shape 193"/>
            <p:cNvSpPr/>
            <p:nvPr/>
          </p:nvSpPr>
          <p:spPr>
            <a:xfrm>
              <a:off x="12576175" y="-17360900"/>
              <a:ext cx="6832500" cy="10463100"/>
            </a:xfrm>
            <a:custGeom>
              <a:avLst/>
              <a:gdLst/>
              <a:ahLst/>
              <a:cxnLst/>
              <a:rect l="0" t="0" r="0" b="0"/>
              <a:pathLst>
                <a:path w="120000" h="120000" extrusionOk="0">
                  <a:moveTo>
                    <a:pt x="0" y="0"/>
                  </a:moveTo>
                  <a:lnTo>
                    <a:pt x="120000" y="62193"/>
                  </a:lnTo>
                  <a:lnTo>
                    <a:pt x="107007" y="120000"/>
                  </a:lnTo>
                  <a:lnTo>
                    <a:pt x="27797" y="92526"/>
                  </a:lnTo>
                  <a:lnTo>
                    <a:pt x="0"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Shape 194"/>
            <p:cNvSpPr/>
            <p:nvPr/>
          </p:nvSpPr>
          <p:spPr>
            <a:xfrm>
              <a:off x="-6729413" y="-9364662"/>
              <a:ext cx="2358900" cy="2466900"/>
            </a:xfrm>
            <a:custGeom>
              <a:avLst/>
              <a:gdLst/>
              <a:ahLst/>
              <a:cxnLst/>
              <a:rect l="0" t="0" r="0" b="0"/>
              <a:pathLst>
                <a:path w="120000" h="120000" extrusionOk="0">
                  <a:moveTo>
                    <a:pt x="0" y="0"/>
                  </a:moveTo>
                  <a:lnTo>
                    <a:pt x="119999" y="119999"/>
                  </a:lnTo>
                  <a:lnTo>
                    <a:pt x="21561" y="119999"/>
                  </a:lnTo>
                  <a:lnTo>
                    <a:pt x="0"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Shape 195"/>
            <p:cNvSpPr/>
            <p:nvPr/>
          </p:nvSpPr>
          <p:spPr>
            <a:xfrm>
              <a:off x="-6729413" y="-9364662"/>
              <a:ext cx="10005900" cy="2466900"/>
            </a:xfrm>
            <a:custGeom>
              <a:avLst/>
              <a:gdLst/>
              <a:ahLst/>
              <a:cxnLst/>
              <a:rect l="0" t="0" r="0" b="0"/>
              <a:pathLst>
                <a:path w="120000" h="120000" extrusionOk="0">
                  <a:moveTo>
                    <a:pt x="120000" y="41158"/>
                  </a:moveTo>
                  <a:lnTo>
                    <a:pt x="116173" y="119999"/>
                  </a:lnTo>
                  <a:lnTo>
                    <a:pt x="28291" y="119999"/>
                  </a:lnTo>
                  <a:lnTo>
                    <a:pt x="0" y="0"/>
                  </a:lnTo>
                  <a:lnTo>
                    <a:pt x="120000" y="41158"/>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Shape 196"/>
            <p:cNvSpPr/>
            <p:nvPr/>
          </p:nvSpPr>
          <p:spPr>
            <a:xfrm>
              <a:off x="-6729413" y="-17360900"/>
              <a:ext cx="19305601" cy="8842500"/>
            </a:xfrm>
            <a:custGeom>
              <a:avLst/>
              <a:gdLst/>
              <a:ahLst/>
              <a:cxnLst/>
              <a:rect l="0" t="0" r="0" b="0"/>
              <a:pathLst>
                <a:path w="120000" h="120000" extrusionOk="0">
                  <a:moveTo>
                    <a:pt x="120000" y="0"/>
                  </a:moveTo>
                  <a:lnTo>
                    <a:pt x="62195" y="120000"/>
                  </a:lnTo>
                  <a:lnTo>
                    <a:pt x="0" y="108517"/>
                  </a:lnTo>
                  <a:lnTo>
                    <a:pt x="60656" y="80315"/>
                  </a:lnTo>
                  <a:lnTo>
                    <a:pt x="120000"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Shape 197"/>
            <p:cNvSpPr/>
            <p:nvPr/>
          </p:nvSpPr>
          <p:spPr>
            <a:xfrm>
              <a:off x="12752387" y="-9293225"/>
              <a:ext cx="5916600" cy="2395500"/>
            </a:xfrm>
            <a:custGeom>
              <a:avLst/>
              <a:gdLst/>
              <a:ahLst/>
              <a:cxnLst/>
              <a:rect l="0" t="0" r="0" b="0"/>
              <a:pathLst>
                <a:path w="120000" h="120000" extrusionOk="0">
                  <a:moveTo>
                    <a:pt x="28526" y="0"/>
                  </a:moveTo>
                  <a:lnTo>
                    <a:pt x="120000" y="120000"/>
                  </a:lnTo>
                  <a:lnTo>
                    <a:pt x="0" y="120000"/>
                  </a:lnTo>
                  <a:lnTo>
                    <a:pt x="28526"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Shape 198"/>
            <p:cNvSpPr/>
            <p:nvPr/>
          </p:nvSpPr>
          <p:spPr>
            <a:xfrm>
              <a:off x="3276600" y="-8518525"/>
              <a:ext cx="4192500" cy="1620900"/>
            </a:xfrm>
            <a:custGeom>
              <a:avLst/>
              <a:gdLst/>
              <a:ahLst/>
              <a:cxnLst/>
              <a:rect l="0" t="0" r="0" b="0"/>
              <a:pathLst>
                <a:path w="120000" h="120000" extrusionOk="0">
                  <a:moveTo>
                    <a:pt x="16084" y="120000"/>
                  </a:moveTo>
                  <a:lnTo>
                    <a:pt x="0" y="0"/>
                  </a:lnTo>
                  <a:lnTo>
                    <a:pt x="120000" y="120000"/>
                  </a:lnTo>
                  <a:lnTo>
                    <a:pt x="16084" y="12000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Shape 199"/>
            <p:cNvSpPr/>
            <p:nvPr/>
          </p:nvSpPr>
          <p:spPr>
            <a:xfrm>
              <a:off x="-6729413" y="-9364662"/>
              <a:ext cx="2358900" cy="2466900"/>
            </a:xfrm>
            <a:custGeom>
              <a:avLst/>
              <a:gdLst/>
              <a:ahLst/>
              <a:cxnLst/>
              <a:rect l="0" t="0" r="0" b="0"/>
              <a:pathLst>
                <a:path w="120000" h="120000" extrusionOk="0">
                  <a:moveTo>
                    <a:pt x="0" y="0"/>
                  </a:moveTo>
                  <a:lnTo>
                    <a:pt x="119999" y="119999"/>
                  </a:lnTo>
                  <a:lnTo>
                    <a:pt x="21561" y="119999"/>
                  </a:lnTo>
                  <a:lnTo>
                    <a:pt x="0"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Shape 200"/>
            <p:cNvSpPr/>
            <p:nvPr/>
          </p:nvSpPr>
          <p:spPr>
            <a:xfrm>
              <a:off x="-6729413" y="-11442700"/>
              <a:ext cx="10005900" cy="2924100"/>
            </a:xfrm>
            <a:custGeom>
              <a:avLst/>
              <a:gdLst/>
              <a:ahLst/>
              <a:cxnLst/>
              <a:rect l="0" t="0" r="0" b="0"/>
              <a:pathLst>
                <a:path w="120000" h="120000" extrusionOk="0">
                  <a:moveTo>
                    <a:pt x="117029" y="0"/>
                  </a:moveTo>
                  <a:lnTo>
                    <a:pt x="120000" y="120000"/>
                  </a:lnTo>
                  <a:lnTo>
                    <a:pt x="0" y="85276"/>
                  </a:lnTo>
                  <a:lnTo>
                    <a:pt x="117029" y="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Shape 201"/>
            <p:cNvSpPr/>
            <p:nvPr/>
          </p:nvSpPr>
          <p:spPr>
            <a:xfrm>
              <a:off x="14158913" y="-11938000"/>
              <a:ext cx="5250000" cy="5040300"/>
            </a:xfrm>
            <a:custGeom>
              <a:avLst/>
              <a:gdLst/>
              <a:ahLst/>
              <a:cxnLst/>
              <a:rect l="0" t="0" r="0" b="0"/>
              <a:pathLst>
                <a:path w="120000" h="120000" extrusionOk="0">
                  <a:moveTo>
                    <a:pt x="120000" y="0"/>
                  </a:moveTo>
                  <a:lnTo>
                    <a:pt x="0" y="62966"/>
                  </a:lnTo>
                  <a:lnTo>
                    <a:pt x="103090" y="119999"/>
                  </a:lnTo>
                  <a:lnTo>
                    <a:pt x="120000" y="0"/>
                  </a:lnTo>
                  <a:close/>
                </a:path>
              </a:pathLst>
            </a:custGeom>
            <a:gradFill>
              <a:gsLst>
                <a:gs pos="0">
                  <a:srgbClr val="A1EFFF"/>
                </a:gs>
                <a:gs pos="35000">
                  <a:srgbClr val="BBF2FF"/>
                </a:gs>
                <a:gs pos="100000">
                  <a:srgbClr val="E3FCFF"/>
                </a:gs>
              </a:gsLst>
              <a:lin ang="5400012"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Shape 202"/>
            <p:cNvSpPr/>
            <p:nvPr/>
          </p:nvSpPr>
          <p:spPr>
            <a:xfrm>
              <a:off x="2957512" y="-8518525"/>
              <a:ext cx="881100" cy="1620900"/>
            </a:xfrm>
            <a:custGeom>
              <a:avLst/>
              <a:gdLst/>
              <a:ahLst/>
              <a:cxnLst/>
              <a:rect l="0" t="0" r="0" b="0"/>
              <a:pathLst>
                <a:path w="120000" h="120000" extrusionOk="0">
                  <a:moveTo>
                    <a:pt x="120000" y="120000"/>
                  </a:moveTo>
                  <a:lnTo>
                    <a:pt x="43459" y="0"/>
                  </a:lnTo>
                  <a:lnTo>
                    <a:pt x="0" y="120000"/>
                  </a:lnTo>
                  <a:lnTo>
                    <a:pt x="120000" y="120000"/>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Shape 203"/>
            <p:cNvSpPr/>
            <p:nvPr/>
          </p:nvSpPr>
          <p:spPr>
            <a:xfrm>
              <a:off x="11728450" y="-6897687"/>
              <a:ext cx="6940500" cy="15641700"/>
            </a:xfrm>
            <a:custGeom>
              <a:avLst/>
              <a:gdLst/>
              <a:ahLst/>
              <a:cxnLst/>
              <a:rect l="0" t="0" r="0" b="0"/>
              <a:pathLst>
                <a:path w="120000" h="120000" extrusionOk="0">
                  <a:moveTo>
                    <a:pt x="120000" y="0"/>
                  </a:moveTo>
                  <a:lnTo>
                    <a:pt x="118188" y="67289"/>
                  </a:lnTo>
                  <a:lnTo>
                    <a:pt x="0" y="120000"/>
                  </a:lnTo>
                  <a:lnTo>
                    <a:pt x="0" y="12970"/>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4" name="Shape 204"/>
            <p:cNvSpPr/>
            <p:nvPr/>
          </p:nvSpPr>
          <p:spPr>
            <a:xfrm>
              <a:off x="-4899025" y="-698500"/>
              <a:ext cx="6378600" cy="17613300"/>
            </a:xfrm>
            <a:custGeom>
              <a:avLst/>
              <a:gdLst/>
              <a:ahLst/>
              <a:cxnLst/>
              <a:rect l="0" t="0" r="0" b="0"/>
              <a:pathLst>
                <a:path w="120000" h="120000" extrusionOk="0">
                  <a:moveTo>
                    <a:pt x="120000" y="0"/>
                  </a:moveTo>
                  <a:lnTo>
                    <a:pt x="68929" y="119999"/>
                  </a:lnTo>
                  <a:lnTo>
                    <a:pt x="0" y="17748"/>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5" name="Shape 205"/>
            <p:cNvSpPr/>
            <p:nvPr/>
          </p:nvSpPr>
          <p:spPr>
            <a:xfrm>
              <a:off x="-4370388" y="-6897687"/>
              <a:ext cx="7327800" cy="6199200"/>
            </a:xfrm>
            <a:custGeom>
              <a:avLst/>
              <a:gdLst/>
              <a:ahLst/>
              <a:cxnLst/>
              <a:rect l="0" t="0" r="0" b="0"/>
              <a:pathLst>
                <a:path w="120000" h="120000" extrusionOk="0">
                  <a:moveTo>
                    <a:pt x="120000" y="0"/>
                  </a:moveTo>
                  <a:lnTo>
                    <a:pt x="95797" y="120000"/>
                  </a:lnTo>
                  <a:lnTo>
                    <a:pt x="0" y="0"/>
                  </a:lnTo>
                  <a:lnTo>
                    <a:pt x="120000" y="0"/>
                  </a:lnTo>
                  <a:close/>
                </a:path>
              </a:pathLst>
            </a:custGeom>
            <a:gradFill>
              <a:gsLst>
                <a:gs pos="0">
                  <a:srgbClr val="398BA2"/>
                </a:gs>
                <a:gs pos="80000">
                  <a:srgbClr val="4CB8D4"/>
                </a:gs>
                <a:gs pos="100000">
                  <a:srgbClr val="4AB9D8"/>
                </a:gs>
              </a:gsLst>
              <a:lin ang="5400012"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6" name="Shape 206"/>
            <p:cNvSpPr/>
            <p:nvPr/>
          </p:nvSpPr>
          <p:spPr>
            <a:xfrm>
              <a:off x="9578975" y="8743950"/>
              <a:ext cx="4263900" cy="22331400"/>
            </a:xfrm>
            <a:custGeom>
              <a:avLst/>
              <a:gdLst/>
              <a:ahLst/>
              <a:cxnLst/>
              <a:rect l="0" t="0" r="0" b="0"/>
              <a:pathLst>
                <a:path w="120000" h="120000" extrusionOk="0">
                  <a:moveTo>
                    <a:pt x="60491" y="0"/>
                  </a:moveTo>
                  <a:lnTo>
                    <a:pt x="120000" y="33491"/>
                  </a:lnTo>
                  <a:lnTo>
                    <a:pt x="0" y="119999"/>
                  </a:lnTo>
                  <a:lnTo>
                    <a:pt x="60491"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7" name="Shape 207"/>
            <p:cNvSpPr/>
            <p:nvPr/>
          </p:nvSpPr>
          <p:spPr>
            <a:xfrm>
              <a:off x="11728450" y="-6897687"/>
              <a:ext cx="6940500" cy="1690800"/>
            </a:xfrm>
            <a:custGeom>
              <a:avLst/>
              <a:gdLst/>
              <a:ahLst/>
              <a:cxnLst/>
              <a:rect l="0" t="0" r="0" b="0"/>
              <a:pathLst>
                <a:path w="120000" h="120000" extrusionOk="0">
                  <a:moveTo>
                    <a:pt x="120000" y="0"/>
                  </a:moveTo>
                  <a:lnTo>
                    <a:pt x="0" y="120000"/>
                  </a:lnTo>
                  <a:lnTo>
                    <a:pt x="17703" y="0"/>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8" name="Shape 208"/>
            <p:cNvSpPr/>
            <p:nvPr/>
          </p:nvSpPr>
          <p:spPr>
            <a:xfrm>
              <a:off x="3838575" y="-6897687"/>
              <a:ext cx="7890000" cy="9791700"/>
            </a:xfrm>
            <a:custGeom>
              <a:avLst/>
              <a:gdLst/>
              <a:ahLst/>
              <a:cxnLst/>
              <a:rect l="0" t="0" r="0" b="0"/>
              <a:pathLst>
                <a:path w="120000" h="120000" extrusionOk="0">
                  <a:moveTo>
                    <a:pt x="48193" y="119999"/>
                  </a:moveTo>
                  <a:lnTo>
                    <a:pt x="0" y="0"/>
                  </a:lnTo>
                  <a:lnTo>
                    <a:pt x="55219" y="0"/>
                  </a:lnTo>
                  <a:lnTo>
                    <a:pt x="119999" y="20719"/>
                  </a:lnTo>
                  <a:lnTo>
                    <a:pt x="48193" y="119999"/>
                  </a:lnTo>
                  <a:close/>
                </a:path>
              </a:pathLst>
            </a:custGeom>
            <a:gradFill>
              <a:gsLst>
                <a:gs pos="0">
                  <a:srgbClr val="398BA2"/>
                </a:gs>
                <a:gs pos="80000">
                  <a:srgbClr val="4CB8D4"/>
                </a:gs>
                <a:gs pos="100000">
                  <a:srgbClr val="4AB9D8"/>
                </a:gs>
              </a:gsLst>
              <a:lin ang="5400012"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9" name="Shape 209"/>
            <p:cNvSpPr/>
            <p:nvPr/>
          </p:nvSpPr>
          <p:spPr>
            <a:xfrm>
              <a:off x="-1235075" y="-698500"/>
              <a:ext cx="8242200" cy="17613300"/>
            </a:xfrm>
            <a:custGeom>
              <a:avLst/>
              <a:gdLst/>
              <a:ahLst/>
              <a:cxnLst/>
              <a:rect l="0" t="0" r="0" b="0"/>
              <a:pathLst>
                <a:path w="120000" h="120000" extrusionOk="0">
                  <a:moveTo>
                    <a:pt x="120000" y="24475"/>
                  </a:moveTo>
                  <a:lnTo>
                    <a:pt x="39522" y="0"/>
                  </a:lnTo>
                  <a:lnTo>
                    <a:pt x="0" y="119999"/>
                  </a:lnTo>
                  <a:lnTo>
                    <a:pt x="120000" y="24475"/>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0" name="Shape 210"/>
            <p:cNvSpPr/>
            <p:nvPr/>
          </p:nvSpPr>
          <p:spPr>
            <a:xfrm>
              <a:off x="-1235075" y="-5207000"/>
              <a:ext cx="12963600" cy="22121700"/>
            </a:xfrm>
            <a:custGeom>
              <a:avLst/>
              <a:gdLst/>
              <a:ahLst/>
              <a:cxnLst/>
              <a:rect l="0" t="0" r="0" b="0"/>
              <a:pathLst>
                <a:path w="120000" h="120000" extrusionOk="0">
                  <a:moveTo>
                    <a:pt x="120000" y="0"/>
                  </a:moveTo>
                  <a:lnTo>
                    <a:pt x="0" y="120000"/>
                  </a:lnTo>
                  <a:lnTo>
                    <a:pt x="120000" y="75677"/>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1" name="Shape 211"/>
            <p:cNvSpPr/>
            <p:nvPr/>
          </p:nvSpPr>
          <p:spPr>
            <a:xfrm>
              <a:off x="-6305550" y="-6897687"/>
              <a:ext cx="7785000" cy="8804400"/>
            </a:xfrm>
            <a:custGeom>
              <a:avLst/>
              <a:gdLst/>
              <a:ahLst/>
              <a:cxnLst/>
              <a:rect l="0" t="0" r="0" b="0"/>
              <a:pathLst>
                <a:path w="120000" h="120000" extrusionOk="0">
                  <a:moveTo>
                    <a:pt x="29828" y="0"/>
                  </a:moveTo>
                  <a:lnTo>
                    <a:pt x="120000" y="84493"/>
                  </a:lnTo>
                  <a:lnTo>
                    <a:pt x="21680" y="120000"/>
                  </a:lnTo>
                  <a:lnTo>
                    <a:pt x="0" y="0"/>
                  </a:lnTo>
                  <a:lnTo>
                    <a:pt x="29828"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2" name="Shape 212"/>
            <p:cNvSpPr/>
            <p:nvPr/>
          </p:nvSpPr>
          <p:spPr>
            <a:xfrm>
              <a:off x="11728450" y="-6897687"/>
              <a:ext cx="6940500" cy="8770800"/>
            </a:xfrm>
            <a:custGeom>
              <a:avLst/>
              <a:gdLst/>
              <a:ahLst/>
              <a:cxnLst/>
              <a:rect l="0" t="0" r="0" b="0"/>
              <a:pathLst>
                <a:path w="120000" h="120000" extrusionOk="0">
                  <a:moveTo>
                    <a:pt x="120000" y="0"/>
                  </a:moveTo>
                  <a:lnTo>
                    <a:pt x="0" y="23131"/>
                  </a:lnTo>
                  <a:lnTo>
                    <a:pt x="118188" y="120000"/>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3" name="Shape 213"/>
            <p:cNvSpPr/>
            <p:nvPr/>
          </p:nvSpPr>
          <p:spPr>
            <a:xfrm>
              <a:off x="1479550" y="-6897687"/>
              <a:ext cx="5527800" cy="9791700"/>
            </a:xfrm>
            <a:custGeom>
              <a:avLst/>
              <a:gdLst/>
              <a:ahLst/>
              <a:cxnLst/>
              <a:rect l="0" t="0" r="0" b="0"/>
              <a:pathLst>
                <a:path w="120000" h="120000" extrusionOk="0">
                  <a:moveTo>
                    <a:pt x="0" y="75972"/>
                  </a:moveTo>
                  <a:lnTo>
                    <a:pt x="119999" y="119999"/>
                  </a:lnTo>
                  <a:lnTo>
                    <a:pt x="51211" y="0"/>
                  </a:lnTo>
                  <a:lnTo>
                    <a:pt x="32085" y="0"/>
                  </a:lnTo>
                  <a:lnTo>
                    <a:pt x="0" y="75972"/>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4" name="Shape 214"/>
            <p:cNvSpPr/>
            <p:nvPr/>
          </p:nvSpPr>
          <p:spPr>
            <a:xfrm>
              <a:off x="-1373188" y="8743950"/>
              <a:ext cx="13101600" cy="13630199"/>
            </a:xfrm>
            <a:custGeom>
              <a:avLst/>
              <a:gdLst/>
              <a:ahLst/>
              <a:cxnLst/>
              <a:rect l="0" t="0" r="0" b="0"/>
              <a:pathLst>
                <a:path w="120000" h="120000" extrusionOk="0">
                  <a:moveTo>
                    <a:pt x="0" y="71642"/>
                  </a:moveTo>
                  <a:lnTo>
                    <a:pt x="120000" y="0"/>
                  </a:lnTo>
                  <a:lnTo>
                    <a:pt x="40000" y="120000"/>
                  </a:lnTo>
                  <a:lnTo>
                    <a:pt x="0" y="71642"/>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5" name="Shape 215"/>
            <p:cNvSpPr/>
            <p:nvPr/>
          </p:nvSpPr>
          <p:spPr>
            <a:xfrm>
              <a:off x="2994025" y="8743950"/>
              <a:ext cx="8734500" cy="22331400"/>
            </a:xfrm>
            <a:custGeom>
              <a:avLst/>
              <a:gdLst/>
              <a:ahLst/>
              <a:cxnLst/>
              <a:rect l="0" t="0" r="0" b="0"/>
              <a:pathLst>
                <a:path w="120000" h="120000" extrusionOk="0">
                  <a:moveTo>
                    <a:pt x="0" y="73243"/>
                  </a:moveTo>
                  <a:lnTo>
                    <a:pt x="90468" y="119999"/>
                  </a:lnTo>
                  <a:lnTo>
                    <a:pt x="120000" y="0"/>
                  </a:lnTo>
                  <a:lnTo>
                    <a:pt x="0" y="73243"/>
                  </a:lnTo>
                  <a:close/>
                </a:path>
              </a:pathLst>
            </a:custGeom>
            <a:gradFill>
              <a:gsLst>
                <a:gs pos="0">
                  <a:srgbClr val="398BA2"/>
                </a:gs>
                <a:gs pos="80000">
                  <a:srgbClr val="4CB8D4"/>
                </a:gs>
                <a:gs pos="100000">
                  <a:srgbClr val="4AB9D8"/>
                </a:gs>
              </a:gsLst>
              <a:lin ang="5400012"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6" name="Shape 216"/>
            <p:cNvSpPr/>
            <p:nvPr/>
          </p:nvSpPr>
          <p:spPr>
            <a:xfrm>
              <a:off x="11728450" y="1873250"/>
              <a:ext cx="6835800" cy="13103100"/>
            </a:xfrm>
            <a:custGeom>
              <a:avLst/>
              <a:gdLst/>
              <a:ahLst/>
              <a:cxnLst/>
              <a:rect l="0" t="0" r="0" b="0"/>
              <a:pathLst>
                <a:path w="120000" h="120000" extrusionOk="0">
                  <a:moveTo>
                    <a:pt x="120000" y="0"/>
                  </a:moveTo>
                  <a:lnTo>
                    <a:pt x="37120" y="120000"/>
                  </a:lnTo>
                  <a:lnTo>
                    <a:pt x="0" y="62922"/>
                  </a:lnTo>
                  <a:lnTo>
                    <a:pt x="120000" y="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7" name="Shape 217"/>
            <p:cNvSpPr/>
            <p:nvPr/>
          </p:nvSpPr>
          <p:spPr>
            <a:xfrm>
              <a:off x="3276600" y="-9293225"/>
              <a:ext cx="10882200" cy="2395500"/>
            </a:xfrm>
            <a:custGeom>
              <a:avLst/>
              <a:gdLst/>
              <a:ahLst/>
              <a:cxnLst/>
              <a:rect l="0" t="0" r="0" b="0"/>
              <a:pathLst>
                <a:path w="120000" h="120000" extrusionOk="0">
                  <a:moveTo>
                    <a:pt x="0" y="38807"/>
                  </a:moveTo>
                  <a:lnTo>
                    <a:pt x="119999" y="0"/>
                  </a:lnTo>
                  <a:lnTo>
                    <a:pt x="104490" y="120000"/>
                  </a:lnTo>
                  <a:lnTo>
                    <a:pt x="46231" y="120000"/>
                  </a:lnTo>
                  <a:lnTo>
                    <a:pt x="0" y="38807"/>
                  </a:lnTo>
                  <a:close/>
                </a:path>
              </a:pathLst>
            </a:custGeom>
            <a:gradFill>
              <a:gsLst>
                <a:gs pos="0">
                  <a:srgbClr val="A1EFFF"/>
                </a:gs>
                <a:gs pos="35000">
                  <a:srgbClr val="BBF2FF"/>
                </a:gs>
                <a:gs pos="100000">
                  <a:srgbClr val="E3FCFF"/>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Shape 218"/>
            <p:cNvSpPr/>
            <p:nvPr/>
          </p:nvSpPr>
          <p:spPr>
            <a:xfrm>
              <a:off x="7469187" y="-6897687"/>
              <a:ext cx="5283300" cy="1690800"/>
            </a:xfrm>
            <a:custGeom>
              <a:avLst/>
              <a:gdLst/>
              <a:ahLst/>
              <a:cxnLst/>
              <a:rect l="0" t="0" r="0" b="0"/>
              <a:pathLst>
                <a:path w="120000" h="120000" extrusionOk="0">
                  <a:moveTo>
                    <a:pt x="96742" y="120000"/>
                  </a:moveTo>
                  <a:lnTo>
                    <a:pt x="120000" y="0"/>
                  </a:lnTo>
                  <a:lnTo>
                    <a:pt x="0" y="0"/>
                  </a:lnTo>
                  <a:lnTo>
                    <a:pt x="96742" y="120000"/>
                  </a:lnTo>
                  <a:close/>
                </a:path>
              </a:pathLst>
            </a:custGeom>
            <a:gradFill>
              <a:gsLst>
                <a:gs pos="0">
                  <a:srgbClr val="398BA2"/>
                </a:gs>
                <a:gs pos="80000">
                  <a:srgbClr val="4CB8D4"/>
                </a:gs>
                <a:gs pos="100000">
                  <a:srgbClr val="4AB9D8"/>
                </a:gs>
              </a:gsLst>
              <a:lin ang="16200038" scaled="0"/>
            </a:gradFill>
            <a:ln w="9525" cap="flat" cmpd="sng">
              <a:solidFill>
                <a:srgbClr val="5AB1C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grpSp>
      <p:sp>
        <p:nvSpPr>
          <p:cNvPr id="219" name="Shape 219"/>
          <p:cNvSpPr/>
          <p:nvPr/>
        </p:nvSpPr>
        <p:spPr>
          <a:xfrm>
            <a:off x="5292080" y="0"/>
            <a:ext cx="3381672" cy="165618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ar-IQ" sz="2000" dirty="0" smtClean="0">
                <a:solidFill>
                  <a:srgbClr val="073763"/>
                </a:solidFill>
                <a:latin typeface="Roboto"/>
                <a:ea typeface="Roboto"/>
                <a:cs typeface="Roboto"/>
                <a:sym typeface="Roboto"/>
              </a:rPr>
              <a:t>اذا كانت اموال المدين مرض </a:t>
            </a:r>
            <a:r>
              <a:rPr lang="ar-IQ" sz="2000" dirty="0" err="1" smtClean="0">
                <a:solidFill>
                  <a:srgbClr val="073763"/>
                </a:solidFill>
                <a:latin typeface="Roboto"/>
                <a:ea typeface="Roboto"/>
                <a:cs typeface="Roboto"/>
                <a:sym typeface="Roboto"/>
              </a:rPr>
              <a:t>الموت </a:t>
            </a:r>
            <a:r>
              <a:rPr lang="ar-IQ" sz="2000" dirty="0" smtClean="0">
                <a:solidFill>
                  <a:srgbClr val="073763"/>
                </a:solidFill>
                <a:latin typeface="Roboto"/>
                <a:ea typeface="Roboto"/>
                <a:cs typeface="Roboto"/>
                <a:sym typeface="Roboto"/>
              </a:rPr>
              <a:t>(تركته المستقبلية) مستغرقة بالديون فلا يصح تسديد بعض الدائنين وترك الباقي دون </a:t>
            </a:r>
            <a:r>
              <a:rPr lang="ar-IQ" sz="2000" dirty="0" err="1" smtClean="0">
                <a:solidFill>
                  <a:srgbClr val="073763"/>
                </a:solidFill>
                <a:latin typeface="Roboto"/>
                <a:ea typeface="Roboto"/>
                <a:cs typeface="Roboto"/>
                <a:sym typeface="Roboto"/>
              </a:rPr>
              <a:t>تسديد </a:t>
            </a:r>
            <a:r>
              <a:rPr lang="ar-IQ" sz="2000" dirty="0" smtClean="0">
                <a:solidFill>
                  <a:srgbClr val="073763"/>
                </a:solidFill>
                <a:latin typeface="Roboto"/>
                <a:ea typeface="Roboto"/>
                <a:cs typeface="Roboto"/>
                <a:sym typeface="Roboto"/>
              </a:rPr>
              <a:t>, فإذا فعل ذلك يعتبر تصرفه محاباة </a:t>
            </a:r>
            <a:r>
              <a:rPr lang="ar-IQ" sz="2000" dirty="0" err="1" smtClean="0">
                <a:solidFill>
                  <a:srgbClr val="073763"/>
                </a:solidFill>
                <a:latin typeface="Roboto"/>
                <a:ea typeface="Roboto"/>
                <a:cs typeface="Roboto"/>
                <a:sym typeface="Roboto"/>
              </a:rPr>
              <a:t>وياخذ</a:t>
            </a:r>
            <a:r>
              <a:rPr lang="ar-IQ" sz="2000" dirty="0" smtClean="0">
                <a:solidFill>
                  <a:srgbClr val="073763"/>
                </a:solidFill>
                <a:latin typeface="Roboto"/>
                <a:ea typeface="Roboto"/>
                <a:cs typeface="Roboto"/>
                <a:sym typeface="Roboto"/>
              </a:rPr>
              <a:t> حكم الوصية </a:t>
            </a:r>
            <a:r>
              <a:rPr lang="en" sz="2000" dirty="0" smtClean="0">
                <a:solidFill>
                  <a:srgbClr val="073763"/>
                </a:solidFill>
                <a:latin typeface="Roboto"/>
                <a:ea typeface="Roboto"/>
                <a:cs typeface="Roboto"/>
                <a:sym typeface="Roboto"/>
              </a:rPr>
              <a:t>. </a:t>
            </a:r>
            <a:endParaRPr sz="2000" dirty="0">
              <a:solidFill>
                <a:srgbClr val="073763"/>
              </a:solidFill>
              <a:latin typeface="Roboto"/>
              <a:ea typeface="Roboto"/>
              <a:cs typeface="Roboto"/>
              <a:sym typeface="Roboto"/>
            </a:endParaRPr>
          </a:p>
        </p:txBody>
      </p:sp>
      <p:sp>
        <p:nvSpPr>
          <p:cNvPr id="220" name="Shape 220"/>
          <p:cNvSpPr/>
          <p:nvPr/>
        </p:nvSpPr>
        <p:spPr>
          <a:xfrm>
            <a:off x="5364088" y="1980800"/>
            <a:ext cx="3528392" cy="275119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ar-IQ" sz="2800" dirty="0" smtClean="0">
                <a:solidFill>
                  <a:srgbClr val="FFFFFF"/>
                </a:solidFill>
                <a:latin typeface="Roboto"/>
                <a:ea typeface="Roboto"/>
                <a:cs typeface="Roboto"/>
                <a:sym typeface="Roboto"/>
              </a:rPr>
              <a:t>اذا ابرأ المريض مرض الموت احد دائنيه في فترة مرضه من دينه فان تصرفه هذا يعد تصرفا ناقلا للملكية دون مقابل وبالتالي يأخذ حكم الوصية اي يصح بحدود الثلث </a:t>
            </a:r>
            <a:endParaRPr sz="2800" dirty="0">
              <a:solidFill>
                <a:srgbClr val="FFFFFF"/>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2195737" y="297367"/>
            <a:ext cx="3384376" cy="466140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noAutofit/>
          </a:bodyPr>
          <a:lstStyle/>
          <a:p>
            <a:pPr marL="0" lvl="0" indent="0" algn="r">
              <a:buNone/>
            </a:pPr>
            <a:r>
              <a:rPr lang="ar-IQ" b="1" dirty="0" smtClean="0"/>
              <a:t>ان الاقرارات الصادرة من المريض اثناء </a:t>
            </a:r>
            <a:r>
              <a:rPr lang="ar-IQ" b="1" dirty="0" smtClean="0"/>
              <a:t>مرض الموت  </a:t>
            </a:r>
            <a:r>
              <a:rPr lang="en-US" b="1" dirty="0" smtClean="0"/>
              <a:t> </a:t>
            </a:r>
            <a:r>
              <a:rPr lang="ar-IQ" b="1" dirty="0" smtClean="0"/>
              <a:t>الموت</a:t>
            </a:r>
          </a:p>
          <a:p>
            <a:pPr marL="0" lvl="0" indent="0" algn="r">
              <a:buNone/>
            </a:pPr>
            <a:r>
              <a:rPr lang="ar-IQ" b="1" dirty="0" smtClean="0"/>
              <a:t> اذا </a:t>
            </a:r>
            <a:r>
              <a:rPr lang="ar-IQ" b="1" dirty="0" smtClean="0"/>
              <a:t>جاءت على شكل اخبار عن معاملات سابقة فان الاقرار يعتبر نافذا في جميع ماله وان لم يقر الورثة كان يقر المريض بقبض امانة كانت لديه وكان هناك ما يؤيد صحة </a:t>
            </a:r>
            <a:r>
              <a:rPr lang="ar-IQ" b="1" dirty="0" err="1" smtClean="0"/>
              <a:t>اقراره .</a:t>
            </a:r>
            <a:endParaRPr lang="ar-IQ" b="1" dirty="0" smtClean="0"/>
          </a:p>
          <a:p>
            <a:pPr marL="0" lvl="0" indent="0" algn="r">
              <a:buNone/>
            </a:pPr>
            <a:r>
              <a:rPr lang="en-US" b="1" dirty="0" smtClean="0"/>
              <a:t> </a:t>
            </a:r>
            <a:endParaRPr lang="ar-IQ" b="1" dirty="0" smtClean="0"/>
          </a:p>
        </p:txBody>
      </p:sp>
      <p:sp>
        <p:nvSpPr>
          <p:cNvPr id="122" name="Shape 122"/>
          <p:cNvSpPr txBox="1">
            <a:spLocks noGrp="1"/>
          </p:cNvSpPr>
          <p:nvPr>
            <p:ph type="title"/>
          </p:nvPr>
        </p:nvSpPr>
        <p:spPr>
          <a:xfrm>
            <a:off x="203874" y="1626750"/>
            <a:ext cx="1847845" cy="2097128"/>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ar-IQ" sz="3200" dirty="0" smtClean="0"/>
              <a:t>اقرارات المريض مرض الموت</a:t>
            </a:r>
            <a:endParaRPr sz="3200" dirty="0"/>
          </a:p>
        </p:txBody>
      </p:sp>
      <p:sp>
        <p:nvSpPr>
          <p:cNvPr id="123" name="Shape 123"/>
          <p:cNvSpPr txBox="1">
            <a:spLocks noGrp="1"/>
          </p:cNvSpPr>
          <p:nvPr>
            <p:ph type="body" idx="2"/>
          </p:nvPr>
        </p:nvSpPr>
        <p:spPr>
          <a:xfrm>
            <a:off x="5652120" y="297367"/>
            <a:ext cx="3240360" cy="4661400"/>
          </a:xfrm>
          <a:prstGeom prst="rect">
            <a:avLst/>
          </a:prstGeom>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t" anchorCtr="0">
            <a:noAutofit/>
          </a:bodyPr>
          <a:lstStyle/>
          <a:p>
            <a:pPr marL="0" lvl="0" indent="0" algn="r" rtl="0">
              <a:spcBef>
                <a:spcPts val="600"/>
              </a:spcBef>
              <a:spcAft>
                <a:spcPts val="0"/>
              </a:spcAft>
              <a:buNone/>
            </a:pPr>
            <a:r>
              <a:rPr lang="ar-IQ" sz="2800" b="1" dirty="0" smtClean="0"/>
              <a:t>ان الاقرارات الصادرة من المريض اثناء مرض </a:t>
            </a:r>
            <a:r>
              <a:rPr lang="en-US" sz="2800" b="1" dirty="0" smtClean="0"/>
              <a:t> </a:t>
            </a:r>
            <a:r>
              <a:rPr lang="ar-IQ" sz="2800" b="1" dirty="0" smtClean="0"/>
              <a:t>الموت</a:t>
            </a:r>
          </a:p>
          <a:p>
            <a:pPr marL="0" lvl="0" indent="0" algn="r" rtl="0">
              <a:spcBef>
                <a:spcPts val="600"/>
              </a:spcBef>
              <a:spcAft>
                <a:spcPts val="0"/>
              </a:spcAft>
              <a:buNone/>
            </a:pPr>
            <a:r>
              <a:rPr lang="ar-IQ" sz="2800" b="1" dirty="0" smtClean="0"/>
              <a:t> اذا كانت على سبيل التمليك كالهبة </a:t>
            </a:r>
            <a:r>
              <a:rPr lang="ar-IQ" sz="2800" b="1" dirty="0" err="1" smtClean="0"/>
              <a:t>والابراء</a:t>
            </a:r>
            <a:r>
              <a:rPr lang="ar-IQ" sz="2800" b="1" dirty="0" smtClean="0"/>
              <a:t> من الدين او الاعتراف بانشغال الذمة بمبلغ من  المال</a:t>
            </a:r>
          </a:p>
          <a:p>
            <a:pPr marL="0" lvl="0" indent="0" algn="r" rtl="0">
              <a:spcBef>
                <a:spcPts val="600"/>
              </a:spcBef>
              <a:spcAft>
                <a:spcPts val="0"/>
              </a:spcAft>
              <a:buNone/>
            </a:pPr>
            <a:r>
              <a:rPr lang="ar-IQ" sz="2800" b="1" dirty="0" smtClean="0"/>
              <a:t>فهو صحيح بحدود الثلث </a:t>
            </a:r>
            <a:r>
              <a:rPr lang="ar-IQ" sz="2800" b="1" dirty="0" err="1" smtClean="0"/>
              <a:t>وباجازة</a:t>
            </a:r>
            <a:r>
              <a:rPr lang="ar-IQ" sz="2800" b="1" dirty="0" smtClean="0"/>
              <a:t> الورثة فيما جاوزه</a:t>
            </a:r>
            <a:endParaRPr sz="2800" dirty="0"/>
          </a:p>
        </p:txBody>
      </p:sp>
      <p:sp>
        <p:nvSpPr>
          <p:cNvPr id="124" name="Shape 124"/>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Shape 146"/>
          <p:cNvSpPr txBox="1">
            <a:spLocks noGrp="1"/>
          </p:cNvSpPr>
          <p:nvPr>
            <p:ph type="title" idx="4294967295"/>
          </p:nvPr>
        </p:nvSpPr>
        <p:spPr>
          <a:xfrm>
            <a:off x="107504" y="1419622"/>
            <a:ext cx="2592288" cy="3723878"/>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IQ" sz="2400" dirty="0" smtClean="0"/>
              <a:t>اعتبر المشرع العراقي تصديق الورثة للمقر في حال حياته ملزما لهم </a:t>
            </a:r>
            <a:br>
              <a:rPr lang="ar-IQ" sz="2400" dirty="0" smtClean="0"/>
            </a:br>
            <a:r>
              <a:rPr lang="ar-IQ" sz="2400" dirty="0" smtClean="0"/>
              <a:t/>
            </a:r>
            <a:br>
              <a:rPr lang="ar-IQ" sz="2400" dirty="0" smtClean="0"/>
            </a:br>
            <a:r>
              <a:rPr lang="ar-IQ" sz="2400" dirty="0" smtClean="0"/>
              <a:t>إلا ان الاقرارات التي تصدر في فترة المرض لا تسدد وتنفذ </a:t>
            </a:r>
            <a:r>
              <a:rPr lang="ar-IQ" sz="2400" dirty="0" err="1" smtClean="0"/>
              <a:t>الا</a:t>
            </a:r>
            <a:r>
              <a:rPr lang="ar-IQ" sz="2400" dirty="0" smtClean="0"/>
              <a:t> بعد سداد ديون الصحة الثابتة التاريخ</a:t>
            </a:r>
            <a:endParaRPr sz="2400" dirty="0"/>
          </a:p>
        </p:txBody>
      </p:sp>
      <p:sp>
        <p:nvSpPr>
          <p:cNvPr id="147" name="Shape 147"/>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2195737" y="297367"/>
            <a:ext cx="3384376" cy="466140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noAutofit/>
          </a:bodyPr>
          <a:lstStyle/>
          <a:p>
            <a:pPr marL="0" lvl="0" indent="0" algn="r">
              <a:buNone/>
            </a:pPr>
            <a:r>
              <a:rPr lang="ar-IQ" sz="3200" dirty="0" smtClean="0"/>
              <a:t>اذا كان الدين المقر </a:t>
            </a:r>
            <a:r>
              <a:rPr lang="ar-IQ" sz="3200" dirty="0" err="1" smtClean="0"/>
              <a:t>باستيفاءه</a:t>
            </a:r>
            <a:r>
              <a:rPr lang="ar-IQ" sz="3200" dirty="0" smtClean="0"/>
              <a:t> قد ثبت في فترة المرض فان اقرار المريض مرض الموت لا ينفذ في حق الغرماء ولهم الحق في ملاحقة المدين بالدين الثابت وفق القواعد القانونية </a:t>
            </a:r>
            <a:r>
              <a:rPr lang="en-US" sz="3200" dirty="0" smtClean="0"/>
              <a:t> </a:t>
            </a:r>
            <a:endParaRPr lang="ar-IQ" sz="3200" dirty="0" smtClean="0"/>
          </a:p>
        </p:txBody>
      </p:sp>
      <p:sp>
        <p:nvSpPr>
          <p:cNvPr id="122" name="Shape 122"/>
          <p:cNvSpPr txBox="1">
            <a:spLocks noGrp="1"/>
          </p:cNvSpPr>
          <p:nvPr>
            <p:ph type="title"/>
          </p:nvPr>
        </p:nvSpPr>
        <p:spPr>
          <a:xfrm>
            <a:off x="203874" y="1626750"/>
            <a:ext cx="1847845" cy="310524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ar-IQ" sz="3200" dirty="0" smtClean="0"/>
              <a:t>اقرار المريض مرض الموت باستيفاء دين</a:t>
            </a:r>
            <a:endParaRPr sz="3200" dirty="0"/>
          </a:p>
        </p:txBody>
      </p:sp>
      <p:sp>
        <p:nvSpPr>
          <p:cNvPr id="123" name="Shape 123"/>
          <p:cNvSpPr txBox="1">
            <a:spLocks noGrp="1"/>
          </p:cNvSpPr>
          <p:nvPr>
            <p:ph type="body" idx="2"/>
          </p:nvPr>
        </p:nvSpPr>
        <p:spPr>
          <a:xfrm>
            <a:off x="5652120" y="297367"/>
            <a:ext cx="3240360" cy="4661400"/>
          </a:xfrm>
          <a:prstGeom prst="rect">
            <a:avLst/>
          </a:prstGeom>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t" anchorCtr="0">
            <a:noAutofit/>
          </a:bodyPr>
          <a:lstStyle/>
          <a:p>
            <a:pPr marL="0" lvl="0" indent="0" algn="r" rtl="0">
              <a:spcBef>
                <a:spcPts val="600"/>
              </a:spcBef>
              <a:spcAft>
                <a:spcPts val="0"/>
              </a:spcAft>
              <a:buNone/>
            </a:pPr>
            <a:r>
              <a:rPr lang="ar-IQ" sz="2800" b="1" dirty="0" smtClean="0"/>
              <a:t>اذا كان الدين المقر </a:t>
            </a:r>
            <a:r>
              <a:rPr lang="ar-IQ" sz="2800" b="1" dirty="0" err="1" smtClean="0"/>
              <a:t>باستيفاءه</a:t>
            </a:r>
            <a:r>
              <a:rPr lang="ar-IQ" sz="2800" b="1" dirty="0" smtClean="0"/>
              <a:t> قد ثبت في حال الصحة ينفذ اقرار المريض ولا يتوقف السداد على اجازة الورثة ولو كان الدين اكثر من الثلث وكان الديون الباقية مستغرقة لكل التركة </a:t>
            </a:r>
            <a:endParaRPr sz="2800" dirty="0"/>
          </a:p>
        </p:txBody>
      </p:sp>
      <p:sp>
        <p:nvSpPr>
          <p:cNvPr id="124" name="Shape 124"/>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Shape 67"/>
          <p:cNvSpPr txBox="1">
            <a:spLocks noGrp="1"/>
          </p:cNvSpPr>
          <p:nvPr>
            <p:ph type="body" idx="2"/>
          </p:nvPr>
        </p:nvSpPr>
        <p:spPr>
          <a:xfrm>
            <a:off x="4211960" y="361950"/>
            <a:ext cx="4474769" cy="3347100"/>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FontTx/>
              <a:buChar char="-"/>
            </a:pPr>
            <a:r>
              <a:rPr lang="ar-IQ" dirty="0" smtClean="0"/>
              <a:t>- المواد القانونية الخاصة بالموضوع</a:t>
            </a:r>
          </a:p>
          <a:p>
            <a:pPr marL="0" lvl="0" indent="0" algn="r" rtl="0">
              <a:spcBef>
                <a:spcPts val="600"/>
              </a:spcBef>
              <a:spcAft>
                <a:spcPts val="0"/>
              </a:spcAft>
              <a:buFontTx/>
              <a:buChar char="-"/>
            </a:pPr>
            <a:r>
              <a:rPr lang="ar-IQ" dirty="0" smtClean="0"/>
              <a:t>- التعريف بمرض الموت</a:t>
            </a:r>
          </a:p>
          <a:p>
            <a:pPr marL="0" lvl="0" indent="0" algn="r" rtl="0">
              <a:spcBef>
                <a:spcPts val="600"/>
              </a:spcBef>
              <a:spcAft>
                <a:spcPts val="0"/>
              </a:spcAft>
              <a:buFontTx/>
              <a:buChar char="-"/>
            </a:pPr>
            <a:r>
              <a:rPr lang="ar-IQ" dirty="0" smtClean="0"/>
              <a:t> </a:t>
            </a:r>
            <a:r>
              <a:rPr lang="ar-IQ" dirty="0" smtClean="0"/>
              <a:t>- غرماء المريض بمرض الموت</a:t>
            </a:r>
          </a:p>
          <a:p>
            <a:pPr marL="0" lvl="0" indent="0" algn="r" rtl="0">
              <a:spcBef>
                <a:spcPts val="600"/>
              </a:spcBef>
              <a:spcAft>
                <a:spcPts val="0"/>
              </a:spcAft>
              <a:buFontTx/>
              <a:buChar char="-"/>
            </a:pPr>
            <a:r>
              <a:rPr lang="ar-IQ" dirty="0" smtClean="0"/>
              <a:t>- الاقرار بالدين في مرض الموت</a:t>
            </a:r>
          </a:p>
          <a:p>
            <a:pPr marL="0" lvl="0" indent="0" algn="r" rtl="0">
              <a:spcBef>
                <a:spcPts val="600"/>
              </a:spcBef>
              <a:spcAft>
                <a:spcPts val="0"/>
              </a:spcAft>
              <a:buFontTx/>
              <a:buChar char="-"/>
            </a:pPr>
            <a:r>
              <a:rPr lang="ar-IQ" dirty="0" smtClean="0"/>
              <a:t>اقرارات المريض مرض الموت </a:t>
            </a:r>
            <a:r>
              <a:rPr lang="en-US" dirty="0" smtClean="0"/>
              <a:t>-</a:t>
            </a:r>
            <a:endParaRPr lang="ar-IQ" dirty="0" smtClean="0"/>
          </a:p>
        </p:txBody>
      </p:sp>
      <p:sp>
        <p:nvSpPr>
          <p:cNvPr id="69" name="Shape 69"/>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a:t>
            </a:fld>
            <a:endParaRPr/>
          </a:p>
        </p:txBody>
      </p:sp>
      <p:sp>
        <p:nvSpPr>
          <p:cNvPr id="70" name="Shape 70"/>
          <p:cNvSpPr txBox="1">
            <a:spLocks noGrp="1"/>
          </p:cNvSpPr>
          <p:nvPr>
            <p:ph type="title"/>
          </p:nvPr>
        </p:nvSpPr>
        <p:spPr>
          <a:xfrm>
            <a:off x="203875" y="1626750"/>
            <a:ext cx="18828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IQ" sz="4000" dirty="0" smtClean="0"/>
              <a:t>مفـــردات المـــادة </a:t>
            </a:r>
            <a:endParaRPr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Shape 146"/>
          <p:cNvSpPr txBox="1">
            <a:spLocks noGrp="1"/>
          </p:cNvSpPr>
          <p:nvPr>
            <p:ph type="title" idx="4294967295"/>
          </p:nvPr>
        </p:nvSpPr>
        <p:spPr>
          <a:xfrm>
            <a:off x="107504" y="1419622"/>
            <a:ext cx="2016224" cy="3723878"/>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IQ" sz="2400" dirty="0" smtClean="0"/>
              <a:t>كفالة المريض مرض الموت لأحد حال صحته نافذة في جميع ماله لكنها لا تنفذ إلا بعد سداد ديون الصحة وما في </a:t>
            </a:r>
            <a:r>
              <a:rPr lang="ar-IQ" sz="2400" dirty="0" err="1" smtClean="0"/>
              <a:t>حكمها .</a:t>
            </a:r>
            <a:endParaRPr sz="2400" dirty="0"/>
          </a:p>
        </p:txBody>
      </p:sp>
      <p:sp>
        <p:nvSpPr>
          <p:cNvPr id="147" name="Shape 147"/>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Shape 328" descr="photo-1434030216411-0b793f4b4173.jpg"/>
          <p:cNvPicPr preferRelativeResize="0"/>
          <p:nvPr/>
        </p:nvPicPr>
        <p:blipFill rotWithShape="1">
          <a:blip r:embed="rId3">
            <a:alphaModFix/>
          </a:blip>
          <a:srcRect l="28831" r="30600"/>
          <a:stretch/>
        </p:blipFill>
        <p:spPr>
          <a:xfrm>
            <a:off x="0" y="0"/>
            <a:ext cx="2086625" cy="5143500"/>
          </a:xfrm>
          <a:prstGeom prst="rect">
            <a:avLst/>
          </a:prstGeom>
          <a:noFill/>
          <a:ln>
            <a:noFill/>
          </a:ln>
        </p:spPr>
      </p:pic>
      <p:sp>
        <p:nvSpPr>
          <p:cNvPr id="329" name="Shape 329"/>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solidFill>
                  <a:srgbClr val="073763"/>
                </a:solidFill>
              </a:rPr>
              <a:pPr marL="0" lvl="0" indent="0">
                <a:spcBef>
                  <a:spcPts val="0"/>
                </a:spcBef>
                <a:spcAft>
                  <a:spcPts val="0"/>
                </a:spcAft>
                <a:buNone/>
              </a:pPr>
              <a:t>21</a:t>
            </a:fld>
            <a:endParaRPr>
              <a:solidFill>
                <a:srgbClr val="073763"/>
              </a:solidFill>
            </a:endParaRPr>
          </a:p>
        </p:txBody>
      </p:sp>
      <p:sp>
        <p:nvSpPr>
          <p:cNvPr id="330" name="Shape 330"/>
          <p:cNvSpPr txBox="1">
            <a:spLocks noGrp="1"/>
          </p:cNvSpPr>
          <p:nvPr>
            <p:ph type="ctrTitle" idx="4294967295"/>
          </p:nvPr>
        </p:nvSpPr>
        <p:spPr>
          <a:xfrm>
            <a:off x="2691650" y="440350"/>
            <a:ext cx="55713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9000">
                <a:solidFill>
                  <a:srgbClr val="9FC5E8"/>
                </a:solidFill>
              </a:rPr>
              <a:t>THANKS!</a:t>
            </a:r>
            <a:endParaRPr sz="9000">
              <a:solidFill>
                <a:srgbClr val="9FC5E8"/>
              </a:solidFill>
            </a:endParaRPr>
          </a:p>
        </p:txBody>
      </p:sp>
      <p:sp>
        <p:nvSpPr>
          <p:cNvPr id="331" name="Shape 331"/>
          <p:cNvSpPr txBox="1">
            <a:spLocks noGrp="1"/>
          </p:cNvSpPr>
          <p:nvPr>
            <p:ph type="subTitle" idx="4294967295"/>
          </p:nvPr>
        </p:nvSpPr>
        <p:spPr>
          <a:xfrm>
            <a:off x="2796050" y="1927875"/>
            <a:ext cx="5571300" cy="2557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b="1" dirty="0"/>
              <a:t>Any questions?</a:t>
            </a:r>
            <a:endParaRPr sz="2400" dirty="0"/>
          </a:p>
          <a:p>
            <a:pPr marL="0" lvl="0" indent="0" rtl="0">
              <a:spcBef>
                <a:spcPts val="1000"/>
              </a:spcBef>
              <a:spcAft>
                <a:spcPts val="0"/>
              </a:spcAft>
              <a:buClr>
                <a:schemeClr val="dk1"/>
              </a:buClr>
              <a:buSzPts val="1100"/>
              <a:buFont typeface="Arial"/>
              <a:buNone/>
            </a:pPr>
            <a:r>
              <a:rPr lang="en" sz="2400" dirty="0"/>
              <a:t>You can find me </a:t>
            </a:r>
            <a:r>
              <a:rPr lang="en" sz="2400" dirty="0" smtClean="0"/>
              <a:t>at</a:t>
            </a:r>
            <a:r>
              <a:rPr lang="ar-IQ" sz="2400" dirty="0" err="1" smtClean="0"/>
              <a:t>:</a:t>
            </a:r>
            <a:endParaRPr lang="ar-IQ" sz="2400" dirty="0" smtClean="0">
              <a:solidFill>
                <a:schemeClr val="tx1"/>
              </a:solidFill>
            </a:endParaRPr>
          </a:p>
          <a:p>
            <a:pPr marL="0" indent="0">
              <a:spcBef>
                <a:spcPts val="1000"/>
              </a:spcBef>
              <a:buClr>
                <a:schemeClr val="dk1"/>
              </a:buClr>
              <a:buSzPts val="1100"/>
              <a:buNone/>
            </a:pPr>
            <a:r>
              <a:rPr lang="en-US" sz="2400" dirty="0" smtClean="0">
                <a:solidFill>
                  <a:schemeClr val="tx1"/>
                </a:solidFill>
              </a:rPr>
              <a:t>Umkalthoomsabeeh-70@uomustansiriyah.edu.iq</a:t>
            </a:r>
          </a:p>
          <a:p>
            <a:pPr marL="0" lvl="0" indent="0" rtl="0">
              <a:spcBef>
                <a:spcPts val="1000"/>
              </a:spcBef>
              <a:spcAft>
                <a:spcPts val="0"/>
              </a:spcAft>
              <a:buClr>
                <a:schemeClr val="dk1"/>
              </a:buClr>
              <a:buSzPts val="1100"/>
              <a:buFont typeface="Arial"/>
              <a:buNone/>
            </a:pPr>
            <a:endParaRPr sz="24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ctrTitle" idx="4294967295"/>
          </p:nvPr>
        </p:nvSpPr>
        <p:spPr>
          <a:xfrm>
            <a:off x="2691650" y="440350"/>
            <a:ext cx="5571300" cy="1159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1000">
                <a:solidFill>
                  <a:srgbClr val="9FC5E8"/>
                </a:solidFill>
              </a:rPr>
              <a:t>HELLO!</a:t>
            </a:r>
            <a:endParaRPr sz="11000">
              <a:solidFill>
                <a:srgbClr val="9FC5E8"/>
              </a:solidFill>
            </a:endParaRPr>
          </a:p>
        </p:txBody>
      </p:sp>
      <p:sp>
        <p:nvSpPr>
          <p:cNvPr id="76" name="Shape 76"/>
          <p:cNvSpPr txBox="1">
            <a:spLocks noGrp="1"/>
          </p:cNvSpPr>
          <p:nvPr>
            <p:ph type="subTitle" idx="4294967295"/>
          </p:nvPr>
        </p:nvSpPr>
        <p:spPr>
          <a:xfrm>
            <a:off x="2411760" y="1923678"/>
            <a:ext cx="6408712" cy="2866797"/>
          </a:xfrm>
          <a:prstGeom prst="rect">
            <a:avLst/>
          </a:prstGeom>
        </p:spPr>
        <p:txBody>
          <a:bodyPr spcFirstLastPara="1" wrap="square" lIns="91425" tIns="91425" rIns="91425" bIns="91425" anchor="t" anchorCtr="0">
            <a:noAutofit/>
          </a:bodyPr>
          <a:lstStyle/>
          <a:p>
            <a:pPr marL="0" lvl="0" indent="0">
              <a:buNone/>
            </a:pPr>
            <a:r>
              <a:rPr lang="en" sz="2400" b="1" dirty="0"/>
              <a:t>I </a:t>
            </a:r>
            <a:r>
              <a:rPr lang="en" sz="2400" b="1" dirty="0" smtClean="0"/>
              <a:t>am:</a:t>
            </a:r>
            <a:r>
              <a:rPr lang="en-US" sz="2400" dirty="0" smtClean="0">
                <a:solidFill>
                  <a:schemeClr val="tx1"/>
                </a:solidFill>
              </a:rPr>
              <a:t>Um </a:t>
            </a:r>
            <a:r>
              <a:rPr lang="en-US" sz="2400" dirty="0" err="1" smtClean="0">
                <a:solidFill>
                  <a:schemeClr val="tx1"/>
                </a:solidFill>
              </a:rPr>
              <a:t>kalthoom</a:t>
            </a:r>
            <a:r>
              <a:rPr lang="en-US" sz="2400" dirty="0" smtClean="0">
                <a:solidFill>
                  <a:schemeClr val="tx1"/>
                </a:solidFill>
              </a:rPr>
              <a:t>  </a:t>
            </a:r>
            <a:r>
              <a:rPr lang="en-US" sz="2400" dirty="0" err="1" smtClean="0">
                <a:solidFill>
                  <a:schemeClr val="tx1"/>
                </a:solidFill>
              </a:rPr>
              <a:t>S</a:t>
            </a:r>
            <a:r>
              <a:rPr lang="en-US" sz="2400" dirty="0" err="1" smtClean="0">
                <a:solidFill>
                  <a:schemeClr val="tx1"/>
                </a:solidFill>
              </a:rPr>
              <a:t>abeeh</a:t>
            </a:r>
            <a:endParaRPr sz="2400" dirty="0"/>
          </a:p>
          <a:p>
            <a:pPr marL="0" lvl="0" indent="0" rtl="0">
              <a:spcBef>
                <a:spcPts val="1000"/>
              </a:spcBef>
              <a:spcAft>
                <a:spcPts val="0"/>
              </a:spcAft>
              <a:buClr>
                <a:schemeClr val="dk1"/>
              </a:buClr>
              <a:buSzPts val="1100"/>
              <a:buFont typeface="Arial"/>
              <a:buNone/>
            </a:pPr>
            <a:r>
              <a:rPr lang="en" sz="2400" dirty="0"/>
              <a:t>I am here because I love to give presentations. </a:t>
            </a:r>
            <a:endParaRPr sz="2400" dirty="0"/>
          </a:p>
          <a:p>
            <a:pPr marL="0" indent="0">
              <a:spcBef>
                <a:spcPts val="1000"/>
              </a:spcBef>
              <a:spcAft>
                <a:spcPts val="1000"/>
              </a:spcAft>
              <a:buClr>
                <a:schemeClr val="dk1"/>
              </a:buClr>
              <a:buSzPts val="1100"/>
              <a:buNone/>
            </a:pPr>
            <a:r>
              <a:rPr lang="en" sz="2400" dirty="0" smtClean="0">
                <a:solidFill>
                  <a:schemeClr val="tx1"/>
                </a:solidFill>
              </a:rPr>
              <a:t>You can find me at </a:t>
            </a:r>
            <a:r>
              <a:rPr lang="en" sz="2400" dirty="0" smtClean="0">
                <a:solidFill>
                  <a:schemeClr val="tx1"/>
                </a:solidFill>
              </a:rPr>
              <a:t>:</a:t>
            </a:r>
            <a:r>
              <a:rPr lang="en-US" sz="2400" dirty="0" smtClean="0">
                <a:solidFill>
                  <a:schemeClr val="tx1"/>
                </a:solidFill>
              </a:rPr>
              <a:t>Umkalthoomsabeeh-70@uomustansiriyah.edu.iq</a:t>
            </a:r>
          </a:p>
          <a:p>
            <a:pPr marL="0" lvl="0" indent="0">
              <a:spcBef>
                <a:spcPts val="1000"/>
              </a:spcBef>
              <a:spcAft>
                <a:spcPts val="1000"/>
              </a:spcAft>
              <a:buClr>
                <a:schemeClr val="dk1"/>
              </a:buClr>
              <a:buSzPts val="1100"/>
              <a:buFont typeface="Arial"/>
              <a:buNone/>
            </a:pPr>
            <a:endParaRPr lang="en" sz="2400" dirty="0" smtClean="0"/>
          </a:p>
          <a:p>
            <a:pPr marL="0" lvl="0" indent="0">
              <a:spcBef>
                <a:spcPts val="1000"/>
              </a:spcBef>
              <a:spcAft>
                <a:spcPts val="1000"/>
              </a:spcAft>
              <a:buClr>
                <a:schemeClr val="dk1"/>
              </a:buClr>
              <a:buSzPts val="1100"/>
              <a:buFont typeface="Arial"/>
              <a:buNone/>
            </a:pPr>
            <a:endParaRPr sz="2400" b="1" dirty="0"/>
          </a:p>
        </p:txBody>
      </p:sp>
      <p:pic>
        <p:nvPicPr>
          <p:cNvPr id="77" name="Shape 77" descr="photo-1434030216411-0b793f4b4173.jpg"/>
          <p:cNvPicPr preferRelativeResize="0"/>
          <p:nvPr/>
        </p:nvPicPr>
        <p:blipFill rotWithShape="1">
          <a:blip r:embed="rId3">
            <a:alphaModFix/>
          </a:blip>
          <a:srcRect l="28831" r="30600"/>
          <a:stretch/>
        </p:blipFill>
        <p:spPr>
          <a:xfrm>
            <a:off x="0" y="0"/>
            <a:ext cx="2086625" cy="5143500"/>
          </a:xfrm>
          <a:prstGeom prst="rect">
            <a:avLst/>
          </a:prstGeom>
          <a:noFill/>
          <a:ln>
            <a:noFill/>
          </a:ln>
        </p:spPr>
      </p:pic>
      <p:sp>
        <p:nvSpPr>
          <p:cNvPr id="78" name="Shape 78"/>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solidFill>
                  <a:srgbClr val="FFFFFF"/>
                </a:solidFill>
              </a:rPr>
              <a:pPr marL="0" lvl="0" indent="0">
                <a:spcBef>
                  <a:spcPts val="0"/>
                </a:spcBef>
                <a:spcAft>
                  <a:spcPts val="0"/>
                </a:spcAft>
                <a:buNone/>
              </a:pPr>
              <a:t>3</a:t>
            </a:fld>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2970175" y="3107350"/>
            <a:ext cx="57927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ar-IQ" dirty="0" smtClean="0"/>
              <a:t>التعريف بمرض الموت</a:t>
            </a:r>
            <a:endParaRPr dirty="0"/>
          </a:p>
        </p:txBody>
      </p:sp>
      <p:sp>
        <p:nvSpPr>
          <p:cNvPr id="84" name="Shape 84"/>
          <p:cNvSpPr txBox="1">
            <a:spLocks noGrp="1"/>
          </p:cNvSpPr>
          <p:nvPr>
            <p:ph type="subTitle" idx="1"/>
          </p:nvPr>
        </p:nvSpPr>
        <p:spPr>
          <a:xfrm>
            <a:off x="2970175" y="3906852"/>
            <a:ext cx="5792700" cy="784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Let’s start with the first set of slides</a:t>
            </a:r>
            <a:endParaRPr/>
          </a:p>
        </p:txBody>
      </p:sp>
      <p:sp>
        <p:nvSpPr>
          <p:cNvPr id="85" name="Shape 85"/>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1784250" y="222074"/>
            <a:ext cx="6549300" cy="3069755"/>
          </a:xfrm>
          <a:prstGeom prst="rect">
            <a:avLst/>
          </a:prstGeom>
        </p:spPr>
        <p:txBody>
          <a:bodyPr spcFirstLastPara="1" wrap="square" lIns="91425" tIns="91425" rIns="91425" bIns="91425" anchor="t" anchorCtr="0">
            <a:noAutofit/>
          </a:bodyPr>
          <a:lstStyle/>
          <a:p>
            <a:pPr marL="0" lvl="0" indent="0" algn="ctr">
              <a:spcBef>
                <a:spcPts val="600"/>
              </a:spcBef>
              <a:spcAft>
                <a:spcPts val="0"/>
              </a:spcAft>
              <a:buNone/>
            </a:pPr>
            <a:r>
              <a:rPr lang="ar-IQ" dirty="0" smtClean="0"/>
              <a:t>المادة الثالثة والسبعون</a:t>
            </a:r>
          </a:p>
          <a:p>
            <a:pPr marL="0" lvl="0" indent="0" algn="ctr">
              <a:spcBef>
                <a:spcPts val="600"/>
              </a:spcBef>
              <a:spcAft>
                <a:spcPts val="0"/>
              </a:spcAft>
              <a:buNone/>
            </a:pPr>
            <a:r>
              <a:rPr lang="ar-IQ" dirty="0" smtClean="0"/>
              <a:t>” تراعى في الوصية احكام المواد من </a:t>
            </a:r>
            <a:r>
              <a:rPr lang="ar-IQ" dirty="0" err="1" smtClean="0"/>
              <a:t>المادة </a:t>
            </a:r>
            <a:r>
              <a:rPr lang="ar-IQ" dirty="0" smtClean="0"/>
              <a:t>(1108) </a:t>
            </a:r>
            <a:r>
              <a:rPr lang="ar-IQ" dirty="0" err="1" smtClean="0"/>
              <a:t>الى </a:t>
            </a:r>
            <a:r>
              <a:rPr lang="ar-IQ" dirty="0" smtClean="0"/>
              <a:t>(1112) من القانون </a:t>
            </a:r>
            <a:r>
              <a:rPr lang="ar-IQ" dirty="0" err="1" smtClean="0"/>
              <a:t>المدني ”</a:t>
            </a:r>
            <a:endParaRPr dirty="0"/>
          </a:p>
        </p:txBody>
      </p:sp>
      <p:sp>
        <p:nvSpPr>
          <p:cNvPr id="91" name="Shape 91"/>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ar-IQ" sz="2800" dirty="0" smtClean="0"/>
              <a:t>نصوص المواد القانونية من القانون المدني</a:t>
            </a:r>
            <a:br>
              <a:rPr lang="ar-IQ" sz="2800" dirty="0" smtClean="0"/>
            </a:br>
            <a:endParaRPr sz="2800" dirty="0"/>
          </a:p>
        </p:txBody>
      </p:sp>
      <p:sp>
        <p:nvSpPr>
          <p:cNvPr id="97" name="Shape 97"/>
          <p:cNvSpPr txBox="1">
            <a:spLocks noGrp="1"/>
          </p:cNvSpPr>
          <p:nvPr>
            <p:ph type="body" idx="1"/>
          </p:nvPr>
        </p:nvSpPr>
        <p:spPr>
          <a:xfrm>
            <a:off x="2874625" y="275339"/>
            <a:ext cx="5562000" cy="4428300"/>
          </a:xfrm>
          <a:prstGeom prst="rect">
            <a:avLst/>
          </a:prstGeom>
        </p:spPr>
        <p:txBody>
          <a:bodyPr spcFirstLastPara="1" wrap="square" lIns="91425" tIns="91425" rIns="91425" bIns="91425" anchor="t" anchorCtr="0">
            <a:noAutofit/>
          </a:bodyPr>
          <a:lstStyle/>
          <a:p>
            <a:pPr marL="457200" lvl="0" indent="-419100" algn="r" rtl="0">
              <a:spcBef>
                <a:spcPts val="600"/>
              </a:spcBef>
              <a:spcAft>
                <a:spcPts val="0"/>
              </a:spcAft>
              <a:buSzPts val="3000"/>
              <a:buChar char="▸"/>
            </a:pPr>
            <a:r>
              <a:rPr lang="ar-IQ" dirty="0" err="1" smtClean="0"/>
              <a:t>المادة </a:t>
            </a:r>
            <a:r>
              <a:rPr lang="ar-IQ" dirty="0" smtClean="0"/>
              <a:t>(1108</a:t>
            </a:r>
            <a:r>
              <a:rPr lang="ar-IQ" dirty="0" err="1" smtClean="0"/>
              <a:t>)</a:t>
            </a:r>
            <a:endParaRPr lang="ar-IQ" dirty="0" smtClean="0"/>
          </a:p>
          <a:p>
            <a:pPr marL="457200" lvl="0" indent="-419100" algn="r" rtl="0">
              <a:spcBef>
                <a:spcPts val="600"/>
              </a:spcBef>
              <a:spcAft>
                <a:spcPts val="0"/>
              </a:spcAft>
              <a:buSzPts val="3000"/>
              <a:buNone/>
            </a:pPr>
            <a:r>
              <a:rPr lang="ar-IQ" sz="2800" dirty="0" smtClean="0"/>
              <a:t>1- يكسب الموصى له بطريق الوصية المال </a:t>
            </a:r>
            <a:endParaRPr lang="en-US" sz="2800" dirty="0" smtClean="0"/>
          </a:p>
          <a:p>
            <a:pPr marL="457200" lvl="0" indent="-419100" algn="r" rtl="0">
              <a:spcBef>
                <a:spcPts val="600"/>
              </a:spcBef>
              <a:spcAft>
                <a:spcPts val="0"/>
              </a:spcAft>
              <a:buSzPts val="3000"/>
              <a:buNone/>
            </a:pPr>
            <a:r>
              <a:rPr lang="ar-IQ" sz="2800" dirty="0" smtClean="0"/>
              <a:t>الموصى </a:t>
            </a:r>
            <a:r>
              <a:rPr lang="ar-IQ" sz="2800" dirty="0" err="1" smtClean="0"/>
              <a:t>به.</a:t>
            </a:r>
            <a:endParaRPr lang="ar-IQ" sz="2800" dirty="0" smtClean="0"/>
          </a:p>
          <a:p>
            <a:pPr marL="457200" lvl="0" indent="-419100" algn="r" rtl="0">
              <a:spcBef>
                <a:spcPts val="600"/>
              </a:spcBef>
              <a:spcAft>
                <a:spcPts val="0"/>
              </a:spcAft>
              <a:buSzPts val="3000"/>
              <a:buNone/>
            </a:pPr>
            <a:r>
              <a:rPr lang="ar-IQ" sz="2800" dirty="0" smtClean="0"/>
              <a:t>2- وتجوز الوصية للوارث وغير الوارث في ثلث التركة </a:t>
            </a:r>
            <a:endParaRPr sz="2800" dirty="0" smtClean="0"/>
          </a:p>
          <a:p>
            <a:pPr marL="457200" lvl="0" indent="-419100" rtl="0">
              <a:spcBef>
                <a:spcPts val="0"/>
              </a:spcBef>
              <a:spcAft>
                <a:spcPts val="0"/>
              </a:spcAft>
              <a:buSzPts val="3000"/>
              <a:buChar char="▸"/>
            </a:pPr>
            <a:r>
              <a:rPr lang="ar-IQ" dirty="0" err="1" smtClean="0"/>
              <a:t>المادة </a:t>
            </a:r>
            <a:r>
              <a:rPr lang="ar-IQ" dirty="0" smtClean="0"/>
              <a:t>(1109</a:t>
            </a:r>
            <a:r>
              <a:rPr lang="ar-IQ" dirty="0" err="1" smtClean="0"/>
              <a:t>)</a:t>
            </a:r>
            <a:endParaRPr lang="ar-IQ" dirty="0" smtClean="0"/>
          </a:p>
          <a:p>
            <a:pPr marL="457200" lvl="0" indent="-419100" rtl="0">
              <a:spcBef>
                <a:spcPts val="0"/>
              </a:spcBef>
              <a:spcAft>
                <a:spcPts val="0"/>
              </a:spcAft>
              <a:buSzPts val="3000"/>
              <a:buChar char="▸"/>
            </a:pPr>
            <a:r>
              <a:rPr lang="ar-IQ" sz="2400" dirty="0" smtClean="0"/>
              <a:t>1- كل تصرف ناقل للملكية يصدر من شخص في مرض الموت مقصود </a:t>
            </a:r>
            <a:r>
              <a:rPr lang="ar-IQ" sz="2400" dirty="0" err="1" smtClean="0"/>
              <a:t>به</a:t>
            </a:r>
            <a:r>
              <a:rPr lang="ar-IQ" sz="2400" dirty="0" smtClean="0"/>
              <a:t> التبرع او المحاباة يعتبر كله او بقدر </a:t>
            </a:r>
            <a:r>
              <a:rPr lang="ar-IQ" sz="2400" dirty="0" err="1" smtClean="0"/>
              <a:t>مافيه</a:t>
            </a:r>
            <a:r>
              <a:rPr lang="ar-IQ" sz="2400" dirty="0" smtClean="0"/>
              <a:t> من محاباة تصرفا مضافا الى ما بعد </a:t>
            </a:r>
            <a:r>
              <a:rPr lang="ar-IQ" sz="2400" dirty="0" err="1" smtClean="0"/>
              <a:t>الموت </a:t>
            </a:r>
            <a:r>
              <a:rPr lang="ar-IQ" sz="2400" dirty="0" smtClean="0"/>
              <a:t>, وتسري عليه احكام الوصية ايا كانت التسمية التي تعطى له</a:t>
            </a:r>
            <a:endParaRPr sz="2400" dirty="0"/>
          </a:p>
          <a:p>
            <a:pPr marL="457200" lvl="0" indent="-419100" rtl="0">
              <a:spcBef>
                <a:spcPts val="0"/>
              </a:spcBef>
              <a:spcAft>
                <a:spcPts val="0"/>
              </a:spcAft>
              <a:buSzPts val="3000"/>
              <a:buChar char="▸"/>
            </a:pPr>
            <a:r>
              <a:rPr lang="en" dirty="0"/>
              <a:t>But remember not to overload your slides with content</a:t>
            </a:r>
            <a:endParaRPr dirty="0"/>
          </a:p>
          <a:p>
            <a:pPr marL="0" lvl="0" indent="0" rtl="0">
              <a:spcBef>
                <a:spcPts val="600"/>
              </a:spcBef>
              <a:spcAft>
                <a:spcPts val="0"/>
              </a:spcAft>
              <a:buNone/>
            </a:pPr>
            <a:endParaRPr dirty="0"/>
          </a:p>
        </p:txBody>
      </p:sp>
      <p:sp>
        <p:nvSpPr>
          <p:cNvPr id="98" name="Shape 98"/>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ar-IQ" sz="2800" dirty="0" smtClean="0"/>
              <a:t>نصوص المواد القانونية من القانون المدني</a:t>
            </a:r>
            <a:br>
              <a:rPr lang="ar-IQ" sz="2800" dirty="0" smtClean="0"/>
            </a:br>
            <a:endParaRPr sz="2800" dirty="0"/>
          </a:p>
        </p:txBody>
      </p:sp>
      <p:sp>
        <p:nvSpPr>
          <p:cNvPr id="97" name="Shape 97"/>
          <p:cNvSpPr txBox="1">
            <a:spLocks noGrp="1"/>
          </p:cNvSpPr>
          <p:nvPr>
            <p:ph type="body" idx="1"/>
          </p:nvPr>
        </p:nvSpPr>
        <p:spPr>
          <a:xfrm>
            <a:off x="2874625" y="275339"/>
            <a:ext cx="5562000" cy="4428300"/>
          </a:xfrm>
          <a:prstGeom prst="rect">
            <a:avLst/>
          </a:prstGeom>
        </p:spPr>
        <p:txBody>
          <a:bodyPr spcFirstLastPara="1" wrap="square" lIns="91425" tIns="91425" rIns="91425" bIns="91425" anchor="t" anchorCtr="0">
            <a:noAutofit/>
          </a:bodyPr>
          <a:lstStyle/>
          <a:p>
            <a:pPr marL="457200" lvl="0" indent="-419100" algn="r" rtl="0">
              <a:spcBef>
                <a:spcPts val="0"/>
              </a:spcBef>
              <a:spcAft>
                <a:spcPts val="0"/>
              </a:spcAft>
              <a:buSzPts val="3000"/>
              <a:buChar char="▸"/>
            </a:pPr>
            <a:r>
              <a:rPr lang="ar-IQ" dirty="0" err="1" smtClean="0"/>
              <a:t>المادة </a:t>
            </a:r>
            <a:r>
              <a:rPr lang="ar-IQ" dirty="0" smtClean="0"/>
              <a:t>(1109</a:t>
            </a:r>
            <a:r>
              <a:rPr lang="ar-IQ" dirty="0" err="1" smtClean="0"/>
              <a:t>)</a:t>
            </a:r>
            <a:endParaRPr lang="ar-IQ" dirty="0" smtClean="0"/>
          </a:p>
          <a:p>
            <a:pPr marL="457200" lvl="0" indent="-419100" algn="r" rtl="0">
              <a:spcBef>
                <a:spcPts val="0"/>
              </a:spcBef>
              <a:spcAft>
                <a:spcPts val="0"/>
              </a:spcAft>
              <a:buSzPts val="3000"/>
              <a:buNone/>
            </a:pPr>
            <a:r>
              <a:rPr lang="ar-IQ" sz="2400" dirty="0" smtClean="0"/>
              <a:t>1- كل تصرف ناقل للملكية يصدر من شخص في مرض الموت مقصود </a:t>
            </a:r>
            <a:r>
              <a:rPr lang="ar-IQ" sz="2400" dirty="0" err="1" smtClean="0"/>
              <a:t>به</a:t>
            </a:r>
            <a:r>
              <a:rPr lang="ar-IQ" sz="2400" dirty="0" smtClean="0"/>
              <a:t> التبرع او المحاباة يعتبر كله او بقدر </a:t>
            </a:r>
            <a:r>
              <a:rPr lang="ar-IQ" sz="2400" dirty="0" err="1" smtClean="0"/>
              <a:t>مافيه</a:t>
            </a:r>
            <a:r>
              <a:rPr lang="ar-IQ" sz="2400" dirty="0" smtClean="0"/>
              <a:t> من محاباة تصرفا مضافا الى ما بعد </a:t>
            </a:r>
            <a:r>
              <a:rPr lang="ar-IQ" sz="2400" dirty="0" err="1" smtClean="0"/>
              <a:t>الموت </a:t>
            </a:r>
            <a:r>
              <a:rPr lang="ar-IQ" sz="2400" dirty="0" smtClean="0"/>
              <a:t>, وتسري عليه احكام الوصية ايا كانت التسمية التي تعطى له.</a:t>
            </a:r>
          </a:p>
          <a:p>
            <a:pPr marL="457200" lvl="0" indent="-419100" algn="r" rtl="0">
              <a:spcBef>
                <a:spcPts val="0"/>
              </a:spcBef>
              <a:spcAft>
                <a:spcPts val="0"/>
              </a:spcAft>
              <a:buSzPts val="3000"/>
              <a:buNone/>
            </a:pPr>
            <a:r>
              <a:rPr lang="ar-IQ" sz="2400" dirty="0" smtClean="0"/>
              <a:t>2- ويعتبر في حكم الوصية ابراء المريض في مرض موته مدينه وارثا كان او غير </a:t>
            </a:r>
            <a:r>
              <a:rPr lang="ar-IQ" sz="2400" dirty="0" err="1" smtClean="0"/>
              <a:t>وارث </a:t>
            </a:r>
            <a:r>
              <a:rPr lang="ar-IQ" sz="2400" dirty="0" smtClean="0"/>
              <a:t>, وكذلك الكفالة في مرض </a:t>
            </a:r>
            <a:r>
              <a:rPr lang="ar-IQ" sz="2400" dirty="0" err="1" smtClean="0"/>
              <a:t>الموت .</a:t>
            </a:r>
            <a:endParaRPr sz="2400" dirty="0"/>
          </a:p>
          <a:p>
            <a:pPr marL="457200" lvl="0" indent="-419100" rtl="0">
              <a:spcBef>
                <a:spcPts val="0"/>
              </a:spcBef>
              <a:spcAft>
                <a:spcPts val="0"/>
              </a:spcAft>
              <a:buSzPts val="3000"/>
              <a:buChar char="▸"/>
            </a:pPr>
            <a:r>
              <a:rPr lang="ar-IQ" dirty="0" err="1" smtClean="0"/>
              <a:t>المادة </a:t>
            </a:r>
            <a:r>
              <a:rPr lang="ar-IQ" dirty="0" smtClean="0"/>
              <a:t>(1110</a:t>
            </a:r>
            <a:r>
              <a:rPr lang="ar-IQ" dirty="0" err="1" smtClean="0"/>
              <a:t>)</a:t>
            </a:r>
            <a:endParaRPr lang="ar-IQ" dirty="0" smtClean="0"/>
          </a:p>
          <a:p>
            <a:pPr marL="457200" lvl="0" indent="-419100" rtl="0">
              <a:spcBef>
                <a:spcPts val="0"/>
              </a:spcBef>
              <a:spcAft>
                <a:spcPts val="0"/>
              </a:spcAft>
              <a:buSzPts val="3000"/>
              <a:buNone/>
            </a:pPr>
            <a:r>
              <a:rPr lang="ar-IQ" dirty="0" smtClean="0"/>
              <a:t>” ليس </a:t>
            </a:r>
            <a:r>
              <a:rPr lang="ar-IQ" dirty="0" err="1" smtClean="0"/>
              <a:t>لاحد</a:t>
            </a:r>
            <a:r>
              <a:rPr lang="ar-IQ" dirty="0" smtClean="0"/>
              <a:t> ان يؤدي دين غرمائه في مرض موته ويبطل حقوق </a:t>
            </a:r>
            <a:r>
              <a:rPr lang="ar-IQ" dirty="0" err="1" smtClean="0"/>
              <a:t>باقيهم</a:t>
            </a:r>
            <a:r>
              <a:rPr lang="ar-IQ" dirty="0" smtClean="0"/>
              <a:t> ولكن له ان يؤدي ثمن المال الذي اشتراه او القرض الذي استقرضه حال كونه مريضا“</a:t>
            </a:r>
            <a:endParaRPr dirty="0"/>
          </a:p>
          <a:p>
            <a:pPr marL="0" lvl="0" indent="0" rtl="0">
              <a:spcBef>
                <a:spcPts val="600"/>
              </a:spcBef>
              <a:spcAft>
                <a:spcPts val="0"/>
              </a:spcAft>
              <a:buNone/>
            </a:pPr>
            <a:endParaRPr dirty="0"/>
          </a:p>
        </p:txBody>
      </p:sp>
      <p:sp>
        <p:nvSpPr>
          <p:cNvPr id="98" name="Shape 98"/>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ar-IQ" sz="2800" dirty="0" smtClean="0"/>
              <a:t>نصوص المواد القانونية من القانون المدني</a:t>
            </a:r>
            <a:br>
              <a:rPr lang="ar-IQ" sz="2800" dirty="0" smtClean="0"/>
            </a:br>
            <a:endParaRPr sz="2800" dirty="0"/>
          </a:p>
        </p:txBody>
      </p:sp>
      <p:sp>
        <p:nvSpPr>
          <p:cNvPr id="97" name="Shape 97"/>
          <p:cNvSpPr txBox="1">
            <a:spLocks noGrp="1"/>
          </p:cNvSpPr>
          <p:nvPr>
            <p:ph type="body" idx="1"/>
          </p:nvPr>
        </p:nvSpPr>
        <p:spPr>
          <a:xfrm>
            <a:off x="2874625" y="275339"/>
            <a:ext cx="5562000" cy="4428300"/>
          </a:xfrm>
          <a:prstGeom prst="rect">
            <a:avLst/>
          </a:prstGeom>
        </p:spPr>
        <p:txBody>
          <a:bodyPr spcFirstLastPara="1" wrap="square" lIns="91425" tIns="91425" rIns="91425" bIns="91425" anchor="t" anchorCtr="0">
            <a:noAutofit/>
          </a:bodyPr>
          <a:lstStyle/>
          <a:p>
            <a:pPr marL="457200" lvl="0" indent="-419100" algn="r" rtl="0">
              <a:spcBef>
                <a:spcPts val="0"/>
              </a:spcBef>
              <a:spcAft>
                <a:spcPts val="0"/>
              </a:spcAft>
              <a:buSzPts val="3000"/>
              <a:buChar char="▸"/>
            </a:pPr>
            <a:endParaRPr lang="en-US" sz="3600" b="1" dirty="0" smtClean="0"/>
          </a:p>
          <a:p>
            <a:pPr marL="457200" lvl="0" indent="-419100" algn="r" rtl="0">
              <a:spcBef>
                <a:spcPts val="0"/>
              </a:spcBef>
              <a:spcAft>
                <a:spcPts val="0"/>
              </a:spcAft>
              <a:buSzPts val="3000"/>
              <a:buChar char="▸"/>
            </a:pPr>
            <a:r>
              <a:rPr lang="ar-IQ" sz="3600" b="1" dirty="0" err="1" smtClean="0"/>
              <a:t>المادة </a:t>
            </a:r>
            <a:r>
              <a:rPr lang="ar-IQ" sz="3600" b="1" dirty="0" smtClean="0"/>
              <a:t>(1110</a:t>
            </a:r>
            <a:r>
              <a:rPr lang="ar-IQ" sz="3600" b="1" dirty="0" err="1" smtClean="0"/>
              <a:t>)</a:t>
            </a:r>
            <a:endParaRPr lang="ar-IQ" sz="3600" b="1" dirty="0" smtClean="0"/>
          </a:p>
          <a:p>
            <a:pPr marL="457200" lvl="0" indent="-419100" algn="r" rtl="0">
              <a:spcBef>
                <a:spcPts val="0"/>
              </a:spcBef>
              <a:spcAft>
                <a:spcPts val="0"/>
              </a:spcAft>
              <a:buSzPts val="3000"/>
              <a:buNone/>
            </a:pPr>
            <a:r>
              <a:rPr lang="ar-IQ" dirty="0" smtClean="0"/>
              <a:t>” ليس لأحد ان يؤدي دين غرمائه في مرض موته ويبطل حقوق </a:t>
            </a:r>
            <a:r>
              <a:rPr lang="ar-IQ" dirty="0" err="1" smtClean="0"/>
              <a:t>باقيهم</a:t>
            </a:r>
            <a:r>
              <a:rPr lang="ar-IQ" dirty="0" smtClean="0"/>
              <a:t> ولكن له ان يؤدي ثمن المال الذي اشتراه او القرض </a:t>
            </a:r>
            <a:endParaRPr lang="en-US" dirty="0" smtClean="0"/>
          </a:p>
          <a:p>
            <a:pPr marL="457200" lvl="0" indent="-419100" algn="r" rtl="0">
              <a:spcBef>
                <a:spcPts val="0"/>
              </a:spcBef>
              <a:spcAft>
                <a:spcPts val="0"/>
              </a:spcAft>
              <a:buSzPts val="3000"/>
              <a:buNone/>
            </a:pPr>
            <a:r>
              <a:rPr lang="ar-IQ" dirty="0" smtClean="0"/>
              <a:t>الذي استقرضه حال كونه </a:t>
            </a:r>
            <a:r>
              <a:rPr lang="ar-IQ" dirty="0" err="1" smtClean="0"/>
              <a:t>مريضا “</a:t>
            </a:r>
            <a:endParaRPr dirty="0"/>
          </a:p>
          <a:p>
            <a:pPr marL="0" lvl="0" indent="0" rtl="0">
              <a:spcBef>
                <a:spcPts val="600"/>
              </a:spcBef>
              <a:spcAft>
                <a:spcPts val="0"/>
              </a:spcAft>
              <a:buNone/>
            </a:pPr>
            <a:endParaRPr dirty="0"/>
          </a:p>
        </p:txBody>
      </p:sp>
      <p:sp>
        <p:nvSpPr>
          <p:cNvPr id="98" name="Shape 98"/>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203875" y="1626750"/>
            <a:ext cx="1712400" cy="857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ar-IQ" sz="2800" dirty="0" smtClean="0"/>
              <a:t>نصوص المواد القانونية من القانون المدني</a:t>
            </a:r>
            <a:br>
              <a:rPr lang="ar-IQ" sz="2800" dirty="0" smtClean="0"/>
            </a:br>
            <a:endParaRPr sz="2800" dirty="0"/>
          </a:p>
        </p:txBody>
      </p:sp>
      <p:sp>
        <p:nvSpPr>
          <p:cNvPr id="97" name="Shape 97"/>
          <p:cNvSpPr txBox="1">
            <a:spLocks noGrp="1"/>
          </p:cNvSpPr>
          <p:nvPr>
            <p:ph type="body" idx="1"/>
          </p:nvPr>
        </p:nvSpPr>
        <p:spPr>
          <a:xfrm>
            <a:off x="2874625" y="275339"/>
            <a:ext cx="5562000" cy="4428300"/>
          </a:xfrm>
          <a:prstGeom prst="rect">
            <a:avLst/>
          </a:prstGeom>
        </p:spPr>
        <p:txBody>
          <a:bodyPr spcFirstLastPara="1" wrap="square" lIns="91425" tIns="91425" rIns="91425" bIns="91425" anchor="t" anchorCtr="0">
            <a:noAutofit/>
          </a:bodyPr>
          <a:lstStyle/>
          <a:p>
            <a:pPr marL="457200" lvl="0" indent="-419100" algn="r" rtl="0">
              <a:spcBef>
                <a:spcPts val="0"/>
              </a:spcBef>
              <a:spcAft>
                <a:spcPts val="0"/>
              </a:spcAft>
              <a:buSzPts val="3000"/>
              <a:buChar char="▸"/>
            </a:pPr>
            <a:r>
              <a:rPr lang="ar-IQ" sz="3600" b="1" dirty="0" err="1" smtClean="0"/>
              <a:t>المادة </a:t>
            </a:r>
            <a:r>
              <a:rPr lang="ar-IQ" sz="3600" b="1" dirty="0" smtClean="0"/>
              <a:t>(1111</a:t>
            </a:r>
            <a:r>
              <a:rPr lang="ar-IQ" sz="3600" b="1" dirty="0" err="1" smtClean="0"/>
              <a:t>)</a:t>
            </a:r>
            <a:endParaRPr lang="ar-IQ" sz="3600" b="1" dirty="0" smtClean="0"/>
          </a:p>
          <a:p>
            <a:pPr marL="0" lvl="0" indent="0" algn="r" rtl="0">
              <a:spcBef>
                <a:spcPts val="600"/>
              </a:spcBef>
              <a:spcAft>
                <a:spcPts val="0"/>
              </a:spcAft>
              <a:buNone/>
            </a:pPr>
            <a:r>
              <a:rPr lang="ar-IQ" sz="2000" dirty="0" smtClean="0"/>
              <a:t>1-</a:t>
            </a:r>
            <a:r>
              <a:rPr lang="ar-IQ" sz="2000" dirty="0" smtClean="0"/>
              <a:t>اذا اقر شخص في مرض موته بدين لوارث او لغير </a:t>
            </a:r>
            <a:r>
              <a:rPr lang="ar-IQ" sz="2000" dirty="0" err="1" smtClean="0"/>
              <a:t>وارث </a:t>
            </a:r>
            <a:r>
              <a:rPr lang="ar-IQ" sz="2000" dirty="0" smtClean="0"/>
              <a:t>, فان جاء اقراره على سبيل التمليك كان بحكم </a:t>
            </a:r>
            <a:r>
              <a:rPr lang="ar-IQ" sz="2000" dirty="0" err="1" smtClean="0"/>
              <a:t>الوصية </a:t>
            </a:r>
            <a:r>
              <a:rPr lang="ar-IQ" sz="2000" dirty="0" smtClean="0"/>
              <a:t>, وان جاء على سبيل الاخبار او كان يقبض امانة له او استهلاك امانة عنده نفذ الاقرار في جميع ماله ولو لم تجز </a:t>
            </a:r>
            <a:r>
              <a:rPr lang="ar-IQ" sz="2000" dirty="0" err="1" smtClean="0"/>
              <a:t>الورثة .</a:t>
            </a:r>
            <a:r>
              <a:rPr lang="ar-IQ" sz="2000" dirty="0" smtClean="0"/>
              <a:t> وتصديق الورثة الاقرار في حياة المورث ملزم </a:t>
            </a:r>
            <a:r>
              <a:rPr lang="ar-IQ" sz="2000" dirty="0" err="1" smtClean="0"/>
              <a:t>لهم .</a:t>
            </a:r>
            <a:endParaRPr lang="ar-IQ" sz="2000" dirty="0" smtClean="0"/>
          </a:p>
          <a:p>
            <a:pPr marL="0" lvl="0" indent="0" algn="r" rtl="0">
              <a:spcBef>
                <a:spcPts val="600"/>
              </a:spcBef>
              <a:spcAft>
                <a:spcPts val="0"/>
              </a:spcAft>
              <a:buNone/>
            </a:pPr>
            <a:r>
              <a:rPr lang="ar-IQ" sz="2000" dirty="0" smtClean="0"/>
              <a:t>2- ولا يستحق المقر له ما اقر </a:t>
            </a:r>
            <a:r>
              <a:rPr lang="ar-IQ" sz="2000" dirty="0" err="1" smtClean="0"/>
              <a:t>به</a:t>
            </a:r>
            <a:r>
              <a:rPr lang="ar-IQ" sz="2000" dirty="0" smtClean="0"/>
              <a:t> المريض وفقا </a:t>
            </a:r>
            <a:r>
              <a:rPr lang="ar-IQ" sz="2000" dirty="0" err="1" smtClean="0"/>
              <a:t>لاحكام</a:t>
            </a:r>
            <a:r>
              <a:rPr lang="ar-IQ" sz="2000" dirty="0" smtClean="0"/>
              <a:t> الفقرة السابقة </a:t>
            </a:r>
            <a:r>
              <a:rPr lang="ar-IQ" sz="2000" dirty="0" err="1" smtClean="0"/>
              <a:t>الا</a:t>
            </a:r>
            <a:r>
              <a:rPr lang="ar-IQ" sz="2000" dirty="0" smtClean="0"/>
              <a:t> بعد ان تؤدى ديون </a:t>
            </a:r>
            <a:r>
              <a:rPr lang="ar-IQ" sz="2000" dirty="0" err="1" smtClean="0"/>
              <a:t>الصحة .</a:t>
            </a:r>
            <a:r>
              <a:rPr lang="ar-IQ" sz="2000" dirty="0" smtClean="0"/>
              <a:t> ويعتبر في حكم ديون الصحة الديون التي ثبتت في ذمة المريض وقت المرض بغير اقراره فتؤدى هي ايضا مع ديون الصحة قبل الديون التي ثبتت </a:t>
            </a:r>
            <a:r>
              <a:rPr lang="ar-IQ" sz="2000" dirty="0" err="1" smtClean="0"/>
              <a:t>باقرار</a:t>
            </a:r>
            <a:r>
              <a:rPr lang="ar-IQ" sz="2000" dirty="0" smtClean="0"/>
              <a:t> المريض في وقت </a:t>
            </a:r>
            <a:r>
              <a:rPr lang="ar-IQ" sz="2000" dirty="0" err="1" smtClean="0"/>
              <a:t>مرضه .</a:t>
            </a:r>
            <a:endParaRPr sz="2000" dirty="0"/>
          </a:p>
        </p:txBody>
      </p:sp>
      <p:sp>
        <p:nvSpPr>
          <p:cNvPr id="98" name="Shape 98"/>
          <p:cNvSpPr txBox="1">
            <a:spLocks noGrp="1"/>
          </p:cNvSpPr>
          <p:nvPr>
            <p:ph type="sldNum" idx="12"/>
          </p:nvPr>
        </p:nvSpPr>
        <p:spPr>
          <a:xfrm>
            <a:off x="109075" y="146024"/>
            <a:ext cx="1807200" cy="125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9</a:t>
            </a:fld>
            <a:endParaRPr/>
          </a:p>
        </p:txBody>
      </p:sp>
    </p:spTree>
  </p:cSld>
  <p:clrMapOvr>
    <a:masterClrMapping/>
  </p:clrMapOvr>
</p:sld>
</file>

<file path=ppt/theme/theme1.xml><?xml version="1.0" encoding="utf-8"?>
<a:theme xmlns:a="http://schemas.openxmlformats.org/drawingml/2006/main" name="Aem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1093</Words>
  <Application>Microsoft Office PowerPoint</Application>
  <PresentationFormat>عرض على الشاشة (9:16)‏</PresentationFormat>
  <Paragraphs>100</Paragraphs>
  <Slides>21</Slides>
  <Notes>21</Notes>
  <HiddenSlides>0</HiddenSlides>
  <MMClips>0</MMClips>
  <ScaleCrop>false</ScaleCrop>
  <HeadingPairs>
    <vt:vector size="6" baseType="variant">
      <vt:variant>
        <vt:lpstr>الخطوط المستخدمة</vt:lpstr>
      </vt:variant>
      <vt:variant>
        <vt:i4>4</vt:i4>
      </vt:variant>
      <vt:variant>
        <vt:lpstr>سمة</vt:lpstr>
      </vt:variant>
      <vt:variant>
        <vt:i4>1</vt:i4>
      </vt:variant>
      <vt:variant>
        <vt:lpstr>عناوين الشرائح</vt:lpstr>
      </vt:variant>
      <vt:variant>
        <vt:i4>21</vt:i4>
      </vt:variant>
    </vt:vector>
  </HeadingPairs>
  <TitlesOfParts>
    <vt:vector size="26" baseType="lpstr">
      <vt:lpstr>Arial</vt:lpstr>
      <vt:lpstr>Montserrat</vt:lpstr>
      <vt:lpstr>Roboto</vt:lpstr>
      <vt:lpstr>Calibri</vt:lpstr>
      <vt:lpstr>Aemelia template</vt:lpstr>
      <vt:lpstr>تصرفـــات المريـــــض  مــــرض المـــــــــــــــوت</vt:lpstr>
      <vt:lpstr>مفـــردات المـــادة </vt:lpstr>
      <vt:lpstr>HELLO!</vt:lpstr>
      <vt:lpstr>التعريف بمرض الموت</vt:lpstr>
      <vt:lpstr>الشريحة 5</vt:lpstr>
      <vt:lpstr>نصوص المواد القانونية من القانون المدني </vt:lpstr>
      <vt:lpstr>نصوص المواد القانونية من القانون المدني </vt:lpstr>
      <vt:lpstr>نصوص المواد القانونية من القانون المدني </vt:lpstr>
      <vt:lpstr>نصوص المواد القانونية من القانون المدني </vt:lpstr>
      <vt:lpstr>نصوص المواد القانونية من القانون المدني </vt:lpstr>
      <vt:lpstr>تعريف مرض الموت</vt:lpstr>
      <vt:lpstr>الشريحة 12</vt:lpstr>
      <vt:lpstr>وصية المريض مرض الموت</vt:lpstr>
      <vt:lpstr>تصرفات المريض مرض الموت</vt:lpstr>
      <vt:lpstr>الديون التي تثبت صحتها اثناء المرض كثمن الادوية وأجور الاطباء وما يشتريه من الحاجات التي تقتضيها الحياة المعيشية مع عائلته وأولاده فتكون صحيحة وتسدد كاملة من تركته ولو تجاوزت الثلث لعدم تطرق الشك الى صحتها لذلك لا تاخذ حكم الوصية </vt:lpstr>
      <vt:lpstr>غرماء المريض مرض الموت </vt:lpstr>
      <vt:lpstr>اقرارات المريض مرض الموت</vt:lpstr>
      <vt:lpstr>اعتبر المشرع العراقي تصديق الورثة للمقر في حال حياته ملزما لهم   إلا ان الاقرارات التي تصدر في فترة المرض لا تسدد وتنفذ الا بعد سداد ديون الصحة الثابتة التاريخ</vt:lpstr>
      <vt:lpstr>اقرار المريض مرض الموت باستيفاء دين</vt:lpstr>
      <vt:lpstr>كفالة المريض مرض الموت لأحد حال صحته نافذة في جميع ماله لكنها لا تنفذ إلا بعد سداد ديون الصحة وما في حكمها .</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تصرفـــات المريـــــض  مــــرض المـــــــــــــــوت</dc:title>
  <cp:lastModifiedBy>مختبر الحاسبات</cp:lastModifiedBy>
  <cp:revision>15</cp:revision>
  <dcterms:modified xsi:type="dcterms:W3CDTF">2018-02-23T09:36:16Z</dcterms:modified>
</cp:coreProperties>
</file>