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33CE0-D2D9-44A5-AF15-E6FA9F55CC37}"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2CE1456-2602-4025-B75D-8B87F381F3BB}"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4C33CE0-D2D9-44A5-AF15-E6FA9F55CC37}"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E1456-2602-4025-B75D-8B87F381F3B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4C33CE0-D2D9-44A5-AF15-E6FA9F55CC37}"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E1456-2602-4025-B75D-8B87F381F3B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4C33CE0-D2D9-44A5-AF15-E6FA9F55CC37}"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E1456-2602-4025-B75D-8B87F381F3B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C33CE0-D2D9-44A5-AF15-E6FA9F55CC37}"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E1456-2602-4025-B75D-8B87F381F3B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4C33CE0-D2D9-44A5-AF15-E6FA9F55CC37}"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2CE1456-2602-4025-B75D-8B87F381F3BB}"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4C33CE0-D2D9-44A5-AF15-E6FA9F55CC37}"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2CE1456-2602-4025-B75D-8B87F381F3B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4C33CE0-D2D9-44A5-AF15-E6FA9F55CC37}"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2CE1456-2602-4025-B75D-8B87F381F3B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33CE0-D2D9-44A5-AF15-E6FA9F55CC37}"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2CE1456-2602-4025-B75D-8B87F381F3B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33CE0-D2D9-44A5-AF15-E6FA9F55CC37}"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72CE1456-2602-4025-B75D-8B87F381F3BB}"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4C33CE0-D2D9-44A5-AF15-E6FA9F55CC37}"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72CE1456-2602-4025-B75D-8B87F381F3B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33CE0-D2D9-44A5-AF15-E6FA9F55CC37}"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2CE1456-2602-4025-B75D-8B87F381F3B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ar-IQ" dirty="0" smtClean="0"/>
              <a:t>المحاضرة الخامسة </a:t>
            </a:r>
            <a:br>
              <a:rPr lang="ar-IQ" dirty="0" smtClean="0"/>
            </a:br>
            <a:r>
              <a:rPr lang="ar-IQ" dirty="0" smtClean="0"/>
              <a:t>اصول الفقه / المرحلة الرابعة</a:t>
            </a:r>
            <a:endParaRPr lang="ar-IQ" dirty="0"/>
          </a:p>
        </p:txBody>
      </p:sp>
      <p:sp>
        <p:nvSpPr>
          <p:cNvPr id="5" name="عنصر نائب للمحتوى 4"/>
          <p:cNvSpPr>
            <a:spLocks noGrp="1"/>
          </p:cNvSpPr>
          <p:nvPr>
            <p:ph idx="1"/>
          </p:nvPr>
        </p:nvSpPr>
        <p:spPr/>
        <p:txBody>
          <a:bodyPr>
            <a:normAutofit fontScale="40000" lnSpcReduction="20000"/>
          </a:bodyPr>
          <a:lstStyle/>
          <a:p>
            <a:r>
              <a:rPr lang="ar-IQ" dirty="0"/>
              <a:t>وعلى هذا الاساس ان الحقوق التي نظمتها الاحكام الشرعية ثلاثة انواع :</a:t>
            </a:r>
            <a:endParaRPr lang="en-US" dirty="0"/>
          </a:p>
          <a:p>
            <a:r>
              <a:rPr lang="ar-IQ" dirty="0"/>
              <a:t>1- النوع الاول : حق الله (( الحق العام )) وهو ما يحقق النفع العام وينقسم الى ثمانية اقسام </a:t>
            </a:r>
            <a:endParaRPr lang="en-US" dirty="0"/>
          </a:p>
          <a:p>
            <a:r>
              <a:rPr lang="ar-IQ" dirty="0"/>
              <a:t>1-عبادات محضة : </a:t>
            </a:r>
            <a:r>
              <a:rPr lang="ar-IQ" dirty="0" err="1"/>
              <a:t>كالايمان</a:t>
            </a:r>
            <a:r>
              <a:rPr lang="ar-IQ" dirty="0"/>
              <a:t> بالله وما يتفرع عنه من العبادات كالصلاة والصيام .</a:t>
            </a:r>
            <a:endParaRPr lang="en-US" dirty="0"/>
          </a:p>
          <a:p>
            <a:r>
              <a:rPr lang="ar-IQ" dirty="0"/>
              <a:t>2-عقوبات محضة : كعقوبات جرائم الحدود وهي جرائم الاعتداء على دين الانسان وحياته وماله وعرضه وعقله </a:t>
            </a:r>
            <a:endParaRPr lang="en-US" dirty="0"/>
          </a:p>
          <a:p>
            <a:r>
              <a:rPr lang="ar-IQ" dirty="0"/>
              <a:t>3-عقوبات قاصر : على الجانب المالي وعلى الجاني نفسه وتسمى ( العقوبات المالية ) كحرمان الوارث من ميراث </a:t>
            </a:r>
            <a:r>
              <a:rPr lang="ar-IQ" dirty="0" err="1"/>
              <a:t>مقتوله</a:t>
            </a:r>
            <a:r>
              <a:rPr lang="ar-IQ" dirty="0"/>
              <a:t> .</a:t>
            </a:r>
            <a:endParaRPr lang="en-US" dirty="0"/>
          </a:p>
          <a:p>
            <a:r>
              <a:rPr lang="ar-IQ" dirty="0"/>
              <a:t>4-حق دائر بين العبادة والعقوبة : وتسمى ( الحقوق المشتركة ) مثل كفارة حنث اليمين وكفارة الظهار وكفارة القتل الخطأ .... وغيرها من الكفارات فهي تهذب سلوك الانسان كالصيام وتحرير الانسان المتعبد واطعام المساكين وفي نفس الوقت هي عقوبة على ذنبه وجريمته .</a:t>
            </a:r>
            <a:endParaRPr lang="en-US" dirty="0"/>
          </a:p>
          <a:p>
            <a:r>
              <a:rPr lang="ar-IQ" dirty="0"/>
              <a:t>5-عبادة فيها معنى المؤنة : وتسمى زكاة الابدان عند الامامية مثل زكاة الفطر .</a:t>
            </a:r>
            <a:endParaRPr lang="en-US" dirty="0"/>
          </a:p>
          <a:p>
            <a:r>
              <a:rPr lang="ar-IQ" dirty="0"/>
              <a:t>6-مؤنة فيها معنى العبادة : وتسمى زكاة الاموال كزكاة الابل والبقر والغنم .... الخ .</a:t>
            </a:r>
            <a:endParaRPr lang="en-US" dirty="0"/>
          </a:p>
          <a:p>
            <a:r>
              <a:rPr lang="ar-IQ" dirty="0"/>
              <a:t>فمن غلب الجانب المالي على العبادة قال : تجب في مال القاصر سواء اكان صغيراً ام مجنوناً </a:t>
            </a:r>
            <a:endParaRPr lang="en-US" dirty="0"/>
          </a:p>
          <a:p>
            <a:r>
              <a:rPr lang="ar-IQ" dirty="0"/>
              <a:t>ومن غلب العبادة على الجانب المالي قال : لا تجب في مال القاصر والرأي الراجح فهو الاول لان الزكاة من باب خطاب الوضع سببها هو وجود النصاب في المال الذي تجب فيه الزكاة بغض النظر عن اهلية مالك المال.</a:t>
            </a:r>
            <a:endParaRPr lang="en-US" dirty="0"/>
          </a:p>
          <a:p>
            <a:r>
              <a:rPr lang="ar-IQ" dirty="0"/>
              <a:t>7-مؤنة فيها معنى العقوبة : كالضريبة التي فرضت على الذين كانوا يستثمرون الاراضي الزراعية ولا يشتركون في الجهاد فاذا اسلموا </a:t>
            </a:r>
            <a:r>
              <a:rPr lang="ar-IQ" dirty="0" err="1"/>
              <a:t>واشتركو</a:t>
            </a:r>
            <a:r>
              <a:rPr lang="ar-IQ" dirty="0"/>
              <a:t> في الجهاد يعفون منها .</a:t>
            </a:r>
            <a:endParaRPr lang="en-US" dirty="0"/>
          </a:p>
          <a:p>
            <a:r>
              <a:rPr lang="ar-IQ" dirty="0"/>
              <a:t>8-حق قائم بذاته : كحق الدولة في استثمار المعادن الفلزية واللافلزية الموجودة في اراضي اقليمها.</a:t>
            </a:r>
            <a:endParaRPr lang="en-US" dirty="0"/>
          </a:p>
          <a:p>
            <a:r>
              <a:rPr lang="ar-IQ" dirty="0"/>
              <a:t> </a:t>
            </a:r>
            <a:endParaRPr lang="en-US" dirty="0"/>
          </a:p>
          <a:p>
            <a:r>
              <a:rPr lang="ar-IQ" dirty="0"/>
              <a:t>النوع الثاني : حق العبد ( الحق الخاص ) كحقوق الافراد المالية او المتعلقة بالمال كحق الملكية الخاصة وحق استيفاء الدين وحق حبس العين المرهونة من الدين وحق المتضرر في المطالبة بالتعويض .... </a:t>
            </a:r>
            <a:endParaRPr lang="en-US" dirty="0"/>
          </a:p>
          <a:p>
            <a:r>
              <a:rPr lang="ar-IQ" dirty="0"/>
              <a:t>النوع الثالث : الحقوق المشتركة : وهي الحقوق التي تجمع بين المصلحتين العامة والخاصة فاذا كانت المصلحة العامة هي الغالبة على المصلحة الخاصة فأنها تلحق بالحقوق العامة في احكامها وان كان المصلحة الخاصة هي الغالبة على المصلحة العامة فأنها تلحق بالحقوق الخاصة في احكامها </a:t>
            </a:r>
          </a:p>
        </p:txBody>
      </p:sp>
    </p:spTree>
    <p:extLst>
      <p:ext uri="{BB962C8B-B14F-4D97-AF65-F5344CB8AC3E}">
        <p14:creationId xmlns:p14="http://schemas.microsoft.com/office/powerpoint/2010/main" val="2119747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253</Words>
  <Application>Microsoft Office PowerPoint</Application>
  <PresentationFormat>عرض على الشاشة (3:4)‏</PresentationFormat>
  <Paragraphs>16</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الخامسة  اصول الفقه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اصول الفقه / المرحلة الرابعة</dc:title>
  <dc:creator>abraj2017</dc:creator>
  <cp:lastModifiedBy>abraj2017</cp:lastModifiedBy>
  <cp:revision>1</cp:revision>
  <dcterms:created xsi:type="dcterms:W3CDTF">2018-05-13T19:14:10Z</dcterms:created>
  <dcterms:modified xsi:type="dcterms:W3CDTF">2018-05-13T19:14:59Z</dcterms:modified>
</cp:coreProperties>
</file>