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66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2EC16B-CD23-4443-8400-AB95DFB034E4}" type="datetimeFigureOut">
              <a:rPr lang="ar-IQ" smtClean="0"/>
              <a:pPr/>
              <a:t>12/02/1440</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5EE840D-3C73-4B91-B6C9-0C778C9F32E0}"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5B2EC16B-CD23-4443-8400-AB95DFB034E4}" type="datetimeFigureOut">
              <a:rPr lang="ar-IQ" smtClean="0"/>
              <a:pPr/>
              <a:t>12/02/1440</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5EE840D-3C73-4B91-B6C9-0C778C9F32E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2EC16B-CD23-4443-8400-AB95DFB034E4}" type="datetimeFigureOut">
              <a:rPr lang="ar-IQ" smtClean="0"/>
              <a:pPr/>
              <a:t>12/02/1440</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35EE840D-3C73-4B91-B6C9-0C778C9F32E0}"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5B2EC16B-CD23-4443-8400-AB95DFB034E4}"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5EE840D-3C73-4B91-B6C9-0C778C9F32E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5B2EC16B-CD23-4443-8400-AB95DFB034E4}"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5EE840D-3C73-4B91-B6C9-0C778C9F32E0}" type="slidenum">
              <a:rPr lang="ar-IQ" smtClean="0"/>
              <a:pPr/>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2EC16B-CD23-4443-8400-AB95DFB034E4}" type="datetimeFigureOut">
              <a:rPr lang="ar-IQ" smtClean="0"/>
              <a:pPr/>
              <a:t>12/02/1440</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5EE840D-3C73-4B91-B6C9-0C778C9F32E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الرابعة</a:t>
            </a:r>
            <a:br>
              <a:rPr lang="ar-IQ" dirty="0" smtClean="0"/>
            </a:br>
            <a:r>
              <a:rPr lang="ar-IQ" dirty="0" smtClean="0"/>
              <a:t>م.م </a:t>
            </a:r>
            <a:r>
              <a:rPr lang="ar-IQ" smtClean="0"/>
              <a:t>انفال عصام</a:t>
            </a:r>
            <a:r>
              <a:rPr lang="ar-IQ" dirty="0" smtClean="0"/>
              <a:t/>
            </a:r>
            <a:br>
              <a:rPr lang="ar-IQ" dirty="0" smtClean="0"/>
            </a:br>
            <a:r>
              <a:rPr lang="ar-IQ" dirty="0" smtClean="0"/>
              <a:t/>
            </a:r>
            <a:br>
              <a:rPr lang="ar-IQ" dirty="0" smtClean="0"/>
            </a:br>
            <a:endParaRPr lang="ar-IQ" dirty="0"/>
          </a:p>
        </p:txBody>
      </p:sp>
      <p:sp>
        <p:nvSpPr>
          <p:cNvPr id="3" name="عنوان فرعي 2"/>
          <p:cNvSpPr>
            <a:spLocks noGrp="1"/>
          </p:cNvSpPr>
          <p:nvPr>
            <p:ph type="subTitle" idx="1"/>
          </p:nvPr>
        </p:nvSpPr>
        <p:spPr/>
        <p:txBody>
          <a:bodyPr>
            <a:noAutofit/>
          </a:bodyPr>
          <a:lstStyle/>
          <a:p>
            <a:r>
              <a:rPr lang="ar-IQ" sz="4800" dirty="0" smtClean="0"/>
              <a:t> الافعال المحظورة على المحامي</a:t>
            </a:r>
            <a:endParaRPr lang="ar-IQ"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6792"/>
            <a:ext cx="7239000" cy="3384376"/>
          </a:xfrm>
          <a:solidFill>
            <a:schemeClr val="accent1">
              <a:lumMod val="40000"/>
              <a:lumOff val="60000"/>
            </a:schemeClr>
          </a:solidFill>
        </p:spPr>
        <p:txBody>
          <a:bodyPr>
            <a:normAutofit/>
          </a:bodyPr>
          <a:lstStyle/>
          <a:p>
            <a:pPr algn="ctr"/>
            <a:r>
              <a:rPr lang="ar-IQ" dirty="0" smtClean="0"/>
              <a:t>نصت المادة الرابعة من قانون المحاماة العراقي على </a:t>
            </a:r>
            <a:r>
              <a:rPr lang="ar-IQ" dirty="0" err="1" smtClean="0"/>
              <a:t>انه </a:t>
            </a:r>
            <a:r>
              <a:rPr lang="ar-IQ" dirty="0" smtClean="0"/>
              <a:t>” لا يجوز للمحامي الجمع بين  </a:t>
            </a:r>
            <a:br>
              <a:rPr lang="ar-IQ" dirty="0" smtClean="0"/>
            </a:br>
            <a:r>
              <a:rPr lang="ar-IQ" dirty="0" smtClean="0"/>
              <a:t>المحاماة وبين ما يلي</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5400" dirty="0" smtClean="0"/>
              <a:t>اولا</a:t>
            </a:r>
            <a:endParaRPr lang="ar-IQ" sz="5400" dirty="0"/>
          </a:p>
        </p:txBody>
      </p:sp>
      <p:sp>
        <p:nvSpPr>
          <p:cNvPr id="3" name="عنصر نائب للمحتوى 2"/>
          <p:cNvSpPr>
            <a:spLocks noGrp="1"/>
          </p:cNvSpPr>
          <p:nvPr>
            <p:ph idx="1"/>
          </p:nvPr>
        </p:nvSpPr>
        <p:spPr>
          <a:solidFill>
            <a:schemeClr val="accent4">
              <a:lumMod val="60000"/>
              <a:lumOff val="40000"/>
            </a:schemeClr>
          </a:solidFill>
        </p:spPr>
        <p:txBody>
          <a:bodyPr>
            <a:normAutofit/>
          </a:bodyPr>
          <a:lstStyle/>
          <a:p>
            <a:pPr>
              <a:buNone/>
            </a:pPr>
            <a:endParaRPr lang="ar-IQ" sz="4400" b="1" dirty="0" smtClean="0"/>
          </a:p>
          <a:p>
            <a:pPr>
              <a:buNone/>
            </a:pPr>
            <a:endParaRPr lang="ar-IQ" sz="4400" b="1" dirty="0" smtClean="0"/>
          </a:p>
          <a:p>
            <a:pPr>
              <a:buNone/>
            </a:pPr>
            <a:r>
              <a:rPr lang="ar-IQ" sz="4400" b="1" dirty="0" smtClean="0"/>
              <a:t>رئاسة السلطة التشريعية</a:t>
            </a:r>
            <a:endParaRPr lang="ar-IQ"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ثانيا</a:t>
            </a:r>
            <a:endParaRPr lang="ar-IQ" dirty="0"/>
          </a:p>
        </p:txBody>
      </p:sp>
      <p:sp>
        <p:nvSpPr>
          <p:cNvPr id="3" name="عنصر نائب للمحتوى 2"/>
          <p:cNvSpPr>
            <a:spLocks noGrp="1"/>
          </p:cNvSpPr>
          <p:nvPr>
            <p:ph idx="1"/>
          </p:nvPr>
        </p:nvSpPr>
        <p:spPr>
          <a:solidFill>
            <a:schemeClr val="bg2">
              <a:lumMod val="90000"/>
            </a:schemeClr>
          </a:solidFill>
        </p:spPr>
        <p:txBody>
          <a:bodyPr/>
          <a:lstStyle/>
          <a:p>
            <a:pPr>
              <a:buNone/>
            </a:pPr>
            <a:endParaRPr lang="ar-IQ" b="1" dirty="0" smtClean="0"/>
          </a:p>
          <a:p>
            <a:pPr>
              <a:buNone/>
            </a:pPr>
            <a:endParaRPr lang="ar-IQ" b="1" dirty="0" smtClean="0"/>
          </a:p>
          <a:p>
            <a:pPr algn="ctr">
              <a:buNone/>
            </a:pPr>
            <a:r>
              <a:rPr lang="ar-IQ" sz="4800" b="1" dirty="0" err="1" smtClean="0"/>
              <a:t>الوزارة </a:t>
            </a:r>
            <a:r>
              <a:rPr lang="ar-IQ" sz="4800" b="1" dirty="0" smtClean="0"/>
              <a:t>(وزير</a:t>
            </a:r>
            <a:r>
              <a:rPr lang="ar-IQ" sz="4800" b="1" dirty="0" err="1" smtClean="0"/>
              <a:t>)</a:t>
            </a:r>
            <a:endParaRPr lang="ar-IQ"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ثالثا</a:t>
            </a:r>
            <a:endParaRPr lang="ar-IQ" dirty="0"/>
          </a:p>
        </p:txBody>
      </p:sp>
      <p:sp>
        <p:nvSpPr>
          <p:cNvPr id="3" name="عنصر نائب للمحتوى 2"/>
          <p:cNvSpPr>
            <a:spLocks noGrp="1"/>
          </p:cNvSpPr>
          <p:nvPr>
            <p:ph idx="1"/>
          </p:nvPr>
        </p:nvSpPr>
        <p:spPr>
          <a:solidFill>
            <a:srgbClr val="00B0F0"/>
          </a:solidFill>
        </p:spPr>
        <p:txBody>
          <a:bodyPr>
            <a:normAutofit/>
          </a:bodyPr>
          <a:lstStyle/>
          <a:p>
            <a:pPr algn="ctr">
              <a:buNone/>
            </a:pPr>
            <a:r>
              <a:rPr lang="ar-IQ" sz="4000" b="1" dirty="0" smtClean="0"/>
              <a:t>الوظائف العامة والاستخدام مطلقاً في الدوائر الرسمية وشبه الرسمية والمصالح الحكومية براتب أو </a:t>
            </a:r>
            <a:r>
              <a:rPr lang="ar-IQ" sz="4000" b="1" dirty="0" err="1" smtClean="0"/>
              <a:t>بمكافأة .</a:t>
            </a:r>
            <a:endParaRPr lang="ar-IQ"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a:t>
            </a:r>
            <a:endParaRPr lang="ar-IQ" dirty="0"/>
          </a:p>
        </p:txBody>
      </p:sp>
      <p:sp>
        <p:nvSpPr>
          <p:cNvPr id="3" name="عنصر نائب للمحتوى 2"/>
          <p:cNvSpPr>
            <a:spLocks noGrp="1"/>
          </p:cNvSpPr>
          <p:nvPr>
            <p:ph idx="1"/>
          </p:nvPr>
        </p:nvSpPr>
        <p:spPr>
          <a:solidFill>
            <a:srgbClr val="CCFF99"/>
          </a:solidFill>
        </p:spPr>
        <p:txBody>
          <a:bodyPr/>
          <a:lstStyle/>
          <a:p>
            <a:pPr algn="ctr">
              <a:buNone/>
            </a:pPr>
            <a:endParaRPr lang="ar-IQ" b="1" dirty="0" smtClean="0"/>
          </a:p>
          <a:p>
            <a:pPr algn="ctr">
              <a:buNone/>
            </a:pPr>
            <a:r>
              <a:rPr lang="ar-IQ" b="1" dirty="0" smtClean="0"/>
              <a:t>الاستخدام باجر لدى الشركات التجارية مطلقاً ولدى الشركات المؤسسة بموجب امتياز خاص من الدولة ويستثنى من ذلك منصب رئيس أو عضو إدارة الشركة أو محاميها أو مشاورها القانوني إن لم يكن له عمل أخر فيها يتقاضى عنه </a:t>
            </a:r>
            <a:r>
              <a:rPr lang="ar-IQ" b="1" dirty="0" err="1" smtClean="0"/>
              <a:t>أجرا .</a:t>
            </a:r>
            <a:endParaRPr lang="ar-IQ"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13679438355880.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043608" y="4653136"/>
            <a:ext cx="6966972" cy="1015663"/>
          </a:xfrm>
          <a:prstGeom prst="rect">
            <a:avLst/>
          </a:prstGeom>
          <a:noFill/>
        </p:spPr>
        <p:txBody>
          <a:bodyPr wrap="none" rtlCol="1">
            <a:spAutoFit/>
          </a:bodyPr>
          <a:lstStyle/>
          <a:p>
            <a:r>
              <a:rPr lang="ar-IQ" sz="6000" dirty="0" smtClean="0"/>
              <a:t>شكرا جزيلا </a:t>
            </a:r>
            <a:r>
              <a:rPr lang="ar-IQ" sz="6000" dirty="0" err="1" smtClean="0"/>
              <a:t>لاصغائكم</a:t>
            </a:r>
            <a:r>
              <a:rPr lang="ar-IQ" sz="6000" dirty="0" smtClean="0"/>
              <a:t> </a:t>
            </a:r>
            <a:endParaRPr lang="ar-IQ" sz="6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TotalTime>
  <Words>90</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وافر</vt:lpstr>
      <vt:lpstr>المحاضرة الرابعة م.م انفال عصام  </vt:lpstr>
      <vt:lpstr>نصت المادة الرابعة من قانون المحاماة العراقي على انه ” لا يجوز للمحامي الجمع بين   المحاماة وبين ما يلي </vt:lpstr>
      <vt:lpstr>اولا</vt:lpstr>
      <vt:lpstr>ثانيا</vt:lpstr>
      <vt:lpstr>ثالثا</vt:lpstr>
      <vt:lpstr>رابعا</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dc:title>
  <dc:creator>acer</dc:creator>
  <cp:lastModifiedBy>acer</cp:lastModifiedBy>
  <cp:revision>2</cp:revision>
  <dcterms:created xsi:type="dcterms:W3CDTF">2018-10-21T13:49:50Z</dcterms:created>
  <dcterms:modified xsi:type="dcterms:W3CDTF">2018-10-22T18:09:38Z</dcterms:modified>
</cp:coreProperties>
</file>