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9999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3B7C08-78CA-4AC3-A128-1B9304792F11}" type="datetimeFigureOut">
              <a:rPr lang="ar-IQ" smtClean="0"/>
              <a:pPr/>
              <a:t>12/02/1440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3AF130-223B-47D5-9F75-EF6F78B641C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3717032"/>
            <a:ext cx="8458200" cy="1222375"/>
          </a:xfrm>
        </p:spPr>
        <p:txBody>
          <a:bodyPr/>
          <a:lstStyle/>
          <a:p>
            <a:pPr algn="ctr"/>
            <a:r>
              <a:rPr lang="ar-IQ" b="1" dirty="0" smtClean="0"/>
              <a:t>شروط ممارسة مهنة المحاماة</a:t>
            </a:r>
            <a:br>
              <a:rPr lang="ar-IQ" b="1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908720"/>
            <a:ext cx="8458200" cy="1872208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smtClean="0"/>
              <a:t>المحاضرة </a:t>
            </a:r>
            <a:r>
              <a:rPr lang="ar-IQ" sz="4000" b="1" dirty="0" smtClean="0"/>
              <a:t>الثالثة</a:t>
            </a:r>
          </a:p>
          <a:p>
            <a:pPr algn="ctr"/>
            <a:r>
              <a:rPr lang="ar-IQ" sz="4000" b="1" dirty="0" smtClean="0"/>
              <a:t>م.م </a:t>
            </a:r>
            <a:r>
              <a:rPr lang="ar-IQ" sz="4000" b="1" smtClean="0"/>
              <a:t>انفال عصام</a:t>
            </a:r>
            <a:endParaRPr lang="ar-IQ" sz="4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err="1" smtClean="0"/>
              <a:t>اولا </a:t>
            </a:r>
            <a:r>
              <a:rPr lang="ar-IQ" b="1" dirty="0" smtClean="0"/>
              <a:t>/ الجنسية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endParaRPr lang="ar-IQ" b="1" dirty="0" smtClean="0"/>
          </a:p>
          <a:p>
            <a:pPr algn="ctr">
              <a:buNone/>
            </a:pP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ان يكون عراقيا او فلسطينيا مقيما في العراق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err="1" smtClean="0"/>
              <a:t>ثانيا </a:t>
            </a:r>
            <a:r>
              <a:rPr lang="ar-IQ" b="1" dirty="0" smtClean="0"/>
              <a:t>/الاهلية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ar-IQ" dirty="0" smtClean="0"/>
          </a:p>
          <a:p>
            <a:endParaRPr lang="ar-IQ" dirty="0" smtClean="0"/>
          </a:p>
          <a:p>
            <a:pPr algn="ctr">
              <a:buNone/>
            </a:pPr>
            <a:r>
              <a:rPr lang="ar-IQ" b="1" dirty="0" smtClean="0"/>
              <a:t>ان يكون متمتعا بالأهلية المدنية الكاملة.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err="1" smtClean="0"/>
              <a:t>ثالثا </a:t>
            </a:r>
            <a:r>
              <a:rPr lang="ar-IQ" b="1" dirty="0" smtClean="0"/>
              <a:t>: المؤهل العلمي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ان يكون حائزا على الشهادة الجامعية الاولية في القانون او ما يعادلها من احدى الجامعات العراقية.</a:t>
            </a:r>
          </a:p>
          <a:p>
            <a:pPr algn="ctr">
              <a:buNone/>
            </a:pPr>
            <a:r>
              <a:rPr lang="ar-IQ" b="1" dirty="0" smtClean="0"/>
              <a:t>او يكون حائزا على الشهادة الجامعية الاولية في القانون او ما يعادلها من احدى الجامعات العربية او الاجنبية المعترف </a:t>
            </a:r>
            <a:r>
              <a:rPr lang="ar-IQ" b="1" dirty="0" err="1" smtClean="0"/>
              <a:t>بها</a:t>
            </a:r>
            <a:r>
              <a:rPr lang="ar-IQ" b="1" dirty="0" smtClean="0"/>
              <a:t> في العراق بشرط نجاحه في امتحان اضافي في القوانين العراقية يعين مواده ويجريه مجلس نقابة المحامين وللمجلس في هذه الحالة ان يستعين بذوي الاختصاص.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err="1" smtClean="0"/>
              <a:t>رابعا </a:t>
            </a:r>
            <a:r>
              <a:rPr lang="ar-IQ" b="1" dirty="0" smtClean="0"/>
              <a:t>: غير محال على التقاعد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33CCCC"/>
          </a:solidFill>
        </p:spPr>
        <p:txBody>
          <a:bodyPr/>
          <a:lstStyle/>
          <a:p>
            <a:pPr algn="ctr">
              <a:buNone/>
            </a:pP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إن لا يكون من القضاة أو أعضاء الادعاء العام ممن أكملوا السن القانونية للإحالة على التقاعد</a:t>
            </a:r>
          </a:p>
          <a:p>
            <a:pPr algn="ctr">
              <a:buNone/>
            </a:pPr>
            <a:r>
              <a:rPr lang="ar-IQ" b="1" dirty="0" smtClean="0"/>
              <a:t>إن لا يكون محال على التقاعد بسبب استغلال الوظيفة لتحقيق منفعة أو ربح شخصي له أو لغيره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err="1" smtClean="0"/>
              <a:t>خامسا </a:t>
            </a:r>
            <a:r>
              <a:rPr lang="ar-IQ" b="1" dirty="0" smtClean="0"/>
              <a:t>: حسن السمعة والسيرة والسلوك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IQ" b="1" dirty="0" smtClean="0"/>
              <a:t>إن يكون محمود السيرة حسن السمعة أهلاً للاحترام الواجب لمهنة المحاماة.</a:t>
            </a:r>
          </a:p>
          <a:p>
            <a:pPr algn="ctr">
              <a:buNone/>
            </a:pPr>
            <a:r>
              <a:rPr lang="ar-IQ" b="1" dirty="0" smtClean="0"/>
              <a:t>إن لا يكون محكوم عليه بعقوبة في جناية أو جنحة مخلة بالشرف ما لم تمض مدة سنتين على إنهائه العقوبة أو إعفائه </a:t>
            </a:r>
            <a:r>
              <a:rPr lang="ar-IQ" b="1" dirty="0" err="1" smtClean="0"/>
              <a:t>منها .</a:t>
            </a: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إن لا يكون معزول من وظيفته أو مهنته أو معتزل لها أو منقطع الصلة </a:t>
            </a:r>
            <a:r>
              <a:rPr lang="ar-IQ" b="1" dirty="0" err="1" smtClean="0"/>
              <a:t>بها</a:t>
            </a:r>
            <a:r>
              <a:rPr lang="ar-IQ" b="1" dirty="0" smtClean="0"/>
              <a:t> لأسباب ماسة بالذمة أو الشرف </a:t>
            </a:r>
            <a:r>
              <a:rPr lang="ar-IQ" b="1" dirty="0" err="1" smtClean="0"/>
              <a:t>مالم</a:t>
            </a:r>
            <a:r>
              <a:rPr lang="ar-IQ" b="1" dirty="0" smtClean="0"/>
              <a:t> تمض مدة سنتين على </a:t>
            </a:r>
            <a:r>
              <a:rPr lang="ar-IQ" b="1" dirty="0" err="1" smtClean="0"/>
              <a:t>ذلك .</a:t>
            </a:r>
            <a:endParaRPr lang="ar-IQ" dirty="0" smtClean="0"/>
          </a:p>
          <a:p>
            <a:pPr algn="ctr">
              <a:buNone/>
            </a:pPr>
            <a:endParaRPr lang="ar-IQ" dirty="0" smtClean="0"/>
          </a:p>
          <a:p>
            <a:pPr algn="ctr"/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سادسا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999FF"/>
          </a:solidFill>
        </p:spPr>
        <p:txBody>
          <a:bodyPr/>
          <a:lstStyle/>
          <a:p>
            <a:pPr algn="ctr">
              <a:buNone/>
            </a:pP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إن لا يكون مصاب بمرض عقلي أو نفسي يمنعه من ممارسة المحاماة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سابعا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CCCC00"/>
          </a:solidFill>
        </p:spPr>
        <p:txBody>
          <a:bodyPr/>
          <a:lstStyle/>
          <a:p>
            <a:pPr>
              <a:buNone/>
            </a:pPr>
            <a:endParaRPr lang="ar-IQ" b="1" dirty="0" smtClean="0"/>
          </a:p>
          <a:p>
            <a:pPr algn="ctr">
              <a:buNone/>
            </a:pPr>
            <a:r>
              <a:rPr lang="ar-IQ" b="1" dirty="0" smtClean="0"/>
              <a:t>ان لا يكون محكوم عليه بسبب ارتكابه جريمة الرشوة أو الاختلاس أو السرقة أو معزول من وظيفته بسبب </a:t>
            </a:r>
            <a:r>
              <a:rPr lang="ar-IQ" b="1" dirty="0" err="1" smtClean="0"/>
              <a:t>ذلك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859893717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5076056" y="2564904"/>
            <a:ext cx="3550972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sz="5400" dirty="0" smtClean="0"/>
              <a:t>شكرا جزيلا </a:t>
            </a:r>
          </a:p>
          <a:p>
            <a:r>
              <a:rPr lang="ar-IQ" sz="5400" dirty="0" smtClean="0"/>
              <a:t>لإصغائكم</a:t>
            </a:r>
            <a:endParaRPr lang="ar-IQ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241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شروط ممارسة مهنة المحاماة </vt:lpstr>
      <vt:lpstr>اولا / الجنسية</vt:lpstr>
      <vt:lpstr>ثانيا /الاهلية</vt:lpstr>
      <vt:lpstr>ثالثا : المؤهل العلمي</vt:lpstr>
      <vt:lpstr>رابعا : غير محال على التقاعد</vt:lpstr>
      <vt:lpstr>خامسا : حسن السمعة والسيرة والسلوك</vt:lpstr>
      <vt:lpstr>سادسا</vt:lpstr>
      <vt:lpstr>سابعا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ممارسة مهنة المحاماة</dc:title>
  <dc:creator>acer</dc:creator>
  <cp:lastModifiedBy>acer</cp:lastModifiedBy>
  <cp:revision>4</cp:revision>
  <dcterms:created xsi:type="dcterms:W3CDTF">2018-10-21T13:28:10Z</dcterms:created>
  <dcterms:modified xsi:type="dcterms:W3CDTF">2018-10-22T18:09:55Z</dcterms:modified>
</cp:coreProperties>
</file>