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  <p:sldMasterId id="2147483792" r:id="rId12"/>
    <p:sldMasterId id="2147483804" r:id="rId13"/>
  </p:sldMasterIdLst>
  <p:sldIdLst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6BCF3A-B578-42EA-90D4-46B0E01EFE2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42083B6-E47E-4915-8BC0-63E098D757CB}" type="asst">
      <dgm:prSet phldrT="[نص]"/>
      <dgm:spPr/>
      <dgm:t>
        <a:bodyPr/>
        <a:lstStyle/>
        <a:p>
          <a:pPr rtl="1"/>
          <a:r>
            <a:rPr lang="ar-SA" b="1" dirty="0"/>
            <a:t>مركبا وصفيا</a:t>
          </a:r>
        </a:p>
      </dgm:t>
    </dgm:pt>
    <dgm:pt modelId="{82799FE9-DEFB-48BD-BA16-0C4F905915F3}" type="parTrans" cxnId="{5AA179D8-5AD9-4ECB-A0F8-A970FDBA27D2}">
      <dgm:prSet/>
      <dgm:spPr/>
      <dgm:t>
        <a:bodyPr/>
        <a:lstStyle/>
        <a:p>
          <a:pPr rtl="1"/>
          <a:endParaRPr lang="ar-SA" b="1"/>
        </a:p>
      </dgm:t>
    </dgm:pt>
    <dgm:pt modelId="{C5687649-A5BD-4A4B-A381-5708FD4FED2F}" type="sibTrans" cxnId="{5AA179D8-5AD9-4ECB-A0F8-A970FDBA27D2}">
      <dgm:prSet/>
      <dgm:spPr/>
      <dgm:t>
        <a:bodyPr/>
        <a:lstStyle/>
        <a:p>
          <a:pPr rtl="1"/>
          <a:endParaRPr lang="ar-SA"/>
        </a:p>
      </dgm:t>
    </dgm:pt>
    <dgm:pt modelId="{3E0BFCE7-D700-47C6-A3D1-91F897172A09}" type="asst">
      <dgm:prSet/>
      <dgm:spPr/>
      <dgm:t>
        <a:bodyPr/>
        <a:lstStyle/>
        <a:p>
          <a:pPr rtl="1"/>
          <a:r>
            <a:rPr lang="ar-SA" b="1" dirty="0"/>
            <a:t>القواعد</a:t>
          </a:r>
        </a:p>
      </dgm:t>
    </dgm:pt>
    <dgm:pt modelId="{FCA53D21-795E-45FA-B0CE-F5ABCABAFB72}" type="parTrans" cxnId="{9EC61761-DF3B-43C2-8BB7-C5AA395ABB9A}">
      <dgm:prSet/>
      <dgm:spPr/>
      <dgm:t>
        <a:bodyPr/>
        <a:lstStyle/>
        <a:p>
          <a:pPr rtl="1"/>
          <a:endParaRPr lang="ar-SA" b="1"/>
        </a:p>
      </dgm:t>
    </dgm:pt>
    <dgm:pt modelId="{079A0C89-E892-458D-93CC-350376699B31}" type="sibTrans" cxnId="{9EC61761-DF3B-43C2-8BB7-C5AA395ABB9A}">
      <dgm:prSet/>
      <dgm:spPr/>
      <dgm:t>
        <a:bodyPr/>
        <a:lstStyle/>
        <a:p>
          <a:pPr rtl="1"/>
          <a:endParaRPr lang="ar-SA"/>
        </a:p>
      </dgm:t>
    </dgm:pt>
    <dgm:pt modelId="{3C4A11AA-B155-4B8C-A946-B1F12F2C8279}" type="asst">
      <dgm:prSet/>
      <dgm:spPr/>
      <dgm:t>
        <a:bodyPr/>
        <a:lstStyle/>
        <a:p>
          <a:pPr rtl="1"/>
          <a:r>
            <a:rPr lang="ar-SA" b="1" dirty="0"/>
            <a:t>الفقهية</a:t>
          </a:r>
        </a:p>
      </dgm:t>
    </dgm:pt>
    <dgm:pt modelId="{FC970D28-6136-4B6F-92BD-77E1B52AFF23}" type="parTrans" cxnId="{B4F231C3-825E-4DD8-8964-AB88D112C177}">
      <dgm:prSet/>
      <dgm:spPr/>
      <dgm:t>
        <a:bodyPr/>
        <a:lstStyle/>
        <a:p>
          <a:pPr rtl="1"/>
          <a:endParaRPr lang="ar-SA" b="1"/>
        </a:p>
      </dgm:t>
    </dgm:pt>
    <dgm:pt modelId="{1DAD62AE-39DC-4C17-8B85-46E211A1A1FC}" type="sibTrans" cxnId="{B4F231C3-825E-4DD8-8964-AB88D112C177}">
      <dgm:prSet/>
      <dgm:spPr/>
      <dgm:t>
        <a:bodyPr/>
        <a:lstStyle/>
        <a:p>
          <a:pPr rtl="1"/>
          <a:endParaRPr lang="ar-SA"/>
        </a:p>
      </dgm:t>
    </dgm:pt>
    <dgm:pt modelId="{930AFDBD-B788-40E4-86C9-F179C9B38089}">
      <dgm:prSet/>
      <dgm:spPr/>
      <dgm:t>
        <a:bodyPr/>
        <a:lstStyle/>
        <a:p>
          <a:pPr rtl="1"/>
          <a:r>
            <a:rPr lang="ar-SA" b="1" dirty="0"/>
            <a:t>نسبة لعلم الفقه</a:t>
          </a:r>
        </a:p>
      </dgm:t>
    </dgm:pt>
    <dgm:pt modelId="{FA3DA866-E9A3-4778-8D6F-3B4A42AE7FFA}" type="parTrans" cxnId="{3A8AC77F-0650-4BB0-81B1-86A24C30B65C}">
      <dgm:prSet/>
      <dgm:spPr/>
      <dgm:t>
        <a:bodyPr/>
        <a:lstStyle/>
        <a:p>
          <a:pPr rtl="1"/>
          <a:endParaRPr lang="ar-SA" b="1"/>
        </a:p>
      </dgm:t>
    </dgm:pt>
    <dgm:pt modelId="{D33E050E-5974-4182-A44F-6BEAB53C4586}" type="sibTrans" cxnId="{3A8AC77F-0650-4BB0-81B1-86A24C30B65C}">
      <dgm:prSet/>
      <dgm:spPr/>
      <dgm:t>
        <a:bodyPr/>
        <a:lstStyle/>
        <a:p>
          <a:pPr rtl="1"/>
          <a:endParaRPr lang="ar-SA"/>
        </a:p>
      </dgm:t>
    </dgm:pt>
    <dgm:pt modelId="{B7B850A5-B20B-4CD7-8980-FDAB8880B4B0}">
      <dgm:prSet/>
      <dgm:spPr/>
      <dgm:t>
        <a:bodyPr/>
        <a:lstStyle/>
        <a:p>
          <a:pPr rtl="1"/>
          <a:r>
            <a:rPr lang="ar-SA" b="1" dirty="0"/>
            <a:t>جمع قاعدة وهي القضية الكلية</a:t>
          </a:r>
        </a:p>
      </dgm:t>
    </dgm:pt>
    <dgm:pt modelId="{1D030F11-F9BA-490B-96A3-6D253E35865D}" type="parTrans" cxnId="{72FB91E5-44AE-481D-90DA-51839FD10041}">
      <dgm:prSet/>
      <dgm:spPr/>
      <dgm:t>
        <a:bodyPr/>
        <a:lstStyle/>
        <a:p>
          <a:pPr rtl="1"/>
          <a:endParaRPr lang="ar-SA" b="1"/>
        </a:p>
      </dgm:t>
    </dgm:pt>
    <dgm:pt modelId="{B9210120-97DC-4514-A692-5B4A3FED60D5}" type="sibTrans" cxnId="{72FB91E5-44AE-481D-90DA-51839FD10041}">
      <dgm:prSet/>
      <dgm:spPr/>
      <dgm:t>
        <a:bodyPr/>
        <a:lstStyle/>
        <a:p>
          <a:pPr rtl="1"/>
          <a:endParaRPr lang="ar-SA"/>
        </a:p>
      </dgm:t>
    </dgm:pt>
    <dgm:pt modelId="{ABD27038-AA17-459A-9946-9C17CDB6BB43}" type="asst">
      <dgm:prSet/>
      <dgm:spPr/>
      <dgm:t>
        <a:bodyPr/>
        <a:lstStyle/>
        <a:p>
          <a:pPr rtl="1"/>
          <a:r>
            <a:rPr lang="ar-SA" b="1" dirty="0"/>
            <a:t>باعتبارها لقبا وعلما</a:t>
          </a:r>
        </a:p>
      </dgm:t>
    </dgm:pt>
    <dgm:pt modelId="{EA9AEBB0-1C8C-4A1B-828D-C4E2C782A945}" type="parTrans" cxnId="{39EF9FAD-92CC-47AD-82A7-DF154195E38E}">
      <dgm:prSet/>
      <dgm:spPr/>
      <dgm:t>
        <a:bodyPr/>
        <a:lstStyle/>
        <a:p>
          <a:pPr rtl="1"/>
          <a:endParaRPr lang="ar-SA" b="1"/>
        </a:p>
      </dgm:t>
    </dgm:pt>
    <dgm:pt modelId="{F198CEE7-BEE7-4AFC-B896-B61F2FE0194E}" type="sibTrans" cxnId="{39EF9FAD-92CC-47AD-82A7-DF154195E38E}">
      <dgm:prSet/>
      <dgm:spPr/>
      <dgm:t>
        <a:bodyPr/>
        <a:lstStyle/>
        <a:p>
          <a:pPr rtl="1"/>
          <a:endParaRPr lang="ar-SA"/>
        </a:p>
      </dgm:t>
    </dgm:pt>
    <dgm:pt modelId="{6C6A65EC-D68D-44FE-9394-E6376E413FDC}">
      <dgm:prSet phldrT="[نص]"/>
      <dgm:spPr/>
      <dgm:t>
        <a:bodyPr/>
        <a:lstStyle/>
        <a:p>
          <a:pPr rtl="1"/>
          <a:r>
            <a:rPr lang="ar-SA" b="1" dirty="0"/>
            <a:t>القواعد الفقهية</a:t>
          </a:r>
        </a:p>
      </dgm:t>
    </dgm:pt>
    <dgm:pt modelId="{05228119-B15F-4DD1-94A6-638A68AB682E}" type="sibTrans" cxnId="{3A8ED1EA-6147-463F-B3A5-D1819E13E3F1}">
      <dgm:prSet/>
      <dgm:spPr/>
      <dgm:t>
        <a:bodyPr/>
        <a:lstStyle/>
        <a:p>
          <a:pPr rtl="1"/>
          <a:endParaRPr lang="ar-SA"/>
        </a:p>
      </dgm:t>
    </dgm:pt>
    <dgm:pt modelId="{6725C1A3-3D65-42E9-A1BD-BEE3495660CA}" type="parTrans" cxnId="{3A8ED1EA-6147-463F-B3A5-D1819E13E3F1}">
      <dgm:prSet/>
      <dgm:spPr/>
      <dgm:t>
        <a:bodyPr/>
        <a:lstStyle/>
        <a:p>
          <a:pPr rtl="1"/>
          <a:endParaRPr lang="ar-SA"/>
        </a:p>
      </dgm:t>
    </dgm:pt>
    <dgm:pt modelId="{F1DACC10-FEB1-4759-9B43-9E1EBCB3D474}">
      <dgm:prSet/>
      <dgm:spPr/>
      <dgm:t>
        <a:bodyPr/>
        <a:lstStyle/>
        <a:p>
          <a:pPr rtl="1"/>
          <a:r>
            <a:rPr lang="ar-SA" b="1" dirty="0"/>
            <a:t>قضايا كلية فقهية</a:t>
          </a:r>
        </a:p>
      </dgm:t>
    </dgm:pt>
    <dgm:pt modelId="{930DDEF6-95DD-43B2-942A-0A0DE9A6ECF0}" type="parTrans" cxnId="{B5A98939-A0BF-4BCB-835F-0F446A99C913}">
      <dgm:prSet/>
      <dgm:spPr/>
      <dgm:t>
        <a:bodyPr/>
        <a:lstStyle/>
        <a:p>
          <a:pPr rtl="1"/>
          <a:endParaRPr lang="ar-SA" b="1"/>
        </a:p>
      </dgm:t>
    </dgm:pt>
    <dgm:pt modelId="{5AA3398B-069D-4A89-832D-F0815EBEE2D1}" type="sibTrans" cxnId="{B5A98939-A0BF-4BCB-835F-0F446A99C913}">
      <dgm:prSet/>
      <dgm:spPr/>
      <dgm:t>
        <a:bodyPr/>
        <a:lstStyle/>
        <a:p>
          <a:pPr rtl="1"/>
          <a:endParaRPr lang="ar-SA"/>
        </a:p>
      </dgm:t>
    </dgm:pt>
    <dgm:pt modelId="{4B0E813A-89B7-48D8-A27A-F882446AEB43}" type="pres">
      <dgm:prSet presAssocID="{906BCF3A-B578-42EA-90D4-46B0E01EFE2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B1A1BD83-7AC6-4A18-A141-7AE5A9764629}" type="pres">
      <dgm:prSet presAssocID="{6C6A65EC-D68D-44FE-9394-E6376E413FDC}" presName="hierRoot1" presStyleCnt="0">
        <dgm:presLayoutVars>
          <dgm:hierBranch val="init"/>
        </dgm:presLayoutVars>
      </dgm:prSet>
      <dgm:spPr/>
    </dgm:pt>
    <dgm:pt modelId="{30253039-5704-4745-B26D-6FA64342F3E5}" type="pres">
      <dgm:prSet presAssocID="{6C6A65EC-D68D-44FE-9394-E6376E413FDC}" presName="rootComposite1" presStyleCnt="0"/>
      <dgm:spPr/>
    </dgm:pt>
    <dgm:pt modelId="{5CBB1532-708B-4EEE-8BEC-8116ED697AF7}" type="pres">
      <dgm:prSet presAssocID="{6C6A65EC-D68D-44FE-9394-E6376E413FDC}" presName="rootText1" presStyleLbl="node0" presStyleIdx="0" presStyleCnt="1" custScaleX="100866" custScaleY="110015" custLinFactNeighborX="4555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974170F7-AA75-4AE8-930D-AFFDD0D53079}" type="pres">
      <dgm:prSet presAssocID="{6C6A65EC-D68D-44FE-9394-E6376E413FDC}" presName="rootConnector1" presStyleLbl="node1" presStyleIdx="0" presStyleCnt="0"/>
      <dgm:spPr/>
      <dgm:t>
        <a:bodyPr/>
        <a:lstStyle/>
        <a:p>
          <a:pPr rtl="1"/>
          <a:endParaRPr lang="ar-IQ"/>
        </a:p>
      </dgm:t>
    </dgm:pt>
    <dgm:pt modelId="{EC081249-87F0-409D-8EF5-8F3A43AB6164}" type="pres">
      <dgm:prSet presAssocID="{6C6A65EC-D68D-44FE-9394-E6376E413FDC}" presName="hierChild2" presStyleCnt="0"/>
      <dgm:spPr/>
    </dgm:pt>
    <dgm:pt modelId="{B720E34E-B0F9-46E2-A609-37188D832E60}" type="pres">
      <dgm:prSet presAssocID="{6C6A65EC-D68D-44FE-9394-E6376E413FDC}" presName="hierChild3" presStyleCnt="0"/>
      <dgm:spPr/>
    </dgm:pt>
    <dgm:pt modelId="{6B3E7560-FCC9-41A9-B471-4C5038EA7ABA}" type="pres">
      <dgm:prSet presAssocID="{82799FE9-DEFB-48BD-BA16-0C4F905915F3}" presName="Name111" presStyleLbl="parChTrans1D2" presStyleIdx="0" presStyleCnt="2"/>
      <dgm:spPr/>
      <dgm:t>
        <a:bodyPr/>
        <a:lstStyle/>
        <a:p>
          <a:pPr rtl="1"/>
          <a:endParaRPr lang="ar-IQ"/>
        </a:p>
      </dgm:t>
    </dgm:pt>
    <dgm:pt modelId="{9134975D-2798-4F54-887C-761694CF6D4E}" type="pres">
      <dgm:prSet presAssocID="{442083B6-E47E-4915-8BC0-63E098D757CB}" presName="hierRoot3" presStyleCnt="0">
        <dgm:presLayoutVars>
          <dgm:hierBranch val="init"/>
        </dgm:presLayoutVars>
      </dgm:prSet>
      <dgm:spPr/>
    </dgm:pt>
    <dgm:pt modelId="{EC31CABD-961A-4B53-8696-881A08CC7C9C}" type="pres">
      <dgm:prSet presAssocID="{442083B6-E47E-4915-8BC0-63E098D757CB}" presName="rootComposite3" presStyleCnt="0"/>
      <dgm:spPr/>
    </dgm:pt>
    <dgm:pt modelId="{3ADBE76E-32EF-4A4D-A361-6BB0DDE182B9}" type="pres">
      <dgm:prSet presAssocID="{442083B6-E47E-4915-8BC0-63E098D757CB}" presName="rootText3" presStyleLbl="asst1" presStyleIdx="0" presStyleCnt="4" custScaleX="102861" custScaleY="92967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11537026-57A8-461D-BDBD-3663F938DCBD}" type="pres">
      <dgm:prSet presAssocID="{442083B6-E47E-4915-8BC0-63E098D757CB}" presName="rootConnector3" presStyleLbl="asst1" presStyleIdx="0" presStyleCnt="4"/>
      <dgm:spPr/>
      <dgm:t>
        <a:bodyPr/>
        <a:lstStyle/>
        <a:p>
          <a:pPr rtl="1"/>
          <a:endParaRPr lang="ar-IQ"/>
        </a:p>
      </dgm:t>
    </dgm:pt>
    <dgm:pt modelId="{EC5D6F97-1D57-4A7B-8C6F-D703E1812B07}" type="pres">
      <dgm:prSet presAssocID="{442083B6-E47E-4915-8BC0-63E098D757CB}" presName="hierChild6" presStyleCnt="0"/>
      <dgm:spPr/>
    </dgm:pt>
    <dgm:pt modelId="{18760532-335B-42B0-824B-2E63A1322A31}" type="pres">
      <dgm:prSet presAssocID="{442083B6-E47E-4915-8BC0-63E098D757CB}" presName="hierChild7" presStyleCnt="0"/>
      <dgm:spPr/>
    </dgm:pt>
    <dgm:pt modelId="{263EBBB7-B642-4B6B-ADFF-C325B60775B9}" type="pres">
      <dgm:prSet presAssocID="{FCA53D21-795E-45FA-B0CE-F5ABCABAFB72}" presName="Name111" presStyleLbl="parChTrans1D3" presStyleIdx="0" presStyleCnt="3"/>
      <dgm:spPr/>
      <dgm:t>
        <a:bodyPr/>
        <a:lstStyle/>
        <a:p>
          <a:pPr rtl="1"/>
          <a:endParaRPr lang="ar-IQ"/>
        </a:p>
      </dgm:t>
    </dgm:pt>
    <dgm:pt modelId="{9044935D-485F-4BBE-BAE4-AD5040EFF4F6}" type="pres">
      <dgm:prSet presAssocID="{3E0BFCE7-D700-47C6-A3D1-91F897172A09}" presName="hierRoot3" presStyleCnt="0">
        <dgm:presLayoutVars>
          <dgm:hierBranch val="init"/>
        </dgm:presLayoutVars>
      </dgm:prSet>
      <dgm:spPr/>
    </dgm:pt>
    <dgm:pt modelId="{BAB16F16-86D7-4BEE-9761-C4902FDD4B1E}" type="pres">
      <dgm:prSet presAssocID="{3E0BFCE7-D700-47C6-A3D1-91F897172A09}" presName="rootComposite3" presStyleCnt="0"/>
      <dgm:spPr/>
    </dgm:pt>
    <dgm:pt modelId="{ACE82E8B-362A-485D-88E5-386335541F00}" type="pres">
      <dgm:prSet presAssocID="{3E0BFCE7-D700-47C6-A3D1-91F897172A09}" presName="rootText3" presStyleLbl="asst1" presStyleIdx="1" presStyleCnt="4" custScaleX="101402" custLinFactNeighborX="-36645" custLinFactNeighborY="266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8E1244BE-0367-4528-9DDB-BFA74162C79F}" type="pres">
      <dgm:prSet presAssocID="{3E0BFCE7-D700-47C6-A3D1-91F897172A09}" presName="rootConnector3" presStyleLbl="asst1" presStyleIdx="1" presStyleCnt="4"/>
      <dgm:spPr/>
      <dgm:t>
        <a:bodyPr/>
        <a:lstStyle/>
        <a:p>
          <a:pPr rtl="1"/>
          <a:endParaRPr lang="ar-IQ"/>
        </a:p>
      </dgm:t>
    </dgm:pt>
    <dgm:pt modelId="{D8DC9CAA-7F40-41C1-B354-6B26793BAF8A}" type="pres">
      <dgm:prSet presAssocID="{3E0BFCE7-D700-47C6-A3D1-91F897172A09}" presName="hierChild6" presStyleCnt="0"/>
      <dgm:spPr/>
    </dgm:pt>
    <dgm:pt modelId="{14BD8F36-3953-4AE9-A438-1C5BE55E3049}" type="pres">
      <dgm:prSet presAssocID="{1D030F11-F9BA-490B-96A3-6D253E35865D}" presName="Name37" presStyleLbl="parChTrans1D4" presStyleIdx="0" presStyleCnt="2"/>
      <dgm:spPr/>
      <dgm:t>
        <a:bodyPr/>
        <a:lstStyle/>
        <a:p>
          <a:pPr rtl="1"/>
          <a:endParaRPr lang="ar-IQ"/>
        </a:p>
      </dgm:t>
    </dgm:pt>
    <dgm:pt modelId="{CCDC144D-014F-42EC-B3B6-F11A720A3786}" type="pres">
      <dgm:prSet presAssocID="{B7B850A5-B20B-4CD7-8980-FDAB8880B4B0}" presName="hierRoot2" presStyleCnt="0">
        <dgm:presLayoutVars>
          <dgm:hierBranch val="init"/>
        </dgm:presLayoutVars>
      </dgm:prSet>
      <dgm:spPr/>
    </dgm:pt>
    <dgm:pt modelId="{DDB7838E-347A-40AB-9E3D-B175D5D50A66}" type="pres">
      <dgm:prSet presAssocID="{B7B850A5-B20B-4CD7-8980-FDAB8880B4B0}" presName="rootComposite" presStyleCnt="0"/>
      <dgm:spPr/>
    </dgm:pt>
    <dgm:pt modelId="{5B7C147F-96AC-4001-823C-BFA049E35425}" type="pres">
      <dgm:prSet presAssocID="{B7B850A5-B20B-4CD7-8980-FDAB8880B4B0}" presName="rootText" presStyleLbl="node4" presStyleIdx="0" presStyleCnt="2" custLinFactNeighborX="-58969" custLinFactNeighborY="20424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65D0443F-C92E-43B5-A5E5-9F87FFCABE32}" type="pres">
      <dgm:prSet presAssocID="{B7B850A5-B20B-4CD7-8980-FDAB8880B4B0}" presName="rootConnector" presStyleLbl="node4" presStyleIdx="0" presStyleCnt="2"/>
      <dgm:spPr/>
      <dgm:t>
        <a:bodyPr/>
        <a:lstStyle/>
        <a:p>
          <a:pPr rtl="1"/>
          <a:endParaRPr lang="ar-IQ"/>
        </a:p>
      </dgm:t>
    </dgm:pt>
    <dgm:pt modelId="{68B57C4A-CBEE-4E04-A726-51EE1E791C31}" type="pres">
      <dgm:prSet presAssocID="{B7B850A5-B20B-4CD7-8980-FDAB8880B4B0}" presName="hierChild4" presStyleCnt="0"/>
      <dgm:spPr/>
    </dgm:pt>
    <dgm:pt modelId="{93901117-F17A-43A6-84CC-C45E44B5C391}" type="pres">
      <dgm:prSet presAssocID="{B7B850A5-B20B-4CD7-8980-FDAB8880B4B0}" presName="hierChild5" presStyleCnt="0"/>
      <dgm:spPr/>
    </dgm:pt>
    <dgm:pt modelId="{7066F983-EC8F-4A3A-82BA-0E23A3BB262B}" type="pres">
      <dgm:prSet presAssocID="{3E0BFCE7-D700-47C6-A3D1-91F897172A09}" presName="hierChild7" presStyleCnt="0"/>
      <dgm:spPr/>
    </dgm:pt>
    <dgm:pt modelId="{10CF6D44-CCEE-4488-81BF-B774629FF84F}" type="pres">
      <dgm:prSet presAssocID="{FC970D28-6136-4B6F-92BD-77E1B52AFF23}" presName="Name111" presStyleLbl="parChTrans1D3" presStyleIdx="1" presStyleCnt="3"/>
      <dgm:spPr/>
      <dgm:t>
        <a:bodyPr/>
        <a:lstStyle/>
        <a:p>
          <a:pPr rtl="1"/>
          <a:endParaRPr lang="ar-IQ"/>
        </a:p>
      </dgm:t>
    </dgm:pt>
    <dgm:pt modelId="{78BF8E03-F46D-4244-8D0A-5CE47169B977}" type="pres">
      <dgm:prSet presAssocID="{3C4A11AA-B155-4B8C-A946-B1F12F2C8279}" presName="hierRoot3" presStyleCnt="0">
        <dgm:presLayoutVars>
          <dgm:hierBranch val="init"/>
        </dgm:presLayoutVars>
      </dgm:prSet>
      <dgm:spPr/>
    </dgm:pt>
    <dgm:pt modelId="{38C08D65-A53F-44B3-B118-AEA8FEDBED2B}" type="pres">
      <dgm:prSet presAssocID="{3C4A11AA-B155-4B8C-A946-B1F12F2C8279}" presName="rootComposite3" presStyleCnt="0"/>
      <dgm:spPr/>
    </dgm:pt>
    <dgm:pt modelId="{B689775E-B934-496C-B635-31EAC82069AF}" type="pres">
      <dgm:prSet presAssocID="{3C4A11AA-B155-4B8C-A946-B1F12F2C8279}" presName="rootText3" presStyleLbl="asst1" presStyleIdx="2" presStyleCnt="4" custScaleY="111210" custLinFactNeighborX="39155" custLinFactNeighborY="-1002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BA929D8F-A7F1-492D-9DC6-07C6713621B1}" type="pres">
      <dgm:prSet presAssocID="{3C4A11AA-B155-4B8C-A946-B1F12F2C8279}" presName="rootConnector3" presStyleLbl="asst1" presStyleIdx="2" presStyleCnt="4"/>
      <dgm:spPr/>
      <dgm:t>
        <a:bodyPr/>
        <a:lstStyle/>
        <a:p>
          <a:pPr rtl="1"/>
          <a:endParaRPr lang="ar-IQ"/>
        </a:p>
      </dgm:t>
    </dgm:pt>
    <dgm:pt modelId="{61C69817-1AF7-450C-86E8-9698B215925D}" type="pres">
      <dgm:prSet presAssocID="{3C4A11AA-B155-4B8C-A946-B1F12F2C8279}" presName="hierChild6" presStyleCnt="0"/>
      <dgm:spPr/>
    </dgm:pt>
    <dgm:pt modelId="{94EF5071-FCAC-4F3C-A6F1-AB5686BC4A7E}" type="pres">
      <dgm:prSet presAssocID="{FA3DA866-E9A3-4778-8D6F-3B4A42AE7FFA}" presName="Name37" presStyleLbl="parChTrans1D4" presStyleIdx="1" presStyleCnt="2"/>
      <dgm:spPr/>
      <dgm:t>
        <a:bodyPr/>
        <a:lstStyle/>
        <a:p>
          <a:pPr rtl="1"/>
          <a:endParaRPr lang="ar-IQ"/>
        </a:p>
      </dgm:t>
    </dgm:pt>
    <dgm:pt modelId="{28194E31-4659-4618-B72B-2A115D6BD219}" type="pres">
      <dgm:prSet presAssocID="{930AFDBD-B788-40E4-86C9-F179C9B38089}" presName="hierRoot2" presStyleCnt="0">
        <dgm:presLayoutVars>
          <dgm:hierBranch val="init"/>
        </dgm:presLayoutVars>
      </dgm:prSet>
      <dgm:spPr/>
    </dgm:pt>
    <dgm:pt modelId="{0DB74415-666A-4A20-B245-663D917009D9}" type="pres">
      <dgm:prSet presAssocID="{930AFDBD-B788-40E4-86C9-F179C9B38089}" presName="rootComposite" presStyleCnt="0"/>
      <dgm:spPr/>
    </dgm:pt>
    <dgm:pt modelId="{0F2D893C-AE1F-4F1A-9462-94961E731D83}" type="pres">
      <dgm:prSet presAssocID="{930AFDBD-B788-40E4-86C9-F179C9B38089}" presName="rootText" presStyleLbl="node4" presStyleIdx="1" presStyleCnt="2" custLinFactNeighborX="-23895" custLinFactNeighborY="-1330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1D1A7E92-60F4-43B3-9FF3-93EE9BFF1DED}" type="pres">
      <dgm:prSet presAssocID="{930AFDBD-B788-40E4-86C9-F179C9B38089}" presName="rootConnector" presStyleLbl="node4" presStyleIdx="1" presStyleCnt="2"/>
      <dgm:spPr/>
      <dgm:t>
        <a:bodyPr/>
        <a:lstStyle/>
        <a:p>
          <a:pPr rtl="1"/>
          <a:endParaRPr lang="ar-IQ"/>
        </a:p>
      </dgm:t>
    </dgm:pt>
    <dgm:pt modelId="{79E838ED-CD4E-4A58-94BA-E65D840015EF}" type="pres">
      <dgm:prSet presAssocID="{930AFDBD-B788-40E4-86C9-F179C9B38089}" presName="hierChild4" presStyleCnt="0"/>
      <dgm:spPr/>
    </dgm:pt>
    <dgm:pt modelId="{84CF1E73-9070-4B82-BF65-273A56E1C8A0}" type="pres">
      <dgm:prSet presAssocID="{930AFDBD-B788-40E4-86C9-F179C9B38089}" presName="hierChild5" presStyleCnt="0"/>
      <dgm:spPr/>
    </dgm:pt>
    <dgm:pt modelId="{290A690E-B53F-462C-B1E2-DE32D649A053}" type="pres">
      <dgm:prSet presAssocID="{3C4A11AA-B155-4B8C-A946-B1F12F2C8279}" presName="hierChild7" presStyleCnt="0"/>
      <dgm:spPr/>
    </dgm:pt>
    <dgm:pt modelId="{D3A18EF6-3C48-4CA6-B743-C2EB95CC5592}" type="pres">
      <dgm:prSet presAssocID="{EA9AEBB0-1C8C-4A1B-828D-C4E2C782A945}" presName="Name111" presStyleLbl="parChTrans1D2" presStyleIdx="1" presStyleCnt="2"/>
      <dgm:spPr/>
      <dgm:t>
        <a:bodyPr/>
        <a:lstStyle/>
        <a:p>
          <a:pPr rtl="1"/>
          <a:endParaRPr lang="ar-IQ"/>
        </a:p>
      </dgm:t>
    </dgm:pt>
    <dgm:pt modelId="{3DF4B110-2919-4645-B662-4B0DB1304439}" type="pres">
      <dgm:prSet presAssocID="{ABD27038-AA17-459A-9946-9C17CDB6BB43}" presName="hierRoot3" presStyleCnt="0">
        <dgm:presLayoutVars>
          <dgm:hierBranch val="init"/>
        </dgm:presLayoutVars>
      </dgm:prSet>
      <dgm:spPr/>
    </dgm:pt>
    <dgm:pt modelId="{5613FA81-0F16-46C9-BA4D-DB105CCDC0BF}" type="pres">
      <dgm:prSet presAssocID="{ABD27038-AA17-459A-9946-9C17CDB6BB43}" presName="rootComposite3" presStyleCnt="0"/>
      <dgm:spPr/>
    </dgm:pt>
    <dgm:pt modelId="{A680C7AA-BA33-434E-BB5D-BFF00CFC52A5}" type="pres">
      <dgm:prSet presAssocID="{ABD27038-AA17-459A-9946-9C17CDB6BB43}" presName="rootText3" presStyleLbl="asst1" presStyleIdx="3" presStyleCnt="4" custScaleY="118184" custLinFactNeighborX="86726" custLinFactNeighborY="-9106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4B32B963-ED75-48E4-9006-77629B371E6E}" type="pres">
      <dgm:prSet presAssocID="{ABD27038-AA17-459A-9946-9C17CDB6BB43}" presName="rootConnector3" presStyleLbl="asst1" presStyleIdx="3" presStyleCnt="4"/>
      <dgm:spPr/>
      <dgm:t>
        <a:bodyPr/>
        <a:lstStyle/>
        <a:p>
          <a:pPr rtl="1"/>
          <a:endParaRPr lang="ar-IQ"/>
        </a:p>
      </dgm:t>
    </dgm:pt>
    <dgm:pt modelId="{F1097ACD-FB1E-4CCA-91C8-1584E52D60D6}" type="pres">
      <dgm:prSet presAssocID="{ABD27038-AA17-459A-9946-9C17CDB6BB43}" presName="hierChild6" presStyleCnt="0"/>
      <dgm:spPr/>
    </dgm:pt>
    <dgm:pt modelId="{570F1A89-3272-4C8D-95F7-816E65706BC0}" type="pres">
      <dgm:prSet presAssocID="{930DDEF6-95DD-43B2-942A-0A0DE9A6ECF0}" presName="Name37" presStyleLbl="parChTrans1D3" presStyleIdx="2" presStyleCnt="3"/>
      <dgm:spPr/>
      <dgm:t>
        <a:bodyPr/>
        <a:lstStyle/>
        <a:p>
          <a:pPr rtl="1"/>
          <a:endParaRPr lang="ar-IQ"/>
        </a:p>
      </dgm:t>
    </dgm:pt>
    <dgm:pt modelId="{2BABA8CA-8BB7-47F9-819B-D17D18A44478}" type="pres">
      <dgm:prSet presAssocID="{F1DACC10-FEB1-4759-9B43-9E1EBCB3D474}" presName="hierRoot2" presStyleCnt="0">
        <dgm:presLayoutVars>
          <dgm:hierBranch val="init"/>
        </dgm:presLayoutVars>
      </dgm:prSet>
      <dgm:spPr/>
    </dgm:pt>
    <dgm:pt modelId="{1F7ADD30-501E-4536-A0C9-12B9931E4B51}" type="pres">
      <dgm:prSet presAssocID="{F1DACC10-FEB1-4759-9B43-9E1EBCB3D474}" presName="rootComposite" presStyleCnt="0"/>
      <dgm:spPr/>
    </dgm:pt>
    <dgm:pt modelId="{946E0347-8888-4AAF-AECC-997467C06CAE}" type="pres">
      <dgm:prSet presAssocID="{F1DACC10-FEB1-4759-9B43-9E1EBCB3D474}" presName="rootText" presStyleLbl="node3" presStyleIdx="0" presStyleCnt="1" custLinFactNeighborX="9823" custLinFactNeighborY="3253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E5BDCD60-F153-40BA-83FE-9E0859374F27}" type="pres">
      <dgm:prSet presAssocID="{F1DACC10-FEB1-4759-9B43-9E1EBCB3D474}" presName="rootConnector" presStyleLbl="node3" presStyleIdx="0" presStyleCnt="1"/>
      <dgm:spPr/>
      <dgm:t>
        <a:bodyPr/>
        <a:lstStyle/>
        <a:p>
          <a:pPr rtl="1"/>
          <a:endParaRPr lang="ar-IQ"/>
        </a:p>
      </dgm:t>
    </dgm:pt>
    <dgm:pt modelId="{C1E03F57-554B-48F5-B7F9-BCA00309294B}" type="pres">
      <dgm:prSet presAssocID="{F1DACC10-FEB1-4759-9B43-9E1EBCB3D474}" presName="hierChild4" presStyleCnt="0"/>
      <dgm:spPr/>
    </dgm:pt>
    <dgm:pt modelId="{6168FEF8-01A2-4344-AF4D-E446937DE96D}" type="pres">
      <dgm:prSet presAssocID="{F1DACC10-FEB1-4759-9B43-9E1EBCB3D474}" presName="hierChild5" presStyleCnt="0"/>
      <dgm:spPr/>
    </dgm:pt>
    <dgm:pt modelId="{EA369417-4FB9-4233-A003-2EC8915F5CAA}" type="pres">
      <dgm:prSet presAssocID="{ABD27038-AA17-459A-9946-9C17CDB6BB43}" presName="hierChild7" presStyleCnt="0"/>
      <dgm:spPr/>
    </dgm:pt>
  </dgm:ptLst>
  <dgm:cxnLst>
    <dgm:cxn modelId="{960BFFE0-CC2A-4CAD-9D7D-DE420C6FBB34}" type="presOf" srcId="{ABD27038-AA17-459A-9946-9C17CDB6BB43}" destId="{A680C7AA-BA33-434E-BB5D-BFF00CFC52A5}" srcOrd="0" destOrd="0" presId="urn:microsoft.com/office/officeart/2005/8/layout/orgChart1"/>
    <dgm:cxn modelId="{B4F231C3-825E-4DD8-8964-AB88D112C177}" srcId="{442083B6-E47E-4915-8BC0-63E098D757CB}" destId="{3C4A11AA-B155-4B8C-A946-B1F12F2C8279}" srcOrd="1" destOrd="0" parTransId="{FC970D28-6136-4B6F-92BD-77E1B52AFF23}" sibTransId="{1DAD62AE-39DC-4C17-8B85-46E211A1A1FC}"/>
    <dgm:cxn modelId="{BD090BF2-EFDE-4FF7-BA87-13181CE1788F}" type="presOf" srcId="{3E0BFCE7-D700-47C6-A3D1-91F897172A09}" destId="{ACE82E8B-362A-485D-88E5-386335541F00}" srcOrd="0" destOrd="0" presId="urn:microsoft.com/office/officeart/2005/8/layout/orgChart1"/>
    <dgm:cxn modelId="{720E902E-028B-4446-9F99-68E7A46BD27F}" type="presOf" srcId="{FC970D28-6136-4B6F-92BD-77E1B52AFF23}" destId="{10CF6D44-CCEE-4488-81BF-B774629FF84F}" srcOrd="0" destOrd="0" presId="urn:microsoft.com/office/officeart/2005/8/layout/orgChart1"/>
    <dgm:cxn modelId="{C5F62513-F674-4751-8D45-F109E6E7837F}" type="presOf" srcId="{442083B6-E47E-4915-8BC0-63E098D757CB}" destId="{3ADBE76E-32EF-4A4D-A361-6BB0DDE182B9}" srcOrd="0" destOrd="0" presId="urn:microsoft.com/office/officeart/2005/8/layout/orgChart1"/>
    <dgm:cxn modelId="{2BF6EFE8-1A6E-44A7-95C1-E980B815EA2F}" type="presOf" srcId="{930DDEF6-95DD-43B2-942A-0A0DE9A6ECF0}" destId="{570F1A89-3272-4C8D-95F7-816E65706BC0}" srcOrd="0" destOrd="0" presId="urn:microsoft.com/office/officeart/2005/8/layout/orgChart1"/>
    <dgm:cxn modelId="{8C180597-C1B7-4881-A2DD-58112B484C69}" type="presOf" srcId="{6C6A65EC-D68D-44FE-9394-E6376E413FDC}" destId="{974170F7-AA75-4AE8-930D-AFFDD0D53079}" srcOrd="1" destOrd="0" presId="urn:microsoft.com/office/officeart/2005/8/layout/orgChart1"/>
    <dgm:cxn modelId="{9EC61761-DF3B-43C2-8BB7-C5AA395ABB9A}" srcId="{442083B6-E47E-4915-8BC0-63E098D757CB}" destId="{3E0BFCE7-D700-47C6-A3D1-91F897172A09}" srcOrd="0" destOrd="0" parTransId="{FCA53D21-795E-45FA-B0CE-F5ABCABAFB72}" sibTransId="{079A0C89-E892-458D-93CC-350376699B31}"/>
    <dgm:cxn modelId="{F1C6D4D5-02CB-4BC3-898A-CC733923B79F}" type="presOf" srcId="{82799FE9-DEFB-48BD-BA16-0C4F905915F3}" destId="{6B3E7560-FCC9-41A9-B471-4C5038EA7ABA}" srcOrd="0" destOrd="0" presId="urn:microsoft.com/office/officeart/2005/8/layout/orgChart1"/>
    <dgm:cxn modelId="{010C738B-9BB9-4AC7-B621-0BA14D469C74}" type="presOf" srcId="{F1DACC10-FEB1-4759-9B43-9E1EBCB3D474}" destId="{946E0347-8888-4AAF-AECC-997467C06CAE}" srcOrd="0" destOrd="0" presId="urn:microsoft.com/office/officeart/2005/8/layout/orgChart1"/>
    <dgm:cxn modelId="{DDB91886-8BC0-4CC2-B873-3374038FBF1E}" type="presOf" srcId="{3E0BFCE7-D700-47C6-A3D1-91F897172A09}" destId="{8E1244BE-0367-4528-9DDB-BFA74162C79F}" srcOrd="1" destOrd="0" presId="urn:microsoft.com/office/officeart/2005/8/layout/orgChart1"/>
    <dgm:cxn modelId="{DDD5EFEE-27B8-4D84-BBD2-9CE40C3A6E92}" type="presOf" srcId="{3C4A11AA-B155-4B8C-A946-B1F12F2C8279}" destId="{B689775E-B934-496C-B635-31EAC82069AF}" srcOrd="0" destOrd="0" presId="urn:microsoft.com/office/officeart/2005/8/layout/orgChart1"/>
    <dgm:cxn modelId="{185E204A-8CDC-4591-92F3-FA2536C54CE6}" type="presOf" srcId="{F1DACC10-FEB1-4759-9B43-9E1EBCB3D474}" destId="{E5BDCD60-F153-40BA-83FE-9E0859374F27}" srcOrd="1" destOrd="0" presId="urn:microsoft.com/office/officeart/2005/8/layout/orgChart1"/>
    <dgm:cxn modelId="{3A8AC77F-0650-4BB0-81B1-86A24C30B65C}" srcId="{3C4A11AA-B155-4B8C-A946-B1F12F2C8279}" destId="{930AFDBD-B788-40E4-86C9-F179C9B38089}" srcOrd="0" destOrd="0" parTransId="{FA3DA866-E9A3-4778-8D6F-3B4A42AE7FFA}" sibTransId="{D33E050E-5974-4182-A44F-6BEAB53C4586}"/>
    <dgm:cxn modelId="{D7EC80F6-1F3A-4F1D-842F-5045E6753F82}" type="presOf" srcId="{6C6A65EC-D68D-44FE-9394-E6376E413FDC}" destId="{5CBB1532-708B-4EEE-8BEC-8116ED697AF7}" srcOrd="0" destOrd="0" presId="urn:microsoft.com/office/officeart/2005/8/layout/orgChart1"/>
    <dgm:cxn modelId="{EF695291-C794-4F01-B37B-652DE8A4E2F3}" type="presOf" srcId="{FCA53D21-795E-45FA-B0CE-F5ABCABAFB72}" destId="{263EBBB7-B642-4B6B-ADFF-C325B60775B9}" srcOrd="0" destOrd="0" presId="urn:microsoft.com/office/officeart/2005/8/layout/orgChart1"/>
    <dgm:cxn modelId="{72FB91E5-44AE-481D-90DA-51839FD10041}" srcId="{3E0BFCE7-D700-47C6-A3D1-91F897172A09}" destId="{B7B850A5-B20B-4CD7-8980-FDAB8880B4B0}" srcOrd="0" destOrd="0" parTransId="{1D030F11-F9BA-490B-96A3-6D253E35865D}" sibTransId="{B9210120-97DC-4514-A692-5B4A3FED60D5}"/>
    <dgm:cxn modelId="{7D6C30A3-8010-43E1-BBBC-E9C8838AD1F8}" type="presOf" srcId="{906BCF3A-B578-42EA-90D4-46B0E01EFE28}" destId="{4B0E813A-89B7-48D8-A27A-F882446AEB43}" srcOrd="0" destOrd="0" presId="urn:microsoft.com/office/officeart/2005/8/layout/orgChart1"/>
    <dgm:cxn modelId="{8EE4101C-8CB9-45E6-AB42-DC83DC57E036}" type="presOf" srcId="{FA3DA866-E9A3-4778-8D6F-3B4A42AE7FFA}" destId="{94EF5071-FCAC-4F3C-A6F1-AB5686BC4A7E}" srcOrd="0" destOrd="0" presId="urn:microsoft.com/office/officeart/2005/8/layout/orgChart1"/>
    <dgm:cxn modelId="{B6848A6B-2CF5-4A71-868E-38DBD8CE95B3}" type="presOf" srcId="{930AFDBD-B788-40E4-86C9-F179C9B38089}" destId="{1D1A7E92-60F4-43B3-9FF3-93EE9BFF1DED}" srcOrd="1" destOrd="0" presId="urn:microsoft.com/office/officeart/2005/8/layout/orgChart1"/>
    <dgm:cxn modelId="{B5A98939-A0BF-4BCB-835F-0F446A99C913}" srcId="{ABD27038-AA17-459A-9946-9C17CDB6BB43}" destId="{F1DACC10-FEB1-4759-9B43-9E1EBCB3D474}" srcOrd="0" destOrd="0" parTransId="{930DDEF6-95DD-43B2-942A-0A0DE9A6ECF0}" sibTransId="{5AA3398B-069D-4A89-832D-F0815EBEE2D1}"/>
    <dgm:cxn modelId="{74D23C9C-93DF-49AC-8CE8-DA89679296AD}" type="presOf" srcId="{B7B850A5-B20B-4CD7-8980-FDAB8880B4B0}" destId="{5B7C147F-96AC-4001-823C-BFA049E35425}" srcOrd="0" destOrd="0" presId="urn:microsoft.com/office/officeart/2005/8/layout/orgChart1"/>
    <dgm:cxn modelId="{A772A127-67E9-4708-BE50-7CF5DA9D1882}" type="presOf" srcId="{930AFDBD-B788-40E4-86C9-F179C9B38089}" destId="{0F2D893C-AE1F-4F1A-9462-94961E731D83}" srcOrd="0" destOrd="0" presId="urn:microsoft.com/office/officeart/2005/8/layout/orgChart1"/>
    <dgm:cxn modelId="{C74F1987-229C-433D-9824-20BDFF450CE2}" type="presOf" srcId="{ABD27038-AA17-459A-9946-9C17CDB6BB43}" destId="{4B32B963-ED75-48E4-9006-77629B371E6E}" srcOrd="1" destOrd="0" presId="urn:microsoft.com/office/officeart/2005/8/layout/orgChart1"/>
    <dgm:cxn modelId="{39EF9FAD-92CC-47AD-82A7-DF154195E38E}" srcId="{6C6A65EC-D68D-44FE-9394-E6376E413FDC}" destId="{ABD27038-AA17-459A-9946-9C17CDB6BB43}" srcOrd="1" destOrd="0" parTransId="{EA9AEBB0-1C8C-4A1B-828D-C4E2C782A945}" sibTransId="{F198CEE7-BEE7-4AFC-B896-B61F2FE0194E}"/>
    <dgm:cxn modelId="{54F9582E-C966-4D9D-9035-9AA5B98EB034}" type="presOf" srcId="{3C4A11AA-B155-4B8C-A946-B1F12F2C8279}" destId="{BA929D8F-A7F1-492D-9DC6-07C6713621B1}" srcOrd="1" destOrd="0" presId="urn:microsoft.com/office/officeart/2005/8/layout/orgChart1"/>
    <dgm:cxn modelId="{5AA179D8-5AD9-4ECB-A0F8-A970FDBA27D2}" srcId="{6C6A65EC-D68D-44FE-9394-E6376E413FDC}" destId="{442083B6-E47E-4915-8BC0-63E098D757CB}" srcOrd="0" destOrd="0" parTransId="{82799FE9-DEFB-48BD-BA16-0C4F905915F3}" sibTransId="{C5687649-A5BD-4A4B-A381-5708FD4FED2F}"/>
    <dgm:cxn modelId="{4484181F-F6A7-4A00-802B-825EDE0CCDC8}" type="presOf" srcId="{B7B850A5-B20B-4CD7-8980-FDAB8880B4B0}" destId="{65D0443F-C92E-43B5-A5E5-9F87FFCABE32}" srcOrd="1" destOrd="0" presId="urn:microsoft.com/office/officeart/2005/8/layout/orgChart1"/>
    <dgm:cxn modelId="{4531363A-F75D-43C7-B933-A6BCAA67A508}" type="presOf" srcId="{442083B6-E47E-4915-8BC0-63E098D757CB}" destId="{11537026-57A8-461D-BDBD-3663F938DCBD}" srcOrd="1" destOrd="0" presId="urn:microsoft.com/office/officeart/2005/8/layout/orgChart1"/>
    <dgm:cxn modelId="{1C5A28F2-B332-404F-B276-FD0683F29124}" type="presOf" srcId="{1D030F11-F9BA-490B-96A3-6D253E35865D}" destId="{14BD8F36-3953-4AE9-A438-1C5BE55E3049}" srcOrd="0" destOrd="0" presId="urn:microsoft.com/office/officeart/2005/8/layout/orgChart1"/>
    <dgm:cxn modelId="{65EF6247-AF7B-4DF4-AEE9-F244B2A06B01}" type="presOf" srcId="{EA9AEBB0-1C8C-4A1B-828D-C4E2C782A945}" destId="{D3A18EF6-3C48-4CA6-B743-C2EB95CC5592}" srcOrd="0" destOrd="0" presId="urn:microsoft.com/office/officeart/2005/8/layout/orgChart1"/>
    <dgm:cxn modelId="{3A8ED1EA-6147-463F-B3A5-D1819E13E3F1}" srcId="{906BCF3A-B578-42EA-90D4-46B0E01EFE28}" destId="{6C6A65EC-D68D-44FE-9394-E6376E413FDC}" srcOrd="0" destOrd="0" parTransId="{6725C1A3-3D65-42E9-A1BD-BEE3495660CA}" sibTransId="{05228119-B15F-4DD1-94A6-638A68AB682E}"/>
    <dgm:cxn modelId="{C55A24CF-DEED-4277-B3AB-67EA0B25B24A}" type="presParOf" srcId="{4B0E813A-89B7-48D8-A27A-F882446AEB43}" destId="{B1A1BD83-7AC6-4A18-A141-7AE5A9764629}" srcOrd="0" destOrd="0" presId="urn:microsoft.com/office/officeart/2005/8/layout/orgChart1"/>
    <dgm:cxn modelId="{EAB13769-97A2-4D1C-80EB-B78D94CF835A}" type="presParOf" srcId="{B1A1BD83-7AC6-4A18-A141-7AE5A9764629}" destId="{30253039-5704-4745-B26D-6FA64342F3E5}" srcOrd="0" destOrd="0" presId="urn:microsoft.com/office/officeart/2005/8/layout/orgChart1"/>
    <dgm:cxn modelId="{0BA5FA1F-0738-4217-A9F5-BF307ADE79AF}" type="presParOf" srcId="{30253039-5704-4745-B26D-6FA64342F3E5}" destId="{5CBB1532-708B-4EEE-8BEC-8116ED697AF7}" srcOrd="0" destOrd="0" presId="urn:microsoft.com/office/officeart/2005/8/layout/orgChart1"/>
    <dgm:cxn modelId="{30170AB2-7E4B-46D2-8F91-6F7E0871CC5B}" type="presParOf" srcId="{30253039-5704-4745-B26D-6FA64342F3E5}" destId="{974170F7-AA75-4AE8-930D-AFFDD0D53079}" srcOrd="1" destOrd="0" presId="urn:microsoft.com/office/officeart/2005/8/layout/orgChart1"/>
    <dgm:cxn modelId="{15AD3BBD-92B0-4A12-AB24-F5A417B4D809}" type="presParOf" srcId="{B1A1BD83-7AC6-4A18-A141-7AE5A9764629}" destId="{EC081249-87F0-409D-8EF5-8F3A43AB6164}" srcOrd="1" destOrd="0" presId="urn:microsoft.com/office/officeart/2005/8/layout/orgChart1"/>
    <dgm:cxn modelId="{8CB54CCE-5D31-4741-BC55-E66BF3CED55B}" type="presParOf" srcId="{B1A1BD83-7AC6-4A18-A141-7AE5A9764629}" destId="{B720E34E-B0F9-46E2-A609-37188D832E60}" srcOrd="2" destOrd="0" presId="urn:microsoft.com/office/officeart/2005/8/layout/orgChart1"/>
    <dgm:cxn modelId="{A2FB220C-4F3E-4D26-A084-B12723DE1D32}" type="presParOf" srcId="{B720E34E-B0F9-46E2-A609-37188D832E60}" destId="{6B3E7560-FCC9-41A9-B471-4C5038EA7ABA}" srcOrd="0" destOrd="0" presId="urn:microsoft.com/office/officeart/2005/8/layout/orgChart1"/>
    <dgm:cxn modelId="{446E52D2-EC37-43F8-9857-1FD8EDD5DD37}" type="presParOf" srcId="{B720E34E-B0F9-46E2-A609-37188D832E60}" destId="{9134975D-2798-4F54-887C-761694CF6D4E}" srcOrd="1" destOrd="0" presId="urn:microsoft.com/office/officeart/2005/8/layout/orgChart1"/>
    <dgm:cxn modelId="{E8D6BD3C-8C8A-40FF-8CB2-27923FB24FB5}" type="presParOf" srcId="{9134975D-2798-4F54-887C-761694CF6D4E}" destId="{EC31CABD-961A-4B53-8696-881A08CC7C9C}" srcOrd="0" destOrd="0" presId="urn:microsoft.com/office/officeart/2005/8/layout/orgChart1"/>
    <dgm:cxn modelId="{383D94F5-28CB-4AF3-8091-BEE21FA39DD2}" type="presParOf" srcId="{EC31CABD-961A-4B53-8696-881A08CC7C9C}" destId="{3ADBE76E-32EF-4A4D-A361-6BB0DDE182B9}" srcOrd="0" destOrd="0" presId="urn:microsoft.com/office/officeart/2005/8/layout/orgChart1"/>
    <dgm:cxn modelId="{063CA3D4-2CFD-40E9-8192-97A5BA6309F2}" type="presParOf" srcId="{EC31CABD-961A-4B53-8696-881A08CC7C9C}" destId="{11537026-57A8-461D-BDBD-3663F938DCBD}" srcOrd="1" destOrd="0" presId="urn:microsoft.com/office/officeart/2005/8/layout/orgChart1"/>
    <dgm:cxn modelId="{ABC4A655-A9D7-4575-8CDA-8F8B432794A8}" type="presParOf" srcId="{9134975D-2798-4F54-887C-761694CF6D4E}" destId="{EC5D6F97-1D57-4A7B-8C6F-D703E1812B07}" srcOrd="1" destOrd="0" presId="urn:microsoft.com/office/officeart/2005/8/layout/orgChart1"/>
    <dgm:cxn modelId="{B4F47969-8C61-4F7C-B55A-5124E5424605}" type="presParOf" srcId="{9134975D-2798-4F54-887C-761694CF6D4E}" destId="{18760532-335B-42B0-824B-2E63A1322A31}" srcOrd="2" destOrd="0" presId="urn:microsoft.com/office/officeart/2005/8/layout/orgChart1"/>
    <dgm:cxn modelId="{FD1ACC59-6C48-409D-BCDE-BBE519D03B9F}" type="presParOf" srcId="{18760532-335B-42B0-824B-2E63A1322A31}" destId="{263EBBB7-B642-4B6B-ADFF-C325B60775B9}" srcOrd="0" destOrd="0" presId="urn:microsoft.com/office/officeart/2005/8/layout/orgChart1"/>
    <dgm:cxn modelId="{AED7325D-65A5-4AEC-A6CB-EA86EFF701CF}" type="presParOf" srcId="{18760532-335B-42B0-824B-2E63A1322A31}" destId="{9044935D-485F-4BBE-BAE4-AD5040EFF4F6}" srcOrd="1" destOrd="0" presId="urn:microsoft.com/office/officeart/2005/8/layout/orgChart1"/>
    <dgm:cxn modelId="{C8C08126-2290-4EDC-B084-512ED06E16DB}" type="presParOf" srcId="{9044935D-485F-4BBE-BAE4-AD5040EFF4F6}" destId="{BAB16F16-86D7-4BEE-9761-C4902FDD4B1E}" srcOrd="0" destOrd="0" presId="urn:microsoft.com/office/officeart/2005/8/layout/orgChart1"/>
    <dgm:cxn modelId="{D0592CE8-BD4E-4E63-922E-FB6F745E820C}" type="presParOf" srcId="{BAB16F16-86D7-4BEE-9761-C4902FDD4B1E}" destId="{ACE82E8B-362A-485D-88E5-386335541F00}" srcOrd="0" destOrd="0" presId="urn:microsoft.com/office/officeart/2005/8/layout/orgChart1"/>
    <dgm:cxn modelId="{965DFCBB-B8E1-42C5-8A66-CDB6E39014C3}" type="presParOf" srcId="{BAB16F16-86D7-4BEE-9761-C4902FDD4B1E}" destId="{8E1244BE-0367-4528-9DDB-BFA74162C79F}" srcOrd="1" destOrd="0" presId="urn:microsoft.com/office/officeart/2005/8/layout/orgChart1"/>
    <dgm:cxn modelId="{441A14AF-208B-437C-8400-0105D7BBAECA}" type="presParOf" srcId="{9044935D-485F-4BBE-BAE4-AD5040EFF4F6}" destId="{D8DC9CAA-7F40-41C1-B354-6B26793BAF8A}" srcOrd="1" destOrd="0" presId="urn:microsoft.com/office/officeart/2005/8/layout/orgChart1"/>
    <dgm:cxn modelId="{C8BF2B80-4CA6-4909-AA2B-DE322FB33D7C}" type="presParOf" srcId="{D8DC9CAA-7F40-41C1-B354-6B26793BAF8A}" destId="{14BD8F36-3953-4AE9-A438-1C5BE55E3049}" srcOrd="0" destOrd="0" presId="urn:microsoft.com/office/officeart/2005/8/layout/orgChart1"/>
    <dgm:cxn modelId="{9B3074C1-80C9-4ADC-A137-0EAA5A74417F}" type="presParOf" srcId="{D8DC9CAA-7F40-41C1-B354-6B26793BAF8A}" destId="{CCDC144D-014F-42EC-B3B6-F11A720A3786}" srcOrd="1" destOrd="0" presId="urn:microsoft.com/office/officeart/2005/8/layout/orgChart1"/>
    <dgm:cxn modelId="{B919F80D-AA72-4676-B6B8-EE2274B1473C}" type="presParOf" srcId="{CCDC144D-014F-42EC-B3B6-F11A720A3786}" destId="{DDB7838E-347A-40AB-9E3D-B175D5D50A66}" srcOrd="0" destOrd="0" presId="urn:microsoft.com/office/officeart/2005/8/layout/orgChart1"/>
    <dgm:cxn modelId="{C50229DC-EA08-4F13-BFBA-3754D69DFD1D}" type="presParOf" srcId="{DDB7838E-347A-40AB-9E3D-B175D5D50A66}" destId="{5B7C147F-96AC-4001-823C-BFA049E35425}" srcOrd="0" destOrd="0" presId="urn:microsoft.com/office/officeart/2005/8/layout/orgChart1"/>
    <dgm:cxn modelId="{A0B4E9F7-A9F1-4623-8E7C-AEF5E57FC975}" type="presParOf" srcId="{DDB7838E-347A-40AB-9E3D-B175D5D50A66}" destId="{65D0443F-C92E-43B5-A5E5-9F87FFCABE32}" srcOrd="1" destOrd="0" presId="urn:microsoft.com/office/officeart/2005/8/layout/orgChart1"/>
    <dgm:cxn modelId="{6A770373-DEBF-4FD5-98F4-B03E4B578766}" type="presParOf" srcId="{CCDC144D-014F-42EC-B3B6-F11A720A3786}" destId="{68B57C4A-CBEE-4E04-A726-51EE1E791C31}" srcOrd="1" destOrd="0" presId="urn:microsoft.com/office/officeart/2005/8/layout/orgChart1"/>
    <dgm:cxn modelId="{9BAF2338-54D7-4455-B9C6-6166F648197B}" type="presParOf" srcId="{CCDC144D-014F-42EC-B3B6-F11A720A3786}" destId="{93901117-F17A-43A6-84CC-C45E44B5C391}" srcOrd="2" destOrd="0" presId="urn:microsoft.com/office/officeart/2005/8/layout/orgChart1"/>
    <dgm:cxn modelId="{BC0A0E0C-D229-44AB-8C17-4B468AF3A97B}" type="presParOf" srcId="{9044935D-485F-4BBE-BAE4-AD5040EFF4F6}" destId="{7066F983-EC8F-4A3A-82BA-0E23A3BB262B}" srcOrd="2" destOrd="0" presId="urn:microsoft.com/office/officeart/2005/8/layout/orgChart1"/>
    <dgm:cxn modelId="{2A52D825-09B4-456E-B795-EE657A69AD99}" type="presParOf" srcId="{18760532-335B-42B0-824B-2E63A1322A31}" destId="{10CF6D44-CCEE-4488-81BF-B774629FF84F}" srcOrd="2" destOrd="0" presId="urn:microsoft.com/office/officeart/2005/8/layout/orgChart1"/>
    <dgm:cxn modelId="{F451A8D2-9499-4DE9-8D03-C3488968E747}" type="presParOf" srcId="{18760532-335B-42B0-824B-2E63A1322A31}" destId="{78BF8E03-F46D-4244-8D0A-5CE47169B977}" srcOrd="3" destOrd="0" presId="urn:microsoft.com/office/officeart/2005/8/layout/orgChart1"/>
    <dgm:cxn modelId="{0566E9F2-B979-412D-BD67-1220EA4F0F64}" type="presParOf" srcId="{78BF8E03-F46D-4244-8D0A-5CE47169B977}" destId="{38C08D65-A53F-44B3-B118-AEA8FEDBED2B}" srcOrd="0" destOrd="0" presId="urn:microsoft.com/office/officeart/2005/8/layout/orgChart1"/>
    <dgm:cxn modelId="{D1E355FD-0AF2-40A1-9E22-B97D8C6739CE}" type="presParOf" srcId="{38C08D65-A53F-44B3-B118-AEA8FEDBED2B}" destId="{B689775E-B934-496C-B635-31EAC82069AF}" srcOrd="0" destOrd="0" presId="urn:microsoft.com/office/officeart/2005/8/layout/orgChart1"/>
    <dgm:cxn modelId="{85BF52C5-8317-4AA6-B834-921005F9896E}" type="presParOf" srcId="{38C08D65-A53F-44B3-B118-AEA8FEDBED2B}" destId="{BA929D8F-A7F1-492D-9DC6-07C6713621B1}" srcOrd="1" destOrd="0" presId="urn:microsoft.com/office/officeart/2005/8/layout/orgChart1"/>
    <dgm:cxn modelId="{0AAA2554-686D-491C-A471-929AF6DA183E}" type="presParOf" srcId="{78BF8E03-F46D-4244-8D0A-5CE47169B977}" destId="{61C69817-1AF7-450C-86E8-9698B215925D}" srcOrd="1" destOrd="0" presId="urn:microsoft.com/office/officeart/2005/8/layout/orgChart1"/>
    <dgm:cxn modelId="{22A6D4BA-4D27-4659-81F4-7D5F03907648}" type="presParOf" srcId="{61C69817-1AF7-450C-86E8-9698B215925D}" destId="{94EF5071-FCAC-4F3C-A6F1-AB5686BC4A7E}" srcOrd="0" destOrd="0" presId="urn:microsoft.com/office/officeart/2005/8/layout/orgChart1"/>
    <dgm:cxn modelId="{1AB69F13-6EDE-47AF-928F-CF28ECD6DA98}" type="presParOf" srcId="{61C69817-1AF7-450C-86E8-9698B215925D}" destId="{28194E31-4659-4618-B72B-2A115D6BD219}" srcOrd="1" destOrd="0" presId="urn:microsoft.com/office/officeart/2005/8/layout/orgChart1"/>
    <dgm:cxn modelId="{6048F96A-68DB-43F5-B985-8183264DA6A1}" type="presParOf" srcId="{28194E31-4659-4618-B72B-2A115D6BD219}" destId="{0DB74415-666A-4A20-B245-663D917009D9}" srcOrd="0" destOrd="0" presId="urn:microsoft.com/office/officeart/2005/8/layout/orgChart1"/>
    <dgm:cxn modelId="{BC9FD32A-A033-47FD-AD5F-0DB4542D948E}" type="presParOf" srcId="{0DB74415-666A-4A20-B245-663D917009D9}" destId="{0F2D893C-AE1F-4F1A-9462-94961E731D83}" srcOrd="0" destOrd="0" presId="urn:microsoft.com/office/officeart/2005/8/layout/orgChart1"/>
    <dgm:cxn modelId="{6D54C2EB-2EEB-422B-84D6-2B70F6F3CFB0}" type="presParOf" srcId="{0DB74415-666A-4A20-B245-663D917009D9}" destId="{1D1A7E92-60F4-43B3-9FF3-93EE9BFF1DED}" srcOrd="1" destOrd="0" presId="urn:microsoft.com/office/officeart/2005/8/layout/orgChart1"/>
    <dgm:cxn modelId="{640C7C58-72A3-4B93-ADAA-DE8A7C089BA7}" type="presParOf" srcId="{28194E31-4659-4618-B72B-2A115D6BD219}" destId="{79E838ED-CD4E-4A58-94BA-E65D840015EF}" srcOrd="1" destOrd="0" presId="urn:microsoft.com/office/officeart/2005/8/layout/orgChart1"/>
    <dgm:cxn modelId="{4C163D9A-342E-4B38-B088-A7D6B0B53B52}" type="presParOf" srcId="{28194E31-4659-4618-B72B-2A115D6BD219}" destId="{84CF1E73-9070-4B82-BF65-273A56E1C8A0}" srcOrd="2" destOrd="0" presId="urn:microsoft.com/office/officeart/2005/8/layout/orgChart1"/>
    <dgm:cxn modelId="{1D00711E-7F53-4532-A204-62ABD5534B36}" type="presParOf" srcId="{78BF8E03-F46D-4244-8D0A-5CE47169B977}" destId="{290A690E-B53F-462C-B1E2-DE32D649A053}" srcOrd="2" destOrd="0" presId="urn:microsoft.com/office/officeart/2005/8/layout/orgChart1"/>
    <dgm:cxn modelId="{5DE61BE0-7A0C-4026-9432-F1859404093C}" type="presParOf" srcId="{B720E34E-B0F9-46E2-A609-37188D832E60}" destId="{D3A18EF6-3C48-4CA6-B743-C2EB95CC5592}" srcOrd="2" destOrd="0" presId="urn:microsoft.com/office/officeart/2005/8/layout/orgChart1"/>
    <dgm:cxn modelId="{17A2759D-39D0-46BC-B1A9-6AA136078A8C}" type="presParOf" srcId="{B720E34E-B0F9-46E2-A609-37188D832E60}" destId="{3DF4B110-2919-4645-B662-4B0DB1304439}" srcOrd="3" destOrd="0" presId="urn:microsoft.com/office/officeart/2005/8/layout/orgChart1"/>
    <dgm:cxn modelId="{D096CCE4-A6BA-4ADD-8F2F-C657022782A3}" type="presParOf" srcId="{3DF4B110-2919-4645-B662-4B0DB1304439}" destId="{5613FA81-0F16-46C9-BA4D-DB105CCDC0BF}" srcOrd="0" destOrd="0" presId="urn:microsoft.com/office/officeart/2005/8/layout/orgChart1"/>
    <dgm:cxn modelId="{5E2F6AF7-F5B0-467C-AE77-BFEE0A88491B}" type="presParOf" srcId="{5613FA81-0F16-46C9-BA4D-DB105CCDC0BF}" destId="{A680C7AA-BA33-434E-BB5D-BFF00CFC52A5}" srcOrd="0" destOrd="0" presId="urn:microsoft.com/office/officeart/2005/8/layout/orgChart1"/>
    <dgm:cxn modelId="{D5F1C1E3-A08B-4561-99E2-6A009149D02A}" type="presParOf" srcId="{5613FA81-0F16-46C9-BA4D-DB105CCDC0BF}" destId="{4B32B963-ED75-48E4-9006-77629B371E6E}" srcOrd="1" destOrd="0" presId="urn:microsoft.com/office/officeart/2005/8/layout/orgChart1"/>
    <dgm:cxn modelId="{B2C9E3D3-F8F6-47B4-BAA9-05DC4D6D91AB}" type="presParOf" srcId="{3DF4B110-2919-4645-B662-4B0DB1304439}" destId="{F1097ACD-FB1E-4CCA-91C8-1584E52D60D6}" srcOrd="1" destOrd="0" presId="urn:microsoft.com/office/officeart/2005/8/layout/orgChart1"/>
    <dgm:cxn modelId="{02EC78C2-D5A8-4B2C-9E58-B2914B6661F2}" type="presParOf" srcId="{F1097ACD-FB1E-4CCA-91C8-1584E52D60D6}" destId="{570F1A89-3272-4C8D-95F7-816E65706BC0}" srcOrd="0" destOrd="0" presId="urn:microsoft.com/office/officeart/2005/8/layout/orgChart1"/>
    <dgm:cxn modelId="{DB06D5D4-7A73-422D-BBFC-611D38E65EA1}" type="presParOf" srcId="{F1097ACD-FB1E-4CCA-91C8-1584E52D60D6}" destId="{2BABA8CA-8BB7-47F9-819B-D17D18A44478}" srcOrd="1" destOrd="0" presId="urn:microsoft.com/office/officeart/2005/8/layout/orgChart1"/>
    <dgm:cxn modelId="{975AA25A-CD3F-417B-A4FF-139BE3526C77}" type="presParOf" srcId="{2BABA8CA-8BB7-47F9-819B-D17D18A44478}" destId="{1F7ADD30-501E-4536-A0C9-12B9931E4B51}" srcOrd="0" destOrd="0" presId="urn:microsoft.com/office/officeart/2005/8/layout/orgChart1"/>
    <dgm:cxn modelId="{4D91C1C7-E940-41BB-B035-EE19AE8298FC}" type="presParOf" srcId="{1F7ADD30-501E-4536-A0C9-12B9931E4B51}" destId="{946E0347-8888-4AAF-AECC-997467C06CAE}" srcOrd="0" destOrd="0" presId="urn:microsoft.com/office/officeart/2005/8/layout/orgChart1"/>
    <dgm:cxn modelId="{8C220DBF-E93D-4F3D-A1DF-C022E2BC9B4C}" type="presParOf" srcId="{1F7ADD30-501E-4536-A0C9-12B9931E4B51}" destId="{E5BDCD60-F153-40BA-83FE-9E0859374F27}" srcOrd="1" destOrd="0" presId="urn:microsoft.com/office/officeart/2005/8/layout/orgChart1"/>
    <dgm:cxn modelId="{EB80FB3B-917F-42E3-AC51-9359D66341E3}" type="presParOf" srcId="{2BABA8CA-8BB7-47F9-819B-D17D18A44478}" destId="{C1E03F57-554B-48F5-B7F9-BCA00309294B}" srcOrd="1" destOrd="0" presId="urn:microsoft.com/office/officeart/2005/8/layout/orgChart1"/>
    <dgm:cxn modelId="{2559814B-A1C5-4FF0-BDDC-C9D8406D3EB6}" type="presParOf" srcId="{2BABA8CA-8BB7-47F9-819B-D17D18A44478}" destId="{6168FEF8-01A2-4344-AF4D-E446937DE96D}" srcOrd="2" destOrd="0" presId="urn:microsoft.com/office/officeart/2005/8/layout/orgChart1"/>
    <dgm:cxn modelId="{784F80ED-8549-4EEF-8F37-E4FF05069DC3}" type="presParOf" srcId="{3DF4B110-2919-4645-B662-4B0DB1304439}" destId="{EA369417-4FB9-4233-A003-2EC8915F5CA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206262-DF2D-41A1-9B52-4CC43D668AA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88049A1-B5BA-4775-9DEF-BA16536AD123}">
      <dgm:prSet phldrT="[نص]" custT="1"/>
      <dgm:spPr/>
      <dgm:t>
        <a:bodyPr/>
        <a:lstStyle/>
        <a:p>
          <a:pPr rtl="1"/>
          <a:r>
            <a:rPr lang="ar-SA" sz="4500" b="1" dirty="0"/>
            <a:t>1-قضية </a:t>
          </a:r>
          <a:r>
            <a:rPr lang="ar-SA" sz="4500" b="1" dirty="0">
              <a:solidFill>
                <a:schemeClr val="accent6"/>
              </a:solidFill>
            </a:rPr>
            <a:t>كلية</a:t>
          </a:r>
          <a:r>
            <a:rPr lang="ar-SA" sz="4500" b="1" dirty="0"/>
            <a:t> منطبقة على جميع جزئياتها</a:t>
          </a:r>
          <a:r>
            <a:rPr lang="ar-SA" sz="2000" b="1" dirty="0"/>
            <a:t>(الجرجاني )</a:t>
          </a:r>
        </a:p>
      </dgm:t>
    </dgm:pt>
    <dgm:pt modelId="{879F4DA9-DFDE-4206-8DA5-4169181796B6}" type="parTrans" cxnId="{C5AFD220-888C-4652-90F9-DEE3A09FA6CA}">
      <dgm:prSet/>
      <dgm:spPr/>
      <dgm:t>
        <a:bodyPr/>
        <a:lstStyle/>
        <a:p>
          <a:pPr rtl="1"/>
          <a:endParaRPr lang="ar-SA"/>
        </a:p>
      </dgm:t>
    </dgm:pt>
    <dgm:pt modelId="{8BE3AAC8-7BAA-4979-B9E1-AE488BD7815E}" type="sibTrans" cxnId="{C5AFD220-888C-4652-90F9-DEE3A09FA6CA}">
      <dgm:prSet/>
      <dgm:spPr/>
      <dgm:t>
        <a:bodyPr/>
        <a:lstStyle/>
        <a:p>
          <a:pPr rtl="1"/>
          <a:endParaRPr lang="ar-SA"/>
        </a:p>
      </dgm:t>
    </dgm:pt>
    <dgm:pt modelId="{890F5927-436B-4EE1-931C-BB4639F7F988}">
      <dgm:prSet phldrT="[نص]" custT="1"/>
      <dgm:spPr/>
      <dgm:t>
        <a:bodyPr/>
        <a:lstStyle/>
        <a:p>
          <a:pPr rtl="1"/>
          <a:r>
            <a:rPr lang="ar-SA" sz="3500" b="1" dirty="0"/>
            <a:t>2-قضية كلية من حيث اشتمالها بالقوة على أحكام جزئيات موضوعها</a:t>
          </a:r>
          <a:r>
            <a:rPr lang="ar-SA" sz="2000" b="1" dirty="0"/>
            <a:t>(أبو البقاء </a:t>
          </a:r>
          <a:r>
            <a:rPr lang="ar-SA" sz="2000" b="1" dirty="0" err="1"/>
            <a:t>الكفوي</a:t>
          </a:r>
          <a:r>
            <a:rPr lang="ar-SA" sz="2000" b="1" dirty="0"/>
            <a:t> حنفي )</a:t>
          </a:r>
        </a:p>
      </dgm:t>
    </dgm:pt>
    <dgm:pt modelId="{C0874499-1130-43F0-B8BF-752AD3FBA638}" type="parTrans" cxnId="{46105D91-FC7E-44DB-824C-AA60337A5B8E}">
      <dgm:prSet/>
      <dgm:spPr/>
      <dgm:t>
        <a:bodyPr/>
        <a:lstStyle/>
        <a:p>
          <a:pPr rtl="1"/>
          <a:endParaRPr lang="ar-SA"/>
        </a:p>
      </dgm:t>
    </dgm:pt>
    <dgm:pt modelId="{F3FEE35A-3F66-42CF-9329-96B50D1B3883}" type="sibTrans" cxnId="{46105D91-FC7E-44DB-824C-AA60337A5B8E}">
      <dgm:prSet/>
      <dgm:spPr/>
      <dgm:t>
        <a:bodyPr/>
        <a:lstStyle/>
        <a:p>
          <a:pPr rtl="1"/>
          <a:endParaRPr lang="ar-SA"/>
        </a:p>
      </dgm:t>
    </dgm:pt>
    <dgm:pt modelId="{BBF3A447-A564-48D4-BB66-D297EB5DC5A5}">
      <dgm:prSet phldrT="[نص]" custT="1"/>
      <dgm:spPr/>
      <dgm:t>
        <a:bodyPr/>
        <a:lstStyle/>
        <a:p>
          <a:pPr rtl="1"/>
          <a:r>
            <a:rPr lang="ar-SA" sz="3800" b="1" dirty="0"/>
            <a:t>3-حكم </a:t>
          </a:r>
          <a:r>
            <a:rPr lang="ar-SA" sz="3800" b="1" dirty="0">
              <a:solidFill>
                <a:schemeClr val="accent6"/>
              </a:solidFill>
            </a:rPr>
            <a:t>كلي</a:t>
          </a:r>
          <a:r>
            <a:rPr lang="ar-SA" sz="3800" b="1" dirty="0"/>
            <a:t> ينطبق على جزئياته ليتعرف أحكامها منه( </a:t>
          </a:r>
          <a:r>
            <a:rPr lang="ar-SA" sz="2000" b="1" dirty="0" err="1"/>
            <a:t>التفتازاني</a:t>
          </a:r>
          <a:r>
            <a:rPr lang="ar-SA" sz="2000" b="1" dirty="0"/>
            <a:t> </a:t>
          </a:r>
          <a:r>
            <a:rPr lang="ar-SA" sz="3800" b="1" dirty="0"/>
            <a:t>)</a:t>
          </a:r>
        </a:p>
      </dgm:t>
    </dgm:pt>
    <dgm:pt modelId="{2DAEE769-34C5-44AF-B19A-46A57D5C556A}" type="parTrans" cxnId="{627EBFDD-F498-4301-ADAE-036AD6A78AFD}">
      <dgm:prSet/>
      <dgm:spPr/>
      <dgm:t>
        <a:bodyPr/>
        <a:lstStyle/>
        <a:p>
          <a:pPr rtl="1"/>
          <a:endParaRPr lang="ar-SA"/>
        </a:p>
      </dgm:t>
    </dgm:pt>
    <dgm:pt modelId="{18885C0B-8524-49A5-B009-3EB876DF8715}" type="sibTrans" cxnId="{627EBFDD-F498-4301-ADAE-036AD6A78AFD}">
      <dgm:prSet/>
      <dgm:spPr/>
      <dgm:t>
        <a:bodyPr/>
        <a:lstStyle/>
        <a:p>
          <a:pPr rtl="1"/>
          <a:endParaRPr lang="ar-SA"/>
        </a:p>
      </dgm:t>
    </dgm:pt>
    <dgm:pt modelId="{2E52FDA0-DA08-445B-9E01-CEA0E14D9513}">
      <dgm:prSet phldrT="[نص]" custT="1"/>
      <dgm:spPr/>
      <dgm:t>
        <a:bodyPr/>
        <a:lstStyle/>
        <a:p>
          <a:pPr rtl="1"/>
          <a:r>
            <a:rPr lang="ar-SA" sz="4000" b="1" dirty="0"/>
            <a:t>4-هي الأمر</a:t>
          </a:r>
          <a:r>
            <a:rPr lang="ar-SA" sz="4000" b="1" dirty="0">
              <a:solidFill>
                <a:schemeClr val="accent6"/>
              </a:solidFill>
            </a:rPr>
            <a:t> الكلي </a:t>
          </a:r>
          <a:r>
            <a:rPr lang="ar-SA" sz="4000" b="1" dirty="0"/>
            <a:t>الذي ينطبق عليه جزئيات كثيرة تفهم أحكامها منها</a:t>
          </a:r>
          <a:r>
            <a:rPr lang="ar-SA" sz="2000" b="1" dirty="0"/>
            <a:t>(تاج الدين السبكي )</a:t>
          </a:r>
        </a:p>
      </dgm:t>
    </dgm:pt>
    <dgm:pt modelId="{CC48614F-E261-433D-B34B-FC46BD3D136C}" type="parTrans" cxnId="{CE864A4C-50E2-4E84-8BC0-677643A0BA77}">
      <dgm:prSet/>
      <dgm:spPr/>
      <dgm:t>
        <a:bodyPr/>
        <a:lstStyle/>
        <a:p>
          <a:pPr rtl="1"/>
          <a:endParaRPr lang="ar-SA"/>
        </a:p>
      </dgm:t>
    </dgm:pt>
    <dgm:pt modelId="{8291901B-B9EE-4469-AF01-329974219491}" type="sibTrans" cxnId="{CE864A4C-50E2-4E84-8BC0-677643A0BA77}">
      <dgm:prSet/>
      <dgm:spPr/>
      <dgm:t>
        <a:bodyPr/>
        <a:lstStyle/>
        <a:p>
          <a:pPr rtl="1"/>
          <a:endParaRPr lang="ar-SA"/>
        </a:p>
      </dgm:t>
    </dgm:pt>
    <dgm:pt modelId="{AAACBD27-C524-4C71-B013-6DB900A505F3}" type="pres">
      <dgm:prSet presAssocID="{7A206262-DF2D-41A1-9B52-4CC43D668A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BDFD491D-2FEA-43C6-9BE0-D9287E87FD77}" type="pres">
      <dgm:prSet presAssocID="{488049A1-B5BA-4775-9DEF-BA16536AD12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D516402-B777-436C-81F4-9B39A504B7EE}" type="pres">
      <dgm:prSet presAssocID="{488049A1-B5BA-4775-9DEF-BA16536AD12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A93BD6A-B0D7-46EE-B1F0-930B72E5876D}" type="pres">
      <dgm:prSet presAssocID="{BBF3A447-A564-48D4-BB66-D297EB5DC5A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D54F6B1-2058-4189-B8CB-BC2FD070F1D9}" type="pres">
      <dgm:prSet presAssocID="{BBF3A447-A564-48D4-BB66-D297EB5DC5A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46105D91-FC7E-44DB-824C-AA60337A5B8E}" srcId="{488049A1-B5BA-4775-9DEF-BA16536AD123}" destId="{890F5927-436B-4EE1-931C-BB4639F7F988}" srcOrd="0" destOrd="0" parTransId="{C0874499-1130-43F0-B8BF-752AD3FBA638}" sibTransId="{F3FEE35A-3F66-42CF-9329-96B50D1B3883}"/>
    <dgm:cxn modelId="{FC596E69-28E9-439A-89ED-9941668BF913}" type="presOf" srcId="{2E52FDA0-DA08-445B-9E01-CEA0E14D9513}" destId="{BD54F6B1-2058-4189-B8CB-BC2FD070F1D9}" srcOrd="0" destOrd="0" presId="urn:microsoft.com/office/officeart/2005/8/layout/vList2"/>
    <dgm:cxn modelId="{D553F575-AF56-4AD4-9274-83C84ABFAC00}" type="presOf" srcId="{7A206262-DF2D-41A1-9B52-4CC43D668AA5}" destId="{AAACBD27-C524-4C71-B013-6DB900A505F3}" srcOrd="0" destOrd="0" presId="urn:microsoft.com/office/officeart/2005/8/layout/vList2"/>
    <dgm:cxn modelId="{E79016DF-9B8B-40A1-A728-3D7D508F4EB3}" type="presOf" srcId="{488049A1-B5BA-4775-9DEF-BA16536AD123}" destId="{BDFD491D-2FEA-43C6-9BE0-D9287E87FD77}" srcOrd="0" destOrd="0" presId="urn:microsoft.com/office/officeart/2005/8/layout/vList2"/>
    <dgm:cxn modelId="{C96F30F3-7263-4097-970C-2EBB8B808366}" type="presOf" srcId="{890F5927-436B-4EE1-931C-BB4639F7F988}" destId="{BD516402-B777-436C-81F4-9B39A504B7EE}" srcOrd="0" destOrd="0" presId="urn:microsoft.com/office/officeart/2005/8/layout/vList2"/>
    <dgm:cxn modelId="{CE864A4C-50E2-4E84-8BC0-677643A0BA77}" srcId="{BBF3A447-A564-48D4-BB66-D297EB5DC5A5}" destId="{2E52FDA0-DA08-445B-9E01-CEA0E14D9513}" srcOrd="0" destOrd="0" parTransId="{CC48614F-E261-433D-B34B-FC46BD3D136C}" sibTransId="{8291901B-B9EE-4469-AF01-329974219491}"/>
    <dgm:cxn modelId="{CE5AB48E-786E-41A0-B941-2BA4B581603E}" type="presOf" srcId="{BBF3A447-A564-48D4-BB66-D297EB5DC5A5}" destId="{6A93BD6A-B0D7-46EE-B1F0-930B72E5876D}" srcOrd="0" destOrd="0" presId="urn:microsoft.com/office/officeart/2005/8/layout/vList2"/>
    <dgm:cxn modelId="{C5AFD220-888C-4652-90F9-DEE3A09FA6CA}" srcId="{7A206262-DF2D-41A1-9B52-4CC43D668AA5}" destId="{488049A1-B5BA-4775-9DEF-BA16536AD123}" srcOrd="0" destOrd="0" parTransId="{879F4DA9-DFDE-4206-8DA5-4169181796B6}" sibTransId="{8BE3AAC8-7BAA-4979-B9E1-AE488BD7815E}"/>
    <dgm:cxn modelId="{627EBFDD-F498-4301-ADAE-036AD6A78AFD}" srcId="{7A206262-DF2D-41A1-9B52-4CC43D668AA5}" destId="{BBF3A447-A564-48D4-BB66-D297EB5DC5A5}" srcOrd="1" destOrd="0" parTransId="{2DAEE769-34C5-44AF-B19A-46A57D5C556A}" sibTransId="{18885C0B-8524-49A5-B009-3EB876DF8715}"/>
    <dgm:cxn modelId="{D1133911-AEA7-4B0A-95CB-8ECC70836B61}" type="presParOf" srcId="{AAACBD27-C524-4C71-B013-6DB900A505F3}" destId="{BDFD491D-2FEA-43C6-9BE0-D9287E87FD77}" srcOrd="0" destOrd="0" presId="urn:microsoft.com/office/officeart/2005/8/layout/vList2"/>
    <dgm:cxn modelId="{1295D5EC-2420-4C3C-9B29-8C686FFACAC0}" type="presParOf" srcId="{AAACBD27-C524-4C71-B013-6DB900A505F3}" destId="{BD516402-B777-436C-81F4-9B39A504B7EE}" srcOrd="1" destOrd="0" presId="urn:microsoft.com/office/officeart/2005/8/layout/vList2"/>
    <dgm:cxn modelId="{D991E43C-34D1-4BD9-A5A2-517AB51995CE}" type="presParOf" srcId="{AAACBD27-C524-4C71-B013-6DB900A505F3}" destId="{6A93BD6A-B0D7-46EE-B1F0-930B72E5876D}" srcOrd="2" destOrd="0" presId="urn:microsoft.com/office/officeart/2005/8/layout/vList2"/>
    <dgm:cxn modelId="{0BA9C4A8-DAFB-4B70-A085-6469C25449D4}" type="presParOf" srcId="{AAACBD27-C524-4C71-B013-6DB900A505F3}" destId="{BD54F6B1-2058-4189-B8CB-BC2FD070F1D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1A308C-3880-4A7B-A69F-4C567DDF76F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9590F30A-A991-4C81-A16C-F76FC73E2A4C}">
      <dgm:prSet phldrT="[نص]" custT="1"/>
      <dgm:spPr/>
      <dgm:t>
        <a:bodyPr/>
        <a:lstStyle/>
        <a:p>
          <a:pPr rtl="1"/>
          <a:r>
            <a:rPr lang="ar-SA" sz="3900" b="1" dirty="0"/>
            <a:t>حكم شرعي في قضية </a:t>
          </a:r>
          <a:r>
            <a:rPr lang="ar-SA" sz="3900" b="1" dirty="0">
              <a:solidFill>
                <a:srgbClr val="FF0000"/>
              </a:solidFill>
            </a:rPr>
            <a:t>أغلبية </a:t>
          </a:r>
          <a:r>
            <a:rPr lang="ar-SA" sz="3900" b="1" dirty="0"/>
            <a:t>يتعرف منها أحكام ما دخل تحتها</a:t>
          </a:r>
          <a:r>
            <a:rPr lang="ar-SA" sz="2000" b="1" dirty="0"/>
            <a:t>(القواعد الفقهية للندوي )</a:t>
          </a:r>
        </a:p>
      </dgm:t>
    </dgm:pt>
    <dgm:pt modelId="{6C5892FA-2B57-44F3-9D72-BA4BD035671B}" type="parTrans" cxnId="{D3BF1CCA-1EB7-41FE-85F0-8313397AE653}">
      <dgm:prSet/>
      <dgm:spPr/>
      <dgm:t>
        <a:bodyPr/>
        <a:lstStyle/>
        <a:p>
          <a:pPr rtl="1"/>
          <a:endParaRPr lang="ar-SA"/>
        </a:p>
      </dgm:t>
    </dgm:pt>
    <dgm:pt modelId="{9D6748B7-6FBD-475E-A9E2-8F1B659AF226}" type="sibTrans" cxnId="{D3BF1CCA-1EB7-41FE-85F0-8313397AE653}">
      <dgm:prSet/>
      <dgm:spPr/>
      <dgm:t>
        <a:bodyPr/>
        <a:lstStyle/>
        <a:p>
          <a:pPr rtl="1"/>
          <a:endParaRPr lang="ar-SA"/>
        </a:p>
      </dgm:t>
    </dgm:pt>
    <dgm:pt modelId="{A4E270C6-EFFE-418A-984B-2FC87D9D8FFF}">
      <dgm:prSet phldrT="[نص]" custT="1"/>
      <dgm:spPr/>
      <dgm:t>
        <a:bodyPr/>
        <a:lstStyle/>
        <a:p>
          <a:pPr rtl="1"/>
          <a:r>
            <a:rPr lang="ar-SA" sz="3600" b="1" dirty="0"/>
            <a:t>أصل فقهي</a:t>
          </a:r>
          <a:r>
            <a:rPr lang="ar-SA" sz="3600" b="1" dirty="0">
              <a:solidFill>
                <a:schemeClr val="accent6"/>
              </a:solidFill>
            </a:rPr>
            <a:t> كلي </a:t>
          </a:r>
          <a:r>
            <a:rPr lang="ar-SA" sz="3600" b="1" dirty="0"/>
            <a:t>يتضمن أحكاما تشريعية عامة من أبواب متعددة في القضايا التي تدخل تحت موضوعه</a:t>
          </a:r>
          <a:r>
            <a:rPr lang="ar-SA" sz="2000" b="1" dirty="0"/>
            <a:t>((القواعد الفقهية للندوي )</a:t>
          </a:r>
        </a:p>
      </dgm:t>
    </dgm:pt>
    <dgm:pt modelId="{85929600-AE72-4827-B7FD-44D688F123AE}" type="parTrans" cxnId="{F666DB39-19D0-4A2F-ADF0-DA86905BCC7B}">
      <dgm:prSet/>
      <dgm:spPr/>
      <dgm:t>
        <a:bodyPr/>
        <a:lstStyle/>
        <a:p>
          <a:pPr rtl="1"/>
          <a:endParaRPr lang="ar-SA"/>
        </a:p>
      </dgm:t>
    </dgm:pt>
    <dgm:pt modelId="{8A404819-2A48-4E6F-88B2-1E89662A9EA3}" type="sibTrans" cxnId="{F666DB39-19D0-4A2F-ADF0-DA86905BCC7B}">
      <dgm:prSet/>
      <dgm:spPr/>
      <dgm:t>
        <a:bodyPr/>
        <a:lstStyle/>
        <a:p>
          <a:pPr rtl="1"/>
          <a:endParaRPr lang="ar-SA"/>
        </a:p>
      </dgm:t>
    </dgm:pt>
    <dgm:pt modelId="{17A84972-C28D-41F0-9BFC-51ECCC860E6F}">
      <dgm:prSet phldrT="[نص]" custT="1"/>
      <dgm:spPr/>
      <dgm:t>
        <a:bodyPr/>
        <a:lstStyle/>
        <a:p>
          <a:pPr rtl="1"/>
          <a:r>
            <a:rPr lang="ar-SA" sz="4600" b="1" dirty="0"/>
            <a:t>حكم </a:t>
          </a:r>
          <a:r>
            <a:rPr lang="ar-SA" sz="4600" b="1" dirty="0">
              <a:solidFill>
                <a:srgbClr val="FF0000"/>
              </a:solidFill>
            </a:rPr>
            <a:t>أغلبي</a:t>
          </a:r>
          <a:r>
            <a:rPr lang="ar-SA" sz="4600" b="1" dirty="0"/>
            <a:t> يتعرف منه أحكام الجزئيات الفقهية المباشرة</a:t>
          </a:r>
          <a:r>
            <a:rPr lang="ar-SA" sz="2000" b="1" dirty="0"/>
            <a:t>( مقدمة القواعد للمقري )</a:t>
          </a:r>
        </a:p>
      </dgm:t>
    </dgm:pt>
    <dgm:pt modelId="{8C16D6F4-EB5D-414D-9D4A-D6C9696F6E63}" type="parTrans" cxnId="{AE6C27CE-9B4A-4FF8-A697-683AC5159822}">
      <dgm:prSet/>
      <dgm:spPr/>
      <dgm:t>
        <a:bodyPr/>
        <a:lstStyle/>
        <a:p>
          <a:pPr rtl="1"/>
          <a:endParaRPr lang="ar-SA"/>
        </a:p>
      </dgm:t>
    </dgm:pt>
    <dgm:pt modelId="{1755DCE0-6C56-4493-8DEE-DCAEEC22EA66}" type="sibTrans" cxnId="{AE6C27CE-9B4A-4FF8-A697-683AC5159822}">
      <dgm:prSet/>
      <dgm:spPr/>
      <dgm:t>
        <a:bodyPr/>
        <a:lstStyle/>
        <a:p>
          <a:pPr rtl="1"/>
          <a:endParaRPr lang="ar-SA"/>
        </a:p>
      </dgm:t>
    </dgm:pt>
    <dgm:pt modelId="{5BBBAA45-6F01-485E-B535-B14FC106FB46}">
      <dgm:prSet phldrT="[نص]" phldr="1"/>
      <dgm:spPr/>
      <dgm:t>
        <a:bodyPr/>
        <a:lstStyle/>
        <a:p>
          <a:pPr rtl="1"/>
          <a:endParaRPr lang="ar-SA" b="1"/>
        </a:p>
      </dgm:t>
    </dgm:pt>
    <dgm:pt modelId="{D182E1F4-9534-47F8-93EA-594CCE8494B5}" type="parTrans" cxnId="{E9A37FC7-00A5-4FEA-AE58-6CBF28535136}">
      <dgm:prSet/>
      <dgm:spPr/>
      <dgm:t>
        <a:bodyPr/>
        <a:lstStyle/>
        <a:p>
          <a:pPr rtl="1"/>
          <a:endParaRPr lang="ar-SA"/>
        </a:p>
      </dgm:t>
    </dgm:pt>
    <dgm:pt modelId="{7F6632BD-AA0F-46AB-AEDD-3D5D88B18D75}" type="sibTrans" cxnId="{E9A37FC7-00A5-4FEA-AE58-6CBF28535136}">
      <dgm:prSet/>
      <dgm:spPr/>
      <dgm:t>
        <a:bodyPr/>
        <a:lstStyle/>
        <a:p>
          <a:pPr rtl="1"/>
          <a:endParaRPr lang="ar-SA"/>
        </a:p>
      </dgm:t>
    </dgm:pt>
    <dgm:pt modelId="{F50CEE76-EFD7-44F8-91D5-A591EA66C812}" type="pres">
      <dgm:prSet presAssocID="{5D1A308C-3880-4A7B-A69F-4C567DDF76F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4B7B2700-53BB-4348-9289-83D31CE8C181}" type="pres">
      <dgm:prSet presAssocID="{9590F30A-A991-4C81-A16C-F76FC73E2A4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3F62005-2075-44B9-9E03-27F784E72C1C}" type="pres">
      <dgm:prSet presAssocID="{9590F30A-A991-4C81-A16C-F76FC73E2A4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5EDC05F-F069-42F3-B513-2D17C41A6C2E}" type="pres">
      <dgm:prSet presAssocID="{17A84972-C28D-41F0-9BFC-51ECCC860E6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83DD456-7198-4855-B9DB-8545E8B8F577}" type="pres">
      <dgm:prSet presAssocID="{17A84972-C28D-41F0-9BFC-51ECCC860E6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56EA0C97-3651-40FC-A41A-CFECBC0C03E3}" type="presOf" srcId="{A4E270C6-EFFE-418A-984B-2FC87D9D8FFF}" destId="{C3F62005-2075-44B9-9E03-27F784E72C1C}" srcOrd="0" destOrd="0" presId="urn:microsoft.com/office/officeart/2005/8/layout/vList2"/>
    <dgm:cxn modelId="{E9A37FC7-00A5-4FEA-AE58-6CBF28535136}" srcId="{17A84972-C28D-41F0-9BFC-51ECCC860E6F}" destId="{5BBBAA45-6F01-485E-B535-B14FC106FB46}" srcOrd="0" destOrd="0" parTransId="{D182E1F4-9534-47F8-93EA-594CCE8494B5}" sibTransId="{7F6632BD-AA0F-46AB-AEDD-3D5D88B18D75}"/>
    <dgm:cxn modelId="{D3BF1CCA-1EB7-41FE-85F0-8313397AE653}" srcId="{5D1A308C-3880-4A7B-A69F-4C567DDF76F4}" destId="{9590F30A-A991-4C81-A16C-F76FC73E2A4C}" srcOrd="0" destOrd="0" parTransId="{6C5892FA-2B57-44F3-9D72-BA4BD035671B}" sibTransId="{9D6748B7-6FBD-475E-A9E2-8F1B659AF226}"/>
    <dgm:cxn modelId="{AE6C27CE-9B4A-4FF8-A697-683AC5159822}" srcId="{5D1A308C-3880-4A7B-A69F-4C567DDF76F4}" destId="{17A84972-C28D-41F0-9BFC-51ECCC860E6F}" srcOrd="1" destOrd="0" parTransId="{8C16D6F4-EB5D-414D-9D4A-D6C9696F6E63}" sibTransId="{1755DCE0-6C56-4493-8DEE-DCAEEC22EA66}"/>
    <dgm:cxn modelId="{A056710F-201C-4692-94A4-10ABD0D80FBF}" type="presOf" srcId="{5D1A308C-3880-4A7B-A69F-4C567DDF76F4}" destId="{F50CEE76-EFD7-44F8-91D5-A591EA66C812}" srcOrd="0" destOrd="0" presId="urn:microsoft.com/office/officeart/2005/8/layout/vList2"/>
    <dgm:cxn modelId="{F3D90795-0E3F-4830-B28C-4B0F94FC3110}" type="presOf" srcId="{9590F30A-A991-4C81-A16C-F76FC73E2A4C}" destId="{4B7B2700-53BB-4348-9289-83D31CE8C181}" srcOrd="0" destOrd="0" presId="urn:microsoft.com/office/officeart/2005/8/layout/vList2"/>
    <dgm:cxn modelId="{73766FDF-DBB2-4FA1-A1B8-B4CC4872BAD3}" type="presOf" srcId="{17A84972-C28D-41F0-9BFC-51ECCC860E6F}" destId="{55EDC05F-F069-42F3-B513-2D17C41A6C2E}" srcOrd="0" destOrd="0" presId="urn:microsoft.com/office/officeart/2005/8/layout/vList2"/>
    <dgm:cxn modelId="{EFB3928B-8971-4152-BA51-7B57B13739CD}" type="presOf" srcId="{5BBBAA45-6F01-485E-B535-B14FC106FB46}" destId="{C83DD456-7198-4855-B9DB-8545E8B8F577}" srcOrd="0" destOrd="0" presId="urn:microsoft.com/office/officeart/2005/8/layout/vList2"/>
    <dgm:cxn modelId="{F666DB39-19D0-4A2F-ADF0-DA86905BCC7B}" srcId="{9590F30A-A991-4C81-A16C-F76FC73E2A4C}" destId="{A4E270C6-EFFE-418A-984B-2FC87D9D8FFF}" srcOrd="0" destOrd="0" parTransId="{85929600-AE72-4827-B7FD-44D688F123AE}" sibTransId="{8A404819-2A48-4E6F-88B2-1E89662A9EA3}"/>
    <dgm:cxn modelId="{E63BB557-7B25-4D05-8A34-F7972CAED370}" type="presParOf" srcId="{F50CEE76-EFD7-44F8-91D5-A591EA66C812}" destId="{4B7B2700-53BB-4348-9289-83D31CE8C181}" srcOrd="0" destOrd="0" presId="urn:microsoft.com/office/officeart/2005/8/layout/vList2"/>
    <dgm:cxn modelId="{9699FB12-1D97-4111-9EA4-FAF5CAEC297B}" type="presParOf" srcId="{F50CEE76-EFD7-44F8-91D5-A591EA66C812}" destId="{C3F62005-2075-44B9-9E03-27F784E72C1C}" srcOrd="1" destOrd="0" presId="urn:microsoft.com/office/officeart/2005/8/layout/vList2"/>
    <dgm:cxn modelId="{0E3F1EDE-23A5-4B66-8379-B753EBD05E6E}" type="presParOf" srcId="{F50CEE76-EFD7-44F8-91D5-A591EA66C812}" destId="{55EDC05F-F069-42F3-B513-2D17C41A6C2E}" srcOrd="2" destOrd="0" presId="urn:microsoft.com/office/officeart/2005/8/layout/vList2"/>
    <dgm:cxn modelId="{846F069C-2078-45F9-9C73-61DAFD5B082C}" type="presParOf" srcId="{F50CEE76-EFD7-44F8-91D5-A591EA66C812}" destId="{C83DD456-7198-4855-B9DB-8545E8B8F57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D890E2-66AA-4CDE-A90F-5BC4BDCFA0A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ar-SA"/>
        </a:p>
      </dgm:t>
    </dgm:pt>
    <dgm:pt modelId="{09446B03-698B-477E-B807-8F5F5321E936}">
      <dgm:prSet custT="1"/>
      <dgm:spPr/>
      <dgm:t>
        <a:bodyPr/>
        <a:lstStyle/>
        <a:p>
          <a:pPr rtl="1"/>
          <a:r>
            <a:rPr lang="ar-SA" sz="2400" b="1" dirty="0"/>
            <a:t>1-الحفظ والضبط للمسائل الكثيرة المتناظرة، بحيث تكون القاعدة وسيلة لمعرفة الاحكام المندرجة تحتها0</a:t>
          </a:r>
          <a:endParaRPr lang="ar-SA" sz="2400" dirty="0"/>
        </a:p>
      </dgm:t>
    </dgm:pt>
    <dgm:pt modelId="{0E64A970-9420-412B-B78F-4DFE656A181F}" type="parTrans" cxnId="{0BA20BDB-5C6D-47E2-BFCE-BC82134A441D}">
      <dgm:prSet/>
      <dgm:spPr/>
      <dgm:t>
        <a:bodyPr/>
        <a:lstStyle/>
        <a:p>
          <a:pPr rtl="1"/>
          <a:endParaRPr lang="ar-SA"/>
        </a:p>
      </dgm:t>
    </dgm:pt>
    <dgm:pt modelId="{7E1F8CC4-1B7D-4163-86E9-DD9054515242}" type="sibTrans" cxnId="{0BA20BDB-5C6D-47E2-BFCE-BC82134A441D}">
      <dgm:prSet/>
      <dgm:spPr/>
      <dgm:t>
        <a:bodyPr/>
        <a:lstStyle/>
        <a:p>
          <a:pPr rtl="1"/>
          <a:endParaRPr lang="ar-SA"/>
        </a:p>
      </dgm:t>
    </dgm:pt>
    <dgm:pt modelId="{29EE81C5-C10C-4187-94C4-D24C579E3C37}">
      <dgm:prSet custT="1"/>
      <dgm:spPr/>
      <dgm:t>
        <a:bodyPr/>
        <a:lstStyle/>
        <a:p>
          <a:pPr rtl="1"/>
          <a:r>
            <a:rPr lang="ar-SA" sz="2400" b="1"/>
            <a:t>2-تدل على أنّ الأحكام المتحدة العلة مع اختلافها محققة لجنس واحد من المصالح0</a:t>
          </a:r>
          <a:endParaRPr lang="ar-SA" sz="2400"/>
        </a:p>
      </dgm:t>
    </dgm:pt>
    <dgm:pt modelId="{E88A9F6D-B03C-4CE5-B9CB-18742D14AB37}" type="parTrans" cxnId="{5430312C-BB51-4140-93F8-7AC7A3ADBBBD}">
      <dgm:prSet/>
      <dgm:spPr/>
      <dgm:t>
        <a:bodyPr/>
        <a:lstStyle/>
        <a:p>
          <a:pPr rtl="1"/>
          <a:endParaRPr lang="ar-SA"/>
        </a:p>
      </dgm:t>
    </dgm:pt>
    <dgm:pt modelId="{676F27CE-356B-4D17-922F-869105DA1030}" type="sibTrans" cxnId="{5430312C-BB51-4140-93F8-7AC7A3ADBBBD}">
      <dgm:prSet/>
      <dgm:spPr/>
      <dgm:t>
        <a:bodyPr/>
        <a:lstStyle/>
        <a:p>
          <a:pPr rtl="1"/>
          <a:endParaRPr lang="ar-SA"/>
        </a:p>
      </dgm:t>
    </dgm:pt>
    <dgm:pt modelId="{2108B454-1214-4B80-8AF3-433D37D9EDE9}">
      <dgm:prSet custT="1"/>
      <dgm:spPr/>
      <dgm:t>
        <a:bodyPr/>
        <a:lstStyle/>
        <a:p>
          <a:pPr rtl="1"/>
          <a:r>
            <a:rPr lang="ar-SA" sz="2400" b="1" dirty="0"/>
            <a:t>3- تخدم المقاصد الشرعية العامة </a:t>
          </a:r>
          <a:r>
            <a:rPr lang="ar-SA" sz="2400" b="1" dirty="0" err="1"/>
            <a:t>والخاصة،وتمهد</a:t>
          </a:r>
          <a:r>
            <a:rPr lang="ar-SA" sz="2400" b="1" dirty="0"/>
            <a:t> الطريق للوصول إلى أسرار الأحكام وحكمها0بينما تدور مسائل أصول الفقه حول محور استنباط الاحكام0</a:t>
          </a:r>
          <a:endParaRPr lang="ar-SA" sz="2400" dirty="0"/>
        </a:p>
      </dgm:t>
    </dgm:pt>
    <dgm:pt modelId="{A85E9AAC-AB8C-458C-A182-E4C766EBE689}" type="parTrans" cxnId="{38D8422A-F15C-49F2-B722-56147784377E}">
      <dgm:prSet/>
      <dgm:spPr/>
      <dgm:t>
        <a:bodyPr/>
        <a:lstStyle/>
        <a:p>
          <a:pPr rtl="1"/>
          <a:endParaRPr lang="ar-SA"/>
        </a:p>
      </dgm:t>
    </dgm:pt>
    <dgm:pt modelId="{D811E235-42DD-4226-9A6D-148AB20FC14F}" type="sibTrans" cxnId="{38D8422A-F15C-49F2-B722-56147784377E}">
      <dgm:prSet/>
      <dgm:spPr/>
      <dgm:t>
        <a:bodyPr/>
        <a:lstStyle/>
        <a:p>
          <a:pPr rtl="1"/>
          <a:endParaRPr lang="ar-SA"/>
        </a:p>
      </dgm:t>
    </dgm:pt>
    <dgm:pt modelId="{9451535F-8C8E-4F86-8D8E-8D507D5BD1AC}">
      <dgm:prSet custT="1"/>
      <dgm:spPr/>
      <dgm:t>
        <a:bodyPr/>
        <a:lstStyle/>
        <a:p>
          <a:pPr rtl="1"/>
          <a:r>
            <a:rPr lang="ar-SA" sz="2400" b="1" dirty="0"/>
            <a:t>4-تسهيل حفظ الفروع0</a:t>
          </a:r>
          <a:endParaRPr lang="ar-SA" sz="2400" dirty="0"/>
        </a:p>
      </dgm:t>
    </dgm:pt>
    <dgm:pt modelId="{56299D02-0F8B-4F13-BC8B-B213981B846A}" type="parTrans" cxnId="{2D81BBDD-2B3E-4EDA-A137-86868DDB5E9B}">
      <dgm:prSet/>
      <dgm:spPr/>
      <dgm:t>
        <a:bodyPr/>
        <a:lstStyle/>
        <a:p>
          <a:pPr rtl="1"/>
          <a:endParaRPr lang="ar-SA"/>
        </a:p>
      </dgm:t>
    </dgm:pt>
    <dgm:pt modelId="{FE42DD89-CC59-4FC1-A385-B545D1D3ED9A}" type="sibTrans" cxnId="{2D81BBDD-2B3E-4EDA-A137-86868DDB5E9B}">
      <dgm:prSet/>
      <dgm:spPr/>
      <dgm:t>
        <a:bodyPr/>
        <a:lstStyle/>
        <a:p>
          <a:pPr rtl="1"/>
          <a:endParaRPr lang="ar-SA"/>
        </a:p>
      </dgm:t>
    </dgm:pt>
    <dgm:pt modelId="{142749E4-76A6-4C56-A4E5-716142BA6F2F}">
      <dgm:prSet custT="1"/>
      <dgm:spPr/>
      <dgm:t>
        <a:bodyPr/>
        <a:lstStyle/>
        <a:p>
          <a:pPr rtl="1"/>
          <a:r>
            <a:rPr lang="ar-SA" sz="2400" b="1"/>
            <a:t>5-تعين على معرفة مقاصد الشريعة وشمولها</a:t>
          </a:r>
          <a:endParaRPr lang="ar-SA" sz="2400"/>
        </a:p>
      </dgm:t>
    </dgm:pt>
    <dgm:pt modelId="{E253A77E-1FC8-4DDA-9A4E-433866DE7D1C}" type="parTrans" cxnId="{BC562849-0E00-4479-8E47-39FA0D57EAA0}">
      <dgm:prSet/>
      <dgm:spPr/>
      <dgm:t>
        <a:bodyPr/>
        <a:lstStyle/>
        <a:p>
          <a:pPr rtl="1"/>
          <a:endParaRPr lang="ar-SA"/>
        </a:p>
      </dgm:t>
    </dgm:pt>
    <dgm:pt modelId="{D48445FC-B266-4510-B610-67E66B23B843}" type="sibTrans" cxnId="{BC562849-0E00-4479-8E47-39FA0D57EAA0}">
      <dgm:prSet/>
      <dgm:spPr/>
      <dgm:t>
        <a:bodyPr/>
        <a:lstStyle/>
        <a:p>
          <a:pPr rtl="1"/>
          <a:endParaRPr lang="ar-SA"/>
        </a:p>
      </dgm:t>
    </dgm:pt>
    <dgm:pt modelId="{57F0B154-1D4D-4412-820E-0D8B294EB410}">
      <dgm:prSet custT="1"/>
      <dgm:spPr/>
      <dgm:t>
        <a:bodyPr/>
        <a:lstStyle/>
        <a:p>
          <a:pPr rtl="1"/>
          <a:r>
            <a:rPr lang="ar-SA" sz="2400" b="1"/>
            <a:t>6- تعين على معرفة مآخذ المسائل، وإلحاق النوازل بالمسائل المنصوص عليها0</a:t>
          </a:r>
          <a:endParaRPr lang="ar-SA" sz="2400"/>
        </a:p>
      </dgm:t>
    </dgm:pt>
    <dgm:pt modelId="{0A3EFB89-0B70-444B-953A-EF82A1BF23B9}" type="parTrans" cxnId="{244E8B0E-EEB8-495E-9298-A708490FC8BA}">
      <dgm:prSet/>
      <dgm:spPr/>
      <dgm:t>
        <a:bodyPr/>
        <a:lstStyle/>
        <a:p>
          <a:pPr rtl="1"/>
          <a:endParaRPr lang="ar-SA"/>
        </a:p>
      </dgm:t>
    </dgm:pt>
    <dgm:pt modelId="{ACDE0663-5F4A-48D6-A295-6BBC7484F19E}" type="sibTrans" cxnId="{244E8B0E-EEB8-495E-9298-A708490FC8BA}">
      <dgm:prSet/>
      <dgm:spPr/>
      <dgm:t>
        <a:bodyPr/>
        <a:lstStyle/>
        <a:p>
          <a:pPr rtl="1"/>
          <a:endParaRPr lang="ar-SA"/>
        </a:p>
      </dgm:t>
    </dgm:pt>
    <dgm:pt modelId="{D9410B8A-BA4A-4C30-BE5E-6FA89B2C2613}" type="pres">
      <dgm:prSet presAssocID="{C3D890E2-66AA-4CDE-A90F-5BC4BDCFA0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677A6CEE-BF30-418D-BCA5-1B434A6D320D}" type="pres">
      <dgm:prSet presAssocID="{09446B03-698B-477E-B807-8F5F5321E936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81C585D-849A-47E5-9122-5EBEEC299254}" type="pres">
      <dgm:prSet presAssocID="{7E1F8CC4-1B7D-4163-86E9-DD9054515242}" presName="spacer" presStyleCnt="0"/>
      <dgm:spPr/>
    </dgm:pt>
    <dgm:pt modelId="{779278FE-8DB2-4590-9039-F091553414A9}" type="pres">
      <dgm:prSet presAssocID="{29EE81C5-C10C-4187-94C4-D24C579E3C37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88C84A6-58F5-4207-8DC4-24F3A8EBC467}" type="pres">
      <dgm:prSet presAssocID="{676F27CE-356B-4D17-922F-869105DA1030}" presName="spacer" presStyleCnt="0"/>
      <dgm:spPr/>
    </dgm:pt>
    <dgm:pt modelId="{EFA9CB38-5E0F-4E4A-8034-989A915ECC82}" type="pres">
      <dgm:prSet presAssocID="{2108B454-1214-4B80-8AF3-433D37D9EDE9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37B0BB74-D343-472E-A156-9B2D5A77DB05}" type="pres">
      <dgm:prSet presAssocID="{D811E235-42DD-4226-9A6D-148AB20FC14F}" presName="spacer" presStyleCnt="0"/>
      <dgm:spPr/>
    </dgm:pt>
    <dgm:pt modelId="{A8FB576E-63B3-47D8-A0F8-AA3F09530D1E}" type="pres">
      <dgm:prSet presAssocID="{9451535F-8C8E-4F86-8D8E-8D507D5BD1AC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217B826-0F50-46EA-BC7E-A0535257C5AC}" type="pres">
      <dgm:prSet presAssocID="{FE42DD89-CC59-4FC1-A385-B545D1D3ED9A}" presName="spacer" presStyleCnt="0"/>
      <dgm:spPr/>
    </dgm:pt>
    <dgm:pt modelId="{985A1BCC-2ECB-4FFF-BE60-7FF7ECF34A4E}" type="pres">
      <dgm:prSet presAssocID="{142749E4-76A6-4C56-A4E5-716142BA6F2F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ED7FE90-C753-43A8-885D-C1ABF996E314}" type="pres">
      <dgm:prSet presAssocID="{D48445FC-B266-4510-B610-67E66B23B843}" presName="spacer" presStyleCnt="0"/>
      <dgm:spPr/>
    </dgm:pt>
    <dgm:pt modelId="{2DA30B24-F942-4E5B-9D10-5B7A60BF8D05}" type="pres">
      <dgm:prSet presAssocID="{57F0B154-1D4D-4412-820E-0D8B294EB410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FE3951A1-8291-4327-B7E4-608416424536}" type="presOf" srcId="{142749E4-76A6-4C56-A4E5-716142BA6F2F}" destId="{985A1BCC-2ECB-4FFF-BE60-7FF7ECF34A4E}" srcOrd="0" destOrd="0" presId="urn:microsoft.com/office/officeart/2005/8/layout/vList2"/>
    <dgm:cxn modelId="{D1975982-91AD-49AE-958E-807F45FC7FF0}" type="presOf" srcId="{57F0B154-1D4D-4412-820E-0D8B294EB410}" destId="{2DA30B24-F942-4E5B-9D10-5B7A60BF8D05}" srcOrd="0" destOrd="0" presId="urn:microsoft.com/office/officeart/2005/8/layout/vList2"/>
    <dgm:cxn modelId="{EAD08F7D-7520-4273-B8C7-F6270E248D57}" type="presOf" srcId="{09446B03-698B-477E-B807-8F5F5321E936}" destId="{677A6CEE-BF30-418D-BCA5-1B434A6D320D}" srcOrd="0" destOrd="0" presId="urn:microsoft.com/office/officeart/2005/8/layout/vList2"/>
    <dgm:cxn modelId="{2D81BBDD-2B3E-4EDA-A137-86868DDB5E9B}" srcId="{C3D890E2-66AA-4CDE-A90F-5BC4BDCFA0AE}" destId="{9451535F-8C8E-4F86-8D8E-8D507D5BD1AC}" srcOrd="3" destOrd="0" parTransId="{56299D02-0F8B-4F13-BC8B-B213981B846A}" sibTransId="{FE42DD89-CC59-4FC1-A385-B545D1D3ED9A}"/>
    <dgm:cxn modelId="{C3652800-02ED-40E6-8163-1DD1184DCC09}" type="presOf" srcId="{2108B454-1214-4B80-8AF3-433D37D9EDE9}" destId="{EFA9CB38-5E0F-4E4A-8034-989A915ECC82}" srcOrd="0" destOrd="0" presId="urn:microsoft.com/office/officeart/2005/8/layout/vList2"/>
    <dgm:cxn modelId="{244E8B0E-EEB8-495E-9298-A708490FC8BA}" srcId="{C3D890E2-66AA-4CDE-A90F-5BC4BDCFA0AE}" destId="{57F0B154-1D4D-4412-820E-0D8B294EB410}" srcOrd="5" destOrd="0" parTransId="{0A3EFB89-0B70-444B-953A-EF82A1BF23B9}" sibTransId="{ACDE0663-5F4A-48D6-A295-6BBC7484F19E}"/>
    <dgm:cxn modelId="{5430312C-BB51-4140-93F8-7AC7A3ADBBBD}" srcId="{C3D890E2-66AA-4CDE-A90F-5BC4BDCFA0AE}" destId="{29EE81C5-C10C-4187-94C4-D24C579E3C37}" srcOrd="1" destOrd="0" parTransId="{E88A9F6D-B03C-4CE5-B9CB-18742D14AB37}" sibTransId="{676F27CE-356B-4D17-922F-869105DA1030}"/>
    <dgm:cxn modelId="{38D8422A-F15C-49F2-B722-56147784377E}" srcId="{C3D890E2-66AA-4CDE-A90F-5BC4BDCFA0AE}" destId="{2108B454-1214-4B80-8AF3-433D37D9EDE9}" srcOrd="2" destOrd="0" parTransId="{A85E9AAC-AB8C-458C-A182-E4C766EBE689}" sibTransId="{D811E235-42DD-4226-9A6D-148AB20FC14F}"/>
    <dgm:cxn modelId="{A07937F4-FE49-4097-8C9E-AE2D605DE013}" type="presOf" srcId="{29EE81C5-C10C-4187-94C4-D24C579E3C37}" destId="{779278FE-8DB2-4590-9039-F091553414A9}" srcOrd="0" destOrd="0" presId="urn:microsoft.com/office/officeart/2005/8/layout/vList2"/>
    <dgm:cxn modelId="{0BA20BDB-5C6D-47E2-BFCE-BC82134A441D}" srcId="{C3D890E2-66AA-4CDE-A90F-5BC4BDCFA0AE}" destId="{09446B03-698B-477E-B807-8F5F5321E936}" srcOrd="0" destOrd="0" parTransId="{0E64A970-9420-412B-B78F-4DFE656A181F}" sibTransId="{7E1F8CC4-1B7D-4163-86E9-DD9054515242}"/>
    <dgm:cxn modelId="{44166126-51F6-4ADA-BCBF-8DD259773B95}" type="presOf" srcId="{9451535F-8C8E-4F86-8D8E-8D507D5BD1AC}" destId="{A8FB576E-63B3-47D8-A0F8-AA3F09530D1E}" srcOrd="0" destOrd="0" presId="urn:microsoft.com/office/officeart/2005/8/layout/vList2"/>
    <dgm:cxn modelId="{BC562849-0E00-4479-8E47-39FA0D57EAA0}" srcId="{C3D890E2-66AA-4CDE-A90F-5BC4BDCFA0AE}" destId="{142749E4-76A6-4C56-A4E5-716142BA6F2F}" srcOrd="4" destOrd="0" parTransId="{E253A77E-1FC8-4DDA-9A4E-433866DE7D1C}" sibTransId="{D48445FC-B266-4510-B610-67E66B23B843}"/>
    <dgm:cxn modelId="{F7EB5325-6CED-471C-BA70-2160C94C1EC6}" type="presOf" srcId="{C3D890E2-66AA-4CDE-A90F-5BC4BDCFA0AE}" destId="{D9410B8A-BA4A-4C30-BE5E-6FA89B2C2613}" srcOrd="0" destOrd="0" presId="urn:microsoft.com/office/officeart/2005/8/layout/vList2"/>
    <dgm:cxn modelId="{6497B67B-6C1D-4699-957C-4E15CBA5AF59}" type="presParOf" srcId="{D9410B8A-BA4A-4C30-BE5E-6FA89B2C2613}" destId="{677A6CEE-BF30-418D-BCA5-1B434A6D320D}" srcOrd="0" destOrd="0" presId="urn:microsoft.com/office/officeart/2005/8/layout/vList2"/>
    <dgm:cxn modelId="{751DDD51-B78E-4272-8683-0E21C07EDBD1}" type="presParOf" srcId="{D9410B8A-BA4A-4C30-BE5E-6FA89B2C2613}" destId="{C81C585D-849A-47E5-9122-5EBEEC299254}" srcOrd="1" destOrd="0" presId="urn:microsoft.com/office/officeart/2005/8/layout/vList2"/>
    <dgm:cxn modelId="{F5341543-0028-445D-B9F0-8F5E1490C09C}" type="presParOf" srcId="{D9410B8A-BA4A-4C30-BE5E-6FA89B2C2613}" destId="{779278FE-8DB2-4590-9039-F091553414A9}" srcOrd="2" destOrd="0" presId="urn:microsoft.com/office/officeart/2005/8/layout/vList2"/>
    <dgm:cxn modelId="{381515DC-9A0D-4D1A-95CE-0AC823C46AF8}" type="presParOf" srcId="{D9410B8A-BA4A-4C30-BE5E-6FA89B2C2613}" destId="{F88C84A6-58F5-4207-8DC4-24F3A8EBC467}" srcOrd="3" destOrd="0" presId="urn:microsoft.com/office/officeart/2005/8/layout/vList2"/>
    <dgm:cxn modelId="{A32CBF09-B585-43B6-BC89-EE2394E7059B}" type="presParOf" srcId="{D9410B8A-BA4A-4C30-BE5E-6FA89B2C2613}" destId="{EFA9CB38-5E0F-4E4A-8034-989A915ECC82}" srcOrd="4" destOrd="0" presId="urn:microsoft.com/office/officeart/2005/8/layout/vList2"/>
    <dgm:cxn modelId="{9F2338EA-E160-46E4-BB73-64470F7D7BFB}" type="presParOf" srcId="{D9410B8A-BA4A-4C30-BE5E-6FA89B2C2613}" destId="{37B0BB74-D343-472E-A156-9B2D5A77DB05}" srcOrd="5" destOrd="0" presId="urn:microsoft.com/office/officeart/2005/8/layout/vList2"/>
    <dgm:cxn modelId="{923C8DE2-9E76-42E6-B5AF-375DA58E8D47}" type="presParOf" srcId="{D9410B8A-BA4A-4C30-BE5E-6FA89B2C2613}" destId="{A8FB576E-63B3-47D8-A0F8-AA3F09530D1E}" srcOrd="6" destOrd="0" presId="urn:microsoft.com/office/officeart/2005/8/layout/vList2"/>
    <dgm:cxn modelId="{139456B0-1D32-43E5-AA91-08767A8A1E63}" type="presParOf" srcId="{D9410B8A-BA4A-4C30-BE5E-6FA89B2C2613}" destId="{4217B826-0F50-46EA-BC7E-A0535257C5AC}" srcOrd="7" destOrd="0" presId="urn:microsoft.com/office/officeart/2005/8/layout/vList2"/>
    <dgm:cxn modelId="{CC4E6C2D-23AE-478A-9965-05B2431CD0F3}" type="presParOf" srcId="{D9410B8A-BA4A-4C30-BE5E-6FA89B2C2613}" destId="{985A1BCC-2ECB-4FFF-BE60-7FF7ECF34A4E}" srcOrd="8" destOrd="0" presId="urn:microsoft.com/office/officeart/2005/8/layout/vList2"/>
    <dgm:cxn modelId="{EA507820-F65E-4762-8BA6-F84048DE3CF3}" type="presParOf" srcId="{D9410B8A-BA4A-4C30-BE5E-6FA89B2C2613}" destId="{FED7FE90-C753-43A8-885D-C1ABF996E314}" srcOrd="9" destOrd="0" presId="urn:microsoft.com/office/officeart/2005/8/layout/vList2"/>
    <dgm:cxn modelId="{8F67A9EE-A7CC-429B-8C4E-A2D71BB05C18}" type="presParOf" srcId="{D9410B8A-BA4A-4C30-BE5E-6FA89B2C2613}" destId="{2DA30B24-F942-4E5B-9D10-5B7A60BF8D0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0F1A89-3272-4C8D-95F7-816E65706BC0}">
      <dsp:nvSpPr>
        <dsp:cNvPr id="0" name=""/>
        <dsp:cNvSpPr/>
      </dsp:nvSpPr>
      <dsp:spPr>
        <a:xfrm>
          <a:off x="6420940" y="2698024"/>
          <a:ext cx="732879" cy="979457"/>
        </a:xfrm>
        <a:custGeom>
          <a:avLst/>
          <a:gdLst/>
          <a:ahLst/>
          <a:cxnLst/>
          <a:rect l="0" t="0" r="0" b="0"/>
          <a:pathLst>
            <a:path>
              <a:moveTo>
                <a:pt x="732879" y="0"/>
              </a:moveTo>
              <a:lnTo>
                <a:pt x="0" y="9794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A18EF6-3C48-4CA6-B743-C2EB95CC5592}">
      <dsp:nvSpPr>
        <dsp:cNvPr id="0" name=""/>
        <dsp:cNvSpPr/>
      </dsp:nvSpPr>
      <dsp:spPr>
        <a:xfrm>
          <a:off x="5379950" y="1590804"/>
          <a:ext cx="1040990" cy="674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4146"/>
              </a:lnTo>
              <a:lnTo>
                <a:pt x="1040990" y="6741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EF5071-FCAC-4F3C-A6F1-AB5686BC4A7E}">
      <dsp:nvSpPr>
        <dsp:cNvPr id="0" name=""/>
        <dsp:cNvSpPr/>
      </dsp:nvSpPr>
      <dsp:spPr>
        <a:xfrm>
          <a:off x="3343277" y="3746995"/>
          <a:ext cx="704297" cy="584053"/>
        </a:xfrm>
        <a:custGeom>
          <a:avLst/>
          <a:gdLst/>
          <a:ahLst/>
          <a:cxnLst/>
          <a:rect l="0" t="0" r="0" b="0"/>
          <a:pathLst>
            <a:path>
              <a:moveTo>
                <a:pt x="704297" y="0"/>
              </a:moveTo>
              <a:lnTo>
                <a:pt x="0" y="5840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CF6D44-CCEE-4488-81BF-B774629FF84F}">
      <dsp:nvSpPr>
        <dsp:cNvPr id="0" name=""/>
        <dsp:cNvSpPr/>
      </dsp:nvSpPr>
      <dsp:spPr>
        <a:xfrm>
          <a:off x="2586872" y="2605722"/>
          <a:ext cx="727822" cy="733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3755"/>
              </a:lnTo>
              <a:lnTo>
                <a:pt x="727822" y="7337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BD8F36-3953-4AE9-A438-1C5BE55E3049}">
      <dsp:nvSpPr>
        <dsp:cNvPr id="0" name=""/>
        <dsp:cNvSpPr/>
      </dsp:nvSpPr>
      <dsp:spPr>
        <a:xfrm>
          <a:off x="102864" y="3691743"/>
          <a:ext cx="640289" cy="804372"/>
        </a:xfrm>
        <a:custGeom>
          <a:avLst/>
          <a:gdLst/>
          <a:ahLst/>
          <a:cxnLst/>
          <a:rect l="0" t="0" r="0" b="0"/>
          <a:pathLst>
            <a:path>
              <a:moveTo>
                <a:pt x="640289" y="0"/>
              </a:moveTo>
              <a:lnTo>
                <a:pt x="0" y="8043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3EBBB7-B642-4B6B-ADFF-C325B60775B9}">
      <dsp:nvSpPr>
        <dsp:cNvPr id="0" name=""/>
        <dsp:cNvSpPr/>
      </dsp:nvSpPr>
      <dsp:spPr>
        <a:xfrm>
          <a:off x="1486309" y="2605722"/>
          <a:ext cx="1100563" cy="719581"/>
        </a:xfrm>
        <a:custGeom>
          <a:avLst/>
          <a:gdLst/>
          <a:ahLst/>
          <a:cxnLst/>
          <a:rect l="0" t="0" r="0" b="0"/>
          <a:pathLst>
            <a:path>
              <a:moveTo>
                <a:pt x="1100563" y="0"/>
              </a:moveTo>
              <a:lnTo>
                <a:pt x="1100563" y="719581"/>
              </a:lnTo>
              <a:lnTo>
                <a:pt x="0" y="7195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3E7560-FCC9-41A9-B471-4C5038EA7ABA}">
      <dsp:nvSpPr>
        <dsp:cNvPr id="0" name=""/>
        <dsp:cNvSpPr/>
      </dsp:nvSpPr>
      <dsp:spPr>
        <a:xfrm>
          <a:off x="3340719" y="1590804"/>
          <a:ext cx="2039230" cy="674249"/>
        </a:xfrm>
        <a:custGeom>
          <a:avLst/>
          <a:gdLst/>
          <a:ahLst/>
          <a:cxnLst/>
          <a:rect l="0" t="0" r="0" b="0"/>
          <a:pathLst>
            <a:path>
              <a:moveTo>
                <a:pt x="2039230" y="0"/>
              </a:moveTo>
              <a:lnTo>
                <a:pt x="2039230" y="674249"/>
              </a:lnTo>
              <a:lnTo>
                <a:pt x="0" y="6742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BB1532-708B-4EEE-8BEC-8116ED697AF7}">
      <dsp:nvSpPr>
        <dsp:cNvPr id="0" name=""/>
        <dsp:cNvSpPr/>
      </dsp:nvSpPr>
      <dsp:spPr>
        <a:xfrm>
          <a:off x="4640723" y="784527"/>
          <a:ext cx="1478452" cy="8062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kern="1200" dirty="0"/>
            <a:t>القواعد الفقهية</a:t>
          </a:r>
        </a:p>
      </dsp:txBody>
      <dsp:txXfrm>
        <a:off x="4640723" y="784527"/>
        <a:ext cx="1478452" cy="806277"/>
      </dsp:txXfrm>
    </dsp:sp>
    <dsp:sp modelId="{3ADBE76E-32EF-4A4D-A361-6BB0DDE182B9}">
      <dsp:nvSpPr>
        <dsp:cNvPr id="0" name=""/>
        <dsp:cNvSpPr/>
      </dsp:nvSpPr>
      <dsp:spPr>
        <a:xfrm>
          <a:off x="1833025" y="1924385"/>
          <a:ext cx="1507694" cy="6813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kern="1200" dirty="0"/>
            <a:t>مركبا وصفيا</a:t>
          </a:r>
        </a:p>
      </dsp:txBody>
      <dsp:txXfrm>
        <a:off x="1833025" y="1924385"/>
        <a:ext cx="1507694" cy="681336"/>
      </dsp:txXfrm>
    </dsp:sp>
    <dsp:sp modelId="{ACE82E8B-362A-485D-88E5-386335541F00}">
      <dsp:nvSpPr>
        <dsp:cNvPr id="0" name=""/>
        <dsp:cNvSpPr/>
      </dsp:nvSpPr>
      <dsp:spPr>
        <a:xfrm>
          <a:off x="0" y="2958863"/>
          <a:ext cx="1486309" cy="732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kern="1200" dirty="0"/>
            <a:t>القواعد</a:t>
          </a:r>
        </a:p>
      </dsp:txBody>
      <dsp:txXfrm>
        <a:off x="0" y="2958863"/>
        <a:ext cx="1486309" cy="732879"/>
      </dsp:txXfrm>
    </dsp:sp>
    <dsp:sp modelId="{5B7C147F-96AC-4001-823C-BFA049E35425}">
      <dsp:nvSpPr>
        <dsp:cNvPr id="0" name=""/>
        <dsp:cNvSpPr/>
      </dsp:nvSpPr>
      <dsp:spPr>
        <a:xfrm>
          <a:off x="102864" y="4129675"/>
          <a:ext cx="1465759" cy="732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kern="1200" dirty="0"/>
            <a:t>جمع قاعدة وهي القضية الكلية</a:t>
          </a:r>
        </a:p>
      </dsp:txBody>
      <dsp:txXfrm>
        <a:off x="102864" y="4129675"/>
        <a:ext cx="1465759" cy="732879"/>
      </dsp:txXfrm>
    </dsp:sp>
    <dsp:sp modelId="{B689775E-B934-496C-B635-31EAC82069AF}">
      <dsp:nvSpPr>
        <dsp:cNvPr id="0" name=""/>
        <dsp:cNvSpPr/>
      </dsp:nvSpPr>
      <dsp:spPr>
        <a:xfrm>
          <a:off x="3314695" y="2931959"/>
          <a:ext cx="1465759" cy="8150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kern="1200" dirty="0"/>
            <a:t>الفقهية</a:t>
          </a:r>
        </a:p>
      </dsp:txBody>
      <dsp:txXfrm>
        <a:off x="3314695" y="2931959"/>
        <a:ext cx="1465759" cy="815035"/>
      </dsp:txXfrm>
    </dsp:sp>
    <dsp:sp modelId="{0F2D893C-AE1F-4F1A-9462-94961E731D83}">
      <dsp:nvSpPr>
        <dsp:cNvPr id="0" name=""/>
        <dsp:cNvSpPr/>
      </dsp:nvSpPr>
      <dsp:spPr>
        <a:xfrm>
          <a:off x="3343277" y="3964609"/>
          <a:ext cx="1465759" cy="732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kern="1200" dirty="0"/>
            <a:t>نسبة لعلم الفقه</a:t>
          </a:r>
        </a:p>
      </dsp:txBody>
      <dsp:txXfrm>
        <a:off x="3343277" y="3964609"/>
        <a:ext cx="1465759" cy="732879"/>
      </dsp:txXfrm>
    </dsp:sp>
    <dsp:sp modelId="{A680C7AA-BA33-434E-BB5D-BFF00CFC52A5}">
      <dsp:nvSpPr>
        <dsp:cNvPr id="0" name=""/>
        <dsp:cNvSpPr/>
      </dsp:nvSpPr>
      <dsp:spPr>
        <a:xfrm>
          <a:off x="6420940" y="1831878"/>
          <a:ext cx="1465759" cy="866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kern="1200" dirty="0"/>
            <a:t>باعتبارها لقبا وعلما</a:t>
          </a:r>
        </a:p>
      </dsp:txBody>
      <dsp:txXfrm>
        <a:off x="6420940" y="1831878"/>
        <a:ext cx="1465759" cy="866146"/>
      </dsp:txXfrm>
    </dsp:sp>
    <dsp:sp modelId="{946E0347-8888-4AAF-AECC-997467C06CAE}">
      <dsp:nvSpPr>
        <dsp:cNvPr id="0" name=""/>
        <dsp:cNvSpPr/>
      </dsp:nvSpPr>
      <dsp:spPr>
        <a:xfrm>
          <a:off x="6420940" y="3311041"/>
          <a:ext cx="1465759" cy="732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kern="1200" dirty="0"/>
            <a:t>قضايا كلية فقهية</a:t>
          </a:r>
        </a:p>
      </dsp:txBody>
      <dsp:txXfrm>
        <a:off x="6420940" y="3311041"/>
        <a:ext cx="1465759" cy="7328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FD491D-2FEA-43C6-9BE0-D9287E87FD77}">
      <dsp:nvSpPr>
        <dsp:cNvPr id="0" name=""/>
        <dsp:cNvSpPr/>
      </dsp:nvSpPr>
      <dsp:spPr>
        <a:xfrm>
          <a:off x="0" y="2081"/>
          <a:ext cx="7886700" cy="13373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500" b="1" kern="1200" dirty="0"/>
            <a:t>1-قضية </a:t>
          </a:r>
          <a:r>
            <a:rPr lang="ar-SA" sz="4500" b="1" kern="1200" dirty="0">
              <a:solidFill>
                <a:schemeClr val="accent6"/>
              </a:solidFill>
            </a:rPr>
            <a:t>كلية</a:t>
          </a:r>
          <a:r>
            <a:rPr lang="ar-SA" sz="4500" b="1" kern="1200" dirty="0"/>
            <a:t> منطبقة على جميع جزئياتها</a:t>
          </a:r>
          <a:r>
            <a:rPr lang="ar-SA" sz="2000" b="1" kern="1200" dirty="0"/>
            <a:t>(الجرجاني )</a:t>
          </a:r>
        </a:p>
      </dsp:txBody>
      <dsp:txXfrm>
        <a:off x="65283" y="67364"/>
        <a:ext cx="7756134" cy="1206753"/>
      </dsp:txXfrm>
    </dsp:sp>
    <dsp:sp modelId="{BD516402-B777-436C-81F4-9B39A504B7EE}">
      <dsp:nvSpPr>
        <dsp:cNvPr id="0" name=""/>
        <dsp:cNvSpPr/>
      </dsp:nvSpPr>
      <dsp:spPr>
        <a:xfrm>
          <a:off x="0" y="1339401"/>
          <a:ext cx="7886700" cy="7750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44450" rIns="248920" bIns="44450" numCol="1" spcCol="1270" anchor="t" anchorCtr="0">
          <a:noAutofit/>
        </a:bodyPr>
        <a:lstStyle/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SA" sz="3500" b="1" kern="1200" dirty="0"/>
            <a:t>2-قضية كلية من حيث اشتمالها بالقوة على أحكام جزئيات موضوعها</a:t>
          </a:r>
          <a:r>
            <a:rPr lang="ar-SA" sz="2000" b="1" kern="1200" dirty="0"/>
            <a:t>(أبو البقاء </a:t>
          </a:r>
          <a:r>
            <a:rPr lang="ar-SA" sz="2000" b="1" kern="1200" dirty="0" err="1"/>
            <a:t>الكفوي</a:t>
          </a:r>
          <a:r>
            <a:rPr lang="ar-SA" sz="2000" b="1" kern="1200" dirty="0"/>
            <a:t> حنفي )</a:t>
          </a:r>
        </a:p>
      </dsp:txBody>
      <dsp:txXfrm>
        <a:off x="0" y="1339401"/>
        <a:ext cx="7886700" cy="775077"/>
      </dsp:txXfrm>
    </dsp:sp>
    <dsp:sp modelId="{6A93BD6A-B0D7-46EE-B1F0-930B72E5876D}">
      <dsp:nvSpPr>
        <dsp:cNvPr id="0" name=""/>
        <dsp:cNvSpPr/>
      </dsp:nvSpPr>
      <dsp:spPr>
        <a:xfrm>
          <a:off x="0" y="2114478"/>
          <a:ext cx="7886700" cy="13373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b="1" kern="1200" dirty="0"/>
            <a:t>3-حكم </a:t>
          </a:r>
          <a:r>
            <a:rPr lang="ar-SA" sz="3800" b="1" kern="1200" dirty="0">
              <a:solidFill>
                <a:schemeClr val="accent6"/>
              </a:solidFill>
            </a:rPr>
            <a:t>كلي</a:t>
          </a:r>
          <a:r>
            <a:rPr lang="ar-SA" sz="3800" b="1" kern="1200" dirty="0"/>
            <a:t> ينطبق على جزئياته ليتعرف أحكامها منه( </a:t>
          </a:r>
          <a:r>
            <a:rPr lang="ar-SA" sz="2000" b="1" kern="1200" dirty="0" err="1"/>
            <a:t>التفتازاني</a:t>
          </a:r>
          <a:r>
            <a:rPr lang="ar-SA" sz="2000" b="1" kern="1200" dirty="0"/>
            <a:t> </a:t>
          </a:r>
          <a:r>
            <a:rPr lang="ar-SA" sz="3800" b="1" kern="1200" dirty="0"/>
            <a:t>)</a:t>
          </a:r>
        </a:p>
      </dsp:txBody>
      <dsp:txXfrm>
        <a:off x="65283" y="2179761"/>
        <a:ext cx="7756134" cy="1206753"/>
      </dsp:txXfrm>
    </dsp:sp>
    <dsp:sp modelId="{BD54F6B1-2058-4189-B8CB-BC2FD070F1D9}">
      <dsp:nvSpPr>
        <dsp:cNvPr id="0" name=""/>
        <dsp:cNvSpPr/>
      </dsp:nvSpPr>
      <dsp:spPr>
        <a:xfrm>
          <a:off x="0" y="3451797"/>
          <a:ext cx="7886700" cy="897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50800" rIns="284480" bIns="50800" numCol="1" spcCol="1270" anchor="t" anchorCtr="0">
          <a:noAutofit/>
        </a:bodyPr>
        <a:lstStyle/>
        <a:p>
          <a:pPr marL="285750" lvl="1" indent="-285750" algn="r" defTabSz="17780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SA" sz="4000" b="1" kern="1200" dirty="0"/>
            <a:t>4-هي الأمر</a:t>
          </a:r>
          <a:r>
            <a:rPr lang="ar-SA" sz="4000" b="1" kern="1200" dirty="0">
              <a:solidFill>
                <a:schemeClr val="accent6"/>
              </a:solidFill>
            </a:rPr>
            <a:t> الكلي </a:t>
          </a:r>
          <a:r>
            <a:rPr lang="ar-SA" sz="4000" b="1" kern="1200" dirty="0"/>
            <a:t>الذي ينطبق عليه جزئيات كثيرة تفهم أحكامها منها</a:t>
          </a:r>
          <a:r>
            <a:rPr lang="ar-SA" sz="2000" b="1" kern="1200" dirty="0"/>
            <a:t>(تاج الدين السبكي )</a:t>
          </a:r>
        </a:p>
      </dsp:txBody>
      <dsp:txXfrm>
        <a:off x="0" y="3451797"/>
        <a:ext cx="7886700" cy="8974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7B2700-53BB-4348-9289-83D31CE8C181}">
      <dsp:nvSpPr>
        <dsp:cNvPr id="0" name=""/>
        <dsp:cNvSpPr/>
      </dsp:nvSpPr>
      <dsp:spPr>
        <a:xfrm>
          <a:off x="0" y="770"/>
          <a:ext cx="7886700" cy="1757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b="1" kern="1200" dirty="0"/>
            <a:t>حكم شرعي في قضية </a:t>
          </a:r>
          <a:r>
            <a:rPr lang="ar-SA" sz="3900" b="1" kern="1200" dirty="0">
              <a:solidFill>
                <a:srgbClr val="FF0000"/>
              </a:solidFill>
            </a:rPr>
            <a:t>أغلبية </a:t>
          </a:r>
          <a:r>
            <a:rPr lang="ar-SA" sz="3900" b="1" kern="1200" dirty="0"/>
            <a:t>يتعرف منها أحكام ما دخل تحتها</a:t>
          </a:r>
          <a:r>
            <a:rPr lang="ar-SA" sz="2000" b="1" kern="1200" dirty="0"/>
            <a:t>(القواعد الفقهية للندوي )</a:t>
          </a:r>
        </a:p>
      </dsp:txBody>
      <dsp:txXfrm>
        <a:off x="85797" y="86567"/>
        <a:ext cx="7715106" cy="1585965"/>
      </dsp:txXfrm>
    </dsp:sp>
    <dsp:sp modelId="{C3F62005-2075-44B9-9E03-27F784E72C1C}">
      <dsp:nvSpPr>
        <dsp:cNvPr id="0" name=""/>
        <dsp:cNvSpPr/>
      </dsp:nvSpPr>
      <dsp:spPr>
        <a:xfrm>
          <a:off x="0" y="1758329"/>
          <a:ext cx="7886700" cy="1523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45720" rIns="256032" bIns="45720" numCol="1" spcCol="1270" anchor="t" anchorCtr="0">
          <a:noAutofit/>
        </a:bodyPr>
        <a:lstStyle/>
        <a:p>
          <a:pPr marL="285750" lvl="1" indent="-285750" algn="r" defTabSz="16002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SA" sz="3600" b="1" kern="1200" dirty="0"/>
            <a:t>أصل فقهي</a:t>
          </a:r>
          <a:r>
            <a:rPr lang="ar-SA" sz="3600" b="1" kern="1200" dirty="0">
              <a:solidFill>
                <a:schemeClr val="accent6"/>
              </a:solidFill>
            </a:rPr>
            <a:t> كلي </a:t>
          </a:r>
          <a:r>
            <a:rPr lang="ar-SA" sz="3600" b="1" kern="1200" dirty="0"/>
            <a:t>يتضمن أحكاما تشريعية عامة من أبواب متعددة في القضايا التي تدخل تحت موضوعه</a:t>
          </a:r>
          <a:r>
            <a:rPr lang="ar-SA" sz="2000" b="1" kern="1200" dirty="0"/>
            <a:t>((القواعد الفقهية للندوي )</a:t>
          </a:r>
        </a:p>
      </dsp:txBody>
      <dsp:txXfrm>
        <a:off x="0" y="1758329"/>
        <a:ext cx="7886700" cy="1523520"/>
      </dsp:txXfrm>
    </dsp:sp>
    <dsp:sp modelId="{55EDC05F-F069-42F3-B513-2D17C41A6C2E}">
      <dsp:nvSpPr>
        <dsp:cNvPr id="0" name=""/>
        <dsp:cNvSpPr/>
      </dsp:nvSpPr>
      <dsp:spPr>
        <a:xfrm>
          <a:off x="0" y="3281849"/>
          <a:ext cx="7886700" cy="1757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600" b="1" kern="1200" dirty="0"/>
            <a:t>حكم </a:t>
          </a:r>
          <a:r>
            <a:rPr lang="ar-SA" sz="4600" b="1" kern="1200" dirty="0">
              <a:solidFill>
                <a:srgbClr val="FF0000"/>
              </a:solidFill>
            </a:rPr>
            <a:t>أغلبي</a:t>
          </a:r>
          <a:r>
            <a:rPr lang="ar-SA" sz="4600" b="1" kern="1200" dirty="0"/>
            <a:t> يتعرف منه أحكام الجزئيات الفقهية المباشرة</a:t>
          </a:r>
          <a:r>
            <a:rPr lang="ar-SA" sz="2000" b="1" kern="1200" dirty="0"/>
            <a:t>( مقدمة القواعد للمقري )</a:t>
          </a:r>
        </a:p>
      </dsp:txBody>
      <dsp:txXfrm>
        <a:off x="85797" y="3367646"/>
        <a:ext cx="7715106" cy="1585965"/>
      </dsp:txXfrm>
    </dsp:sp>
    <dsp:sp modelId="{C83DD456-7198-4855-B9DB-8545E8B8F577}">
      <dsp:nvSpPr>
        <dsp:cNvPr id="0" name=""/>
        <dsp:cNvSpPr/>
      </dsp:nvSpPr>
      <dsp:spPr>
        <a:xfrm>
          <a:off x="0" y="5039408"/>
          <a:ext cx="7886700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29210" rIns="163576" bIns="29210" numCol="1" spcCol="1270" anchor="t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ar-SA" sz="1800" b="1" kern="1200"/>
        </a:p>
      </dsp:txBody>
      <dsp:txXfrm>
        <a:off x="0" y="5039408"/>
        <a:ext cx="7886700" cy="3808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7A6CEE-BF30-418D-BCA5-1B434A6D320D}">
      <dsp:nvSpPr>
        <dsp:cNvPr id="0" name=""/>
        <dsp:cNvSpPr/>
      </dsp:nvSpPr>
      <dsp:spPr>
        <a:xfrm>
          <a:off x="0" y="511"/>
          <a:ext cx="7886700" cy="7156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/>
            <a:t>1-الحفظ والضبط للمسائل الكثيرة المتناظرة، بحيث تكون القاعدة وسيلة لمعرفة الاحكام المندرجة تحتها0</a:t>
          </a:r>
          <a:endParaRPr lang="ar-SA" sz="2400" kern="1200" dirty="0"/>
        </a:p>
      </dsp:txBody>
      <dsp:txXfrm>
        <a:off x="34935" y="35446"/>
        <a:ext cx="7816830" cy="645772"/>
      </dsp:txXfrm>
    </dsp:sp>
    <dsp:sp modelId="{779278FE-8DB2-4590-9039-F091553414A9}">
      <dsp:nvSpPr>
        <dsp:cNvPr id="0" name=""/>
        <dsp:cNvSpPr/>
      </dsp:nvSpPr>
      <dsp:spPr>
        <a:xfrm>
          <a:off x="0" y="727445"/>
          <a:ext cx="7886700" cy="7156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/>
            <a:t>2-تدل على أنّ الأحكام المتحدة العلة مع اختلافها محققة لجنس واحد من المصالح0</a:t>
          </a:r>
          <a:endParaRPr lang="ar-SA" sz="2400" kern="1200"/>
        </a:p>
      </dsp:txBody>
      <dsp:txXfrm>
        <a:off x="34935" y="762380"/>
        <a:ext cx="7816830" cy="645772"/>
      </dsp:txXfrm>
    </dsp:sp>
    <dsp:sp modelId="{EFA9CB38-5E0F-4E4A-8034-989A915ECC82}">
      <dsp:nvSpPr>
        <dsp:cNvPr id="0" name=""/>
        <dsp:cNvSpPr/>
      </dsp:nvSpPr>
      <dsp:spPr>
        <a:xfrm>
          <a:off x="0" y="1454380"/>
          <a:ext cx="7886700" cy="7156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/>
            <a:t>3- تخدم المقاصد الشرعية العامة </a:t>
          </a:r>
          <a:r>
            <a:rPr lang="ar-SA" sz="2400" b="1" kern="1200" dirty="0" err="1"/>
            <a:t>والخاصة،وتمهد</a:t>
          </a:r>
          <a:r>
            <a:rPr lang="ar-SA" sz="2400" b="1" kern="1200" dirty="0"/>
            <a:t> الطريق للوصول إلى أسرار الأحكام وحكمها0بينما تدور مسائل أصول الفقه حول محور استنباط الاحكام0</a:t>
          </a:r>
          <a:endParaRPr lang="ar-SA" sz="2400" kern="1200" dirty="0"/>
        </a:p>
      </dsp:txBody>
      <dsp:txXfrm>
        <a:off x="34935" y="1489315"/>
        <a:ext cx="7816830" cy="645772"/>
      </dsp:txXfrm>
    </dsp:sp>
    <dsp:sp modelId="{A8FB576E-63B3-47D8-A0F8-AA3F09530D1E}">
      <dsp:nvSpPr>
        <dsp:cNvPr id="0" name=""/>
        <dsp:cNvSpPr/>
      </dsp:nvSpPr>
      <dsp:spPr>
        <a:xfrm>
          <a:off x="0" y="2181315"/>
          <a:ext cx="7886700" cy="7156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/>
            <a:t>4-تسهيل حفظ الفروع0</a:t>
          </a:r>
          <a:endParaRPr lang="ar-SA" sz="2400" kern="1200" dirty="0"/>
        </a:p>
      </dsp:txBody>
      <dsp:txXfrm>
        <a:off x="34935" y="2216250"/>
        <a:ext cx="7816830" cy="645772"/>
      </dsp:txXfrm>
    </dsp:sp>
    <dsp:sp modelId="{985A1BCC-2ECB-4FFF-BE60-7FF7ECF34A4E}">
      <dsp:nvSpPr>
        <dsp:cNvPr id="0" name=""/>
        <dsp:cNvSpPr/>
      </dsp:nvSpPr>
      <dsp:spPr>
        <a:xfrm>
          <a:off x="0" y="2908249"/>
          <a:ext cx="7886700" cy="7156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/>
            <a:t>5-تعين على معرفة مقاصد الشريعة وشمولها</a:t>
          </a:r>
          <a:endParaRPr lang="ar-SA" sz="2400" kern="1200"/>
        </a:p>
      </dsp:txBody>
      <dsp:txXfrm>
        <a:off x="34935" y="2943184"/>
        <a:ext cx="7816830" cy="645772"/>
      </dsp:txXfrm>
    </dsp:sp>
    <dsp:sp modelId="{2DA30B24-F942-4E5B-9D10-5B7A60BF8D05}">
      <dsp:nvSpPr>
        <dsp:cNvPr id="0" name=""/>
        <dsp:cNvSpPr/>
      </dsp:nvSpPr>
      <dsp:spPr>
        <a:xfrm>
          <a:off x="0" y="3635184"/>
          <a:ext cx="7886700" cy="7156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/>
            <a:t>6- تعين على معرفة مآخذ المسائل، وإلحاق النوازل بالمسائل المنصوص عليها0</a:t>
          </a:r>
          <a:endParaRPr lang="ar-SA" sz="2400" kern="1200"/>
        </a:p>
      </dsp:txBody>
      <dsp:txXfrm>
        <a:off x="34935" y="3670119"/>
        <a:ext cx="7816830" cy="6457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61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E45AF-E1FB-4F90-91BB-4F45A476E672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950653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4E7E8-2B8B-4116-8BED-539E2FDC671E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425693"/>
      </p:ext>
    </p:extLst>
  </p:cSld>
  <p:clrMapOvr>
    <a:masterClrMapping/>
  </p:clrMapOvr>
  <p:transition>
    <p:dissolve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76618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50981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3888" y="170981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3888" y="458953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88554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6246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37845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67322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10822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87391" y="98750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63151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887391" y="98750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25859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308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83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83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CA9CE-B382-4C51-A882-F61709461853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917328"/>
      </p:ext>
    </p:extLst>
  </p:cSld>
  <p:clrMapOvr>
    <a:masterClrMapping/>
  </p:clrMapOvr>
  <p:transition>
    <p:dissolve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52773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76618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50981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3888" y="170979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3888" y="458951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885542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62462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37845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67322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10822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87391" y="98748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631518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887391" y="98748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258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15947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308076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527739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901691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893543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3888" y="170976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3888" y="458949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98555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89329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359234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152673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50084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87391" y="98745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331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488456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887391" y="987454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770442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938612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585080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862399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982573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699983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674913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15123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459503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228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3888" y="170992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3888" y="458965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85793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218144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194135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767449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330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03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289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9176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1590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87391" y="98761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61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63B61-8868-4C83-BAE0-66CEB14FD35C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195088"/>
      </p:ext>
    </p:extLst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887391" y="98761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6861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6141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9989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4904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8563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3888" y="170992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3888" y="458964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3860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1890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3645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7556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770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094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8804C-215A-4EF7-864A-89591C4A1CC3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966343"/>
      </p:ext>
    </p:extLst>
  </p:cSld>
  <p:clrMapOvr>
    <a:masterClrMapping/>
  </p:clrMapOvr>
  <p:transition>
    <p:dissolv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87391" y="98761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8591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887391" y="98761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4794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3045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8761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919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9726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3888" y="170991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3888" y="458964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8918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890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2715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281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59399-2B3D-4E1C-8BFE-B3A00ECC703F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394893"/>
      </p:ext>
    </p:extLst>
  </p:cSld>
  <p:clrMapOvr>
    <a:masterClrMapping/>
  </p:clrMapOvr>
  <p:transition>
    <p:dissolv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2251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87391" y="98760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7831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887391" y="987602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9712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5375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7045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1310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8939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3888" y="170990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3888" y="458963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6854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51563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54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D06EF-C43A-4A71-AF18-6CCD2CB7D90D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052544"/>
      </p:ext>
    </p:extLst>
  </p:cSld>
  <p:clrMapOvr>
    <a:masterClrMapping/>
  </p:clrMapOvr>
  <p:transition>
    <p:dissolv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07756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9102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87391" y="98759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29875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887391" y="987592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7817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5586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7291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20071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08356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3888" y="170988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3888" y="458960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02280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760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693E0-9666-40CF-8FC2-B833ACC91557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493982"/>
      </p:ext>
    </p:extLst>
  </p:cSld>
  <p:clrMapOvr>
    <a:masterClrMapping/>
  </p:clrMapOvr>
  <p:transition>
    <p:dissolv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15907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48148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07675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87391" y="98756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79736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887391" y="98756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90771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05374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9730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41751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28724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3888" y="170986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3888" y="458959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272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E400D-8BF6-4CAC-A634-EB6247431F19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402657"/>
      </p:ext>
    </p:extLst>
  </p:cSld>
  <p:clrMapOvr>
    <a:masterClrMapping/>
  </p:clrMapOvr>
  <p:transition>
    <p:dissolv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45568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81314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51816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48769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87391" y="98755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7199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887391" y="987554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8629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03895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61224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60474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64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24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29874-1E4F-453D-9282-9E16F3774900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717305"/>
      </p:ext>
    </p:extLst>
  </p:cSld>
  <p:clrMapOvr>
    <a:masterClrMapping/>
  </p:clrMapOvr>
  <p:transition>
    <p:dissolv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3888" y="170985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3888" y="458957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89116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92050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86261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27426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44816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87391" y="98753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5101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887391" y="98753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13794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84955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07013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27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FE336-9560-4ABB-9021-A774A94BE00D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11306"/>
      </p:ext>
    </p:extLst>
  </p:cSld>
  <p:clrMapOvr>
    <a:masterClrMapping/>
  </p:clrMapOvr>
  <p:transition>
    <p:dissolve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20010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3888" y="170983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3888" y="458955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54002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21007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9575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68366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66434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87391" y="98752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24217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887391" y="98752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27877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35665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40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أنماط النص الرئيسي</a:t>
            </a:r>
          </a:p>
          <a:p>
            <a:pPr lvl="1"/>
            <a:r>
              <a:rPr lang="ar-SA" altLang="ar-SA" smtClean="0"/>
              <a:t>المستوى الثاني</a:t>
            </a:r>
          </a:p>
          <a:p>
            <a:pPr lvl="2"/>
            <a:r>
              <a:rPr lang="ar-SA" altLang="ar-SA" smtClean="0"/>
              <a:t>المستوى الثالث</a:t>
            </a:r>
          </a:p>
          <a:p>
            <a:pPr lvl="3"/>
            <a:r>
              <a:rPr lang="ar-SA" altLang="ar-SA" smtClean="0"/>
              <a:t>المستوى الرابع</a:t>
            </a:r>
          </a:p>
          <a:p>
            <a:pPr lvl="4"/>
            <a:r>
              <a:rPr lang="ar-SA" alt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53D13F-F498-4106-A99C-016AA78B0723}" type="slidenum">
              <a:rPr lang="ar-SA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33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457950" y="635642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028950" y="635642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28650" y="635642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80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457950" y="635640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028950" y="635640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28650" y="635640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80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457950" y="63563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028950" y="635637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28650" y="63563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40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4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457950" y="635654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028950" y="635654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28650" y="635654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73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457950" y="635653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028950" y="635653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28650" y="635653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54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457950" y="635652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028950" y="635652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28650" y="635652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04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457950" y="635651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028950" y="635651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28650" y="635651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54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457950" y="63564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028950" y="635649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28650" y="63564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4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457950" y="63564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028950" y="635647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28650" y="63564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520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457950" y="63564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028950" y="635646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28650" y="63564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34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457950" y="635644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028950" y="635644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28650" y="635644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31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7772400" cy="2160240"/>
          </a:xfrm>
        </p:spPr>
        <p:txBody>
          <a:bodyPr/>
          <a:lstStyle/>
          <a:p>
            <a:r>
              <a:rPr lang="ar-IQ" sz="2400" b="1" dirty="0" smtClean="0">
                <a:solidFill>
                  <a:srgbClr val="FF0000"/>
                </a:solidFill>
                <a:cs typeface="PT Bold Dusky" pitchFamily="2" charset="-78"/>
              </a:rPr>
              <a:t>محاضرات</a:t>
            </a:r>
            <a:br>
              <a:rPr lang="ar-IQ" sz="2400" b="1" dirty="0" smtClean="0">
                <a:solidFill>
                  <a:srgbClr val="FF0000"/>
                </a:solidFill>
                <a:cs typeface="PT Bold Dusky" pitchFamily="2" charset="-78"/>
              </a:rPr>
            </a:br>
            <a:r>
              <a:rPr lang="ar-IQ" sz="2400" b="1" dirty="0" smtClean="0">
                <a:solidFill>
                  <a:srgbClr val="FF0000"/>
                </a:solidFill>
                <a:cs typeface="PT Bold Dusky" pitchFamily="2" charset="-78"/>
              </a:rPr>
              <a:t>في </a:t>
            </a:r>
            <a:br>
              <a:rPr lang="ar-IQ" sz="2400" b="1" dirty="0" smtClean="0">
                <a:solidFill>
                  <a:srgbClr val="FF0000"/>
                </a:solidFill>
                <a:cs typeface="PT Bold Dusky" pitchFamily="2" charset="-78"/>
              </a:rPr>
            </a:br>
            <a:r>
              <a:rPr lang="ar-IQ" sz="2400" b="1" dirty="0" smtClean="0">
                <a:solidFill>
                  <a:srgbClr val="FF0000"/>
                </a:solidFill>
                <a:cs typeface="PT Bold Dusky" pitchFamily="2" charset="-78"/>
              </a:rPr>
              <a:t>مدخل دراسة الشريعة الاسلامية</a:t>
            </a:r>
            <a:endParaRPr lang="ar-IQ" sz="2400" b="1" dirty="0">
              <a:solidFill>
                <a:srgbClr val="FF0000"/>
              </a:solidFill>
              <a:cs typeface="PT Bold Dusky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5088"/>
          </a:xfrm>
        </p:spPr>
        <p:txBody>
          <a:bodyPr/>
          <a:lstStyle/>
          <a:p>
            <a:r>
              <a:rPr lang="ar-IQ" dirty="0" smtClean="0">
                <a:solidFill>
                  <a:srgbClr val="002060"/>
                </a:solidFill>
                <a:cs typeface="PT Bold Dusky" pitchFamily="2" charset="-78"/>
              </a:rPr>
              <a:t>الاستاذ المساعد الدكتور</a:t>
            </a:r>
          </a:p>
          <a:p>
            <a:r>
              <a:rPr lang="ar-IQ" dirty="0" smtClean="0">
                <a:solidFill>
                  <a:srgbClr val="002060"/>
                </a:solidFill>
                <a:cs typeface="PT Bold Dusky" pitchFamily="2" charset="-78"/>
              </a:rPr>
              <a:t>إسماعيل محمود محمد الجبوري</a:t>
            </a:r>
          </a:p>
          <a:p>
            <a:r>
              <a:rPr lang="ar-IQ" dirty="0" smtClean="0">
                <a:solidFill>
                  <a:srgbClr val="002060"/>
                </a:solidFill>
                <a:cs typeface="PT Bold Dusky" pitchFamily="2" charset="-78"/>
              </a:rPr>
              <a:t>كلية القانون</a:t>
            </a:r>
          </a:p>
          <a:p>
            <a:r>
              <a:rPr lang="ar-IQ" dirty="0" smtClean="0">
                <a:solidFill>
                  <a:srgbClr val="002060"/>
                </a:solidFill>
                <a:cs typeface="PT Bold Dusky" pitchFamily="2" charset="-78"/>
              </a:rPr>
              <a:t>2018/2017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54235"/>
            <a:ext cx="1240532" cy="1234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147" y="452568"/>
            <a:ext cx="1143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9151163"/>
      </p:ext>
    </p:extLst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مقارنة بين القاعدة الفقهية والقاعدة الأصولية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A" b="1" u="sng" dirty="0">
                <a:solidFill>
                  <a:srgbClr val="FF0000"/>
                </a:solidFill>
              </a:rPr>
              <a:t>أوجه الشبه:</a:t>
            </a:r>
          </a:p>
          <a:p>
            <a:r>
              <a:rPr lang="ar-SA" b="1" dirty="0"/>
              <a:t>1-كلاً منهما قضية كلية متعلقة بالفقه تدخل تحتها فروع فقهية كثيرة0</a:t>
            </a:r>
          </a:p>
          <a:p>
            <a:r>
              <a:rPr lang="ar-SA" b="1" dirty="0"/>
              <a:t>2-كلاً منهما يعتبر ميزانا للفروع الفقهية، قواعد الأصول معيار استنباط الأحكام من الأدلة، والقواعد الفقهية معيار لضبط الفروع المتشابهة بعد الاستنباط0</a:t>
            </a:r>
          </a:p>
          <a:p>
            <a:r>
              <a:rPr lang="ar-SA" b="1" dirty="0">
                <a:solidFill>
                  <a:srgbClr val="FF0000"/>
                </a:solidFill>
              </a:rPr>
              <a:t>أوجه الاختلاف:</a:t>
            </a:r>
          </a:p>
          <a:p>
            <a:r>
              <a:rPr lang="ar-SA" b="1" dirty="0"/>
              <a:t>1-موضوع القاعدة الفقهية فعل المكلف ، بينما موضوع القاعدة الأصولية الأدلة وما يعرض لها0</a:t>
            </a:r>
          </a:p>
          <a:p>
            <a:r>
              <a:rPr lang="ar-SA" b="1" dirty="0"/>
              <a:t>2-القاعدة الفقهية متعلقة بكيفية العمل بلا واسطة، وأما القاعدة الأصولية فهي متعلقة بكيفية العمل مع الواسطة0</a:t>
            </a:r>
          </a:p>
          <a:p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76717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مقارنة بين القاعدة الفقهية والقاعدة الأصولية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A" b="1" u="sng" dirty="0">
                <a:solidFill>
                  <a:srgbClr val="FF0000"/>
                </a:solidFill>
              </a:rPr>
              <a:t>أوجه الشبه:</a:t>
            </a:r>
          </a:p>
          <a:p>
            <a:r>
              <a:rPr lang="ar-SA" b="1" dirty="0"/>
              <a:t>1-كلاً منهما قضية كلية متعلقة بالفقه تدخل تحتها فروع فقهية كثيرة0</a:t>
            </a:r>
          </a:p>
          <a:p>
            <a:r>
              <a:rPr lang="ar-SA" b="1" dirty="0"/>
              <a:t>2-كلاً منهما يعتبر ميزانا للفروع الفقهية، قواعد الأصول معيار استنباط الأحكام من الأدلة، والقواعد الفقهية معيار لضبط الفروع المتشابهة بعد الاستنباط0</a:t>
            </a:r>
          </a:p>
          <a:p>
            <a:r>
              <a:rPr lang="ar-SA" b="1" dirty="0">
                <a:solidFill>
                  <a:srgbClr val="FF0000"/>
                </a:solidFill>
              </a:rPr>
              <a:t>أوجه الاختلاف:</a:t>
            </a:r>
          </a:p>
          <a:p>
            <a:r>
              <a:rPr lang="ar-SA" b="1" dirty="0"/>
              <a:t>1-موضوع القاعدة الفقهية فعل المكلف ، بينما موضوع القاعدة الأصولية الأدلة وما يعرض لها0</a:t>
            </a:r>
          </a:p>
          <a:p>
            <a:r>
              <a:rPr lang="ar-SA" b="1" dirty="0"/>
              <a:t>2-القاعدة الفقهية متعلقة بكيفية العمل بلا واسطة، وأما القاعدة الأصولية فهي متعلقة بكيفية العمل مع الواسطة0</a:t>
            </a:r>
          </a:p>
          <a:p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76717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28650" y="682754"/>
            <a:ext cx="7886700" cy="5494211"/>
          </a:xfrm>
        </p:spPr>
        <p:txBody>
          <a:bodyPr/>
          <a:lstStyle/>
          <a:p>
            <a:pPr algn="just"/>
            <a:r>
              <a:rPr lang="ar-SA" b="1" dirty="0"/>
              <a:t>3-القاعدة الأصولية وسيلة يتوصل بها المجتهد إلى الأحكام الفقهية، أما القاعدة الفقهية فهي ضابط كلي للأحكام الفقهية التي توصل اليها المجتهد باستعماله القاعدة الأصولية0</a:t>
            </a:r>
          </a:p>
          <a:p>
            <a:pPr algn="just"/>
            <a:r>
              <a:rPr lang="ar-SA" b="1" dirty="0"/>
              <a:t>4- القاعدة الأصولية متقدمة في وجودها الذهني والواقعي على القواعد الفقهية،  بل متقدمة على الفروع التي جاءت القواعد الفقهية لجمعها وضبطها0</a:t>
            </a:r>
          </a:p>
          <a:p>
            <a:r>
              <a:rPr lang="ar-SA" b="1" dirty="0"/>
              <a:t>5- من حيث مهمة كل منهما، فالقواعد الفقهية تضبط للفقيه الأحكام المتشابهة ، وأما القواعد الأصولية فهي طريق لاستنباط الأحكام الشرعية العملية0 </a:t>
            </a:r>
            <a:r>
              <a:rPr lang="ar-SA" sz="1800" b="1" dirty="0"/>
              <a:t>( القواعد الفقهية للسعدي )</a:t>
            </a:r>
          </a:p>
          <a:p>
            <a:r>
              <a:rPr lang="ar-SA" b="1" dirty="0"/>
              <a:t>6- القواعد الأصولية قواعد كلية تنطبق على جميع جزئياتها وموضوعها، وأما القواعد الفقهية فإنّها أغلبية يكون الحكم فيها على أغلب الجزئيات، وتكون لها مستثنيات0</a:t>
            </a:r>
            <a:r>
              <a:rPr lang="ar-SA" sz="1800" dirty="0"/>
              <a:t>( القواعد الفقهية للندوي ص 68)</a:t>
            </a:r>
          </a:p>
        </p:txBody>
      </p:sp>
    </p:spTree>
    <p:extLst>
      <p:ext uri="{BB962C8B-B14F-4D97-AF65-F5344CB8AC3E}">
        <p14:creationId xmlns:p14="http://schemas.microsoft.com/office/powerpoint/2010/main" val="349131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فوائد القواعد الفقهية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625020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426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7A6CEE-BF30-418D-BCA5-1B434A6D3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677A6CEE-BF30-418D-BCA5-1B434A6D3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677A6CEE-BF30-418D-BCA5-1B434A6D3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9278FE-8DB2-4590-9039-F091553414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779278FE-8DB2-4590-9039-F091553414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779278FE-8DB2-4590-9039-F091553414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A9CB38-5E0F-4E4A-8034-989A915EC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EFA9CB38-5E0F-4E4A-8034-989A915EC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EFA9CB38-5E0F-4E4A-8034-989A915EC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FB576E-63B3-47D8-A0F8-AA3F09530D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A8FB576E-63B3-47D8-A0F8-AA3F09530D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A8FB576E-63B3-47D8-A0F8-AA3F09530D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5A1BCC-2ECB-4FFF-BE60-7FF7ECF34A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985A1BCC-2ECB-4FFF-BE60-7FF7ECF34A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985A1BCC-2ECB-4FFF-BE60-7FF7ECF34A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A30B24-F942-4E5B-9D10-5B7A60BF8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2DA30B24-F942-4E5B-9D10-5B7A60BF8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2DA30B24-F942-4E5B-9D10-5B7A60BF8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>
                <a:solidFill>
                  <a:srgbClr val="C00000"/>
                </a:solidFill>
                <a:cs typeface="PT Bold Dusky" pitchFamily="2" charset="-78"/>
              </a:rPr>
              <a:t>القواعد الفقهية</a:t>
            </a:r>
          </a:p>
        </p:txBody>
      </p:sp>
    </p:spTree>
    <p:extLst>
      <p:ext uri="{BB962C8B-B14F-4D97-AF65-F5344CB8AC3E}">
        <p14:creationId xmlns:p14="http://schemas.microsoft.com/office/powerpoint/2010/main" val="1611675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المنهج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b="1" dirty="0"/>
              <a:t>تعريف القاعدة الفقهية لغة واصطلاحاّ0</a:t>
            </a:r>
          </a:p>
          <a:p>
            <a:r>
              <a:rPr lang="ar-SA" b="1" dirty="0"/>
              <a:t>الفرق بين القاعدة الفقهية وبين الضابط0</a:t>
            </a:r>
          </a:p>
          <a:p>
            <a:r>
              <a:rPr lang="ar-SA" b="1" dirty="0"/>
              <a:t>الفرق بين القاعدة الفقهية والنظرية الفقهية0</a:t>
            </a:r>
          </a:p>
          <a:p>
            <a:r>
              <a:rPr lang="ar-SA" b="1" dirty="0"/>
              <a:t>الفرق بين القاعدة الفقهية ، والقاعدة الأصولية0</a:t>
            </a:r>
          </a:p>
          <a:p>
            <a:r>
              <a:rPr lang="ar-SA" b="1" dirty="0"/>
              <a:t>أهمية القواعد الفقهية0</a:t>
            </a:r>
          </a:p>
          <a:p>
            <a:r>
              <a:rPr lang="ar-SA" b="1" dirty="0"/>
              <a:t>أقسام القواعد الفقهية0</a:t>
            </a:r>
          </a:p>
          <a:p>
            <a:r>
              <a:rPr lang="ar-SA" b="1" dirty="0"/>
              <a:t>مصدر القاعدة الفقهية0</a:t>
            </a:r>
          </a:p>
          <a:p>
            <a:r>
              <a:rPr lang="ar-SA" b="1" dirty="0"/>
              <a:t>حجية القاعدة الفقهية0</a:t>
            </a:r>
          </a:p>
          <a:p>
            <a:r>
              <a:rPr lang="ar-SA" b="1" dirty="0"/>
              <a:t>صياغة القاعدة الفقهية0</a:t>
            </a:r>
          </a:p>
          <a:p>
            <a:r>
              <a:rPr lang="ar-SA" b="1" dirty="0"/>
              <a:t>تاريخ القاعدة الفقهية0</a:t>
            </a:r>
          </a:p>
          <a:p>
            <a:r>
              <a:rPr lang="ar-SA" b="1" dirty="0"/>
              <a:t>مؤلفات القواعد الفقهية00</a:t>
            </a:r>
          </a:p>
        </p:txBody>
      </p:sp>
    </p:spTree>
    <p:extLst>
      <p:ext uri="{BB962C8B-B14F-4D97-AF65-F5344CB8AC3E}">
        <p14:creationId xmlns:p14="http://schemas.microsoft.com/office/powerpoint/2010/main" val="118441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قواعد الفقه الكلية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SA" sz="5400" b="1" dirty="0"/>
              <a:t>1-الأمور بمقاصـــــــدها0</a:t>
            </a:r>
          </a:p>
          <a:p>
            <a:pPr algn="just"/>
            <a:r>
              <a:rPr lang="ar-SA" sz="5400" b="1" dirty="0"/>
              <a:t>2-اليقين لا يزول بالشك0</a:t>
            </a:r>
          </a:p>
          <a:p>
            <a:pPr algn="just"/>
            <a:r>
              <a:rPr lang="ar-SA" sz="5400" b="1" dirty="0"/>
              <a:t>3-المشقة تجلب التيسير0</a:t>
            </a:r>
          </a:p>
          <a:p>
            <a:pPr algn="just"/>
            <a:r>
              <a:rPr lang="ar-SA" sz="5400" b="1" dirty="0"/>
              <a:t>4-الضرر يـــــــــــــــزال0</a:t>
            </a:r>
          </a:p>
          <a:p>
            <a:pPr algn="just"/>
            <a:r>
              <a:rPr lang="ar-SA" sz="5400" b="1" dirty="0"/>
              <a:t>5-العادة محكمـــــــــــــة0</a:t>
            </a:r>
          </a:p>
        </p:txBody>
      </p:sp>
    </p:spTree>
    <p:extLst>
      <p:ext uri="{BB962C8B-B14F-4D97-AF65-F5344CB8AC3E}">
        <p14:creationId xmlns:p14="http://schemas.microsoft.com/office/powerpoint/2010/main" val="164005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355906"/>
              </p:ext>
            </p:extLst>
          </p:nvPr>
        </p:nvGraphicFramePr>
        <p:xfrm>
          <a:off x="639297" y="560666"/>
          <a:ext cx="7886700" cy="5579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023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BB1532-708B-4EEE-8BEC-8116ED697A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5CBB1532-708B-4EEE-8BEC-8116ED697A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5CBB1532-708B-4EEE-8BEC-8116ED697A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3E7560-FCC9-41A9-B471-4C5038EA7A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6B3E7560-FCC9-41A9-B471-4C5038EA7A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6B3E7560-FCC9-41A9-B471-4C5038EA7A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ADBE76E-32EF-4A4D-A361-6BB0DDE182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3ADBE76E-32EF-4A4D-A361-6BB0DDE182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3ADBE76E-32EF-4A4D-A361-6BB0DDE182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3EBBB7-B642-4B6B-ADFF-C325B60775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263EBBB7-B642-4B6B-ADFF-C325B60775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263EBBB7-B642-4B6B-ADFF-C325B60775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E82E8B-362A-485D-88E5-386335541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ACE82E8B-362A-485D-88E5-386335541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ACE82E8B-362A-485D-88E5-386335541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BD8F36-3953-4AE9-A438-1C5BE55E3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14BD8F36-3953-4AE9-A438-1C5BE55E3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14BD8F36-3953-4AE9-A438-1C5BE55E3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7C147F-96AC-4001-823C-BFA049E35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5B7C147F-96AC-4001-823C-BFA049E35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5B7C147F-96AC-4001-823C-BFA049E35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CF6D44-CCEE-4488-81BF-B774629FF8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10CF6D44-CCEE-4488-81BF-B774629FF8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10CF6D44-CCEE-4488-81BF-B774629FF8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89775E-B934-496C-B635-31EAC82069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graphicEl>
                                              <a:dgm id="{B689775E-B934-496C-B635-31EAC82069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graphicEl>
                                              <a:dgm id="{B689775E-B934-496C-B635-31EAC82069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EF5071-FCAC-4F3C-A6F1-AB5686BC4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94EF5071-FCAC-4F3C-A6F1-AB5686BC4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graphicEl>
                                              <a:dgm id="{94EF5071-FCAC-4F3C-A6F1-AB5686BC4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2D893C-AE1F-4F1A-9462-94961E731D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graphicEl>
                                              <a:dgm id="{0F2D893C-AE1F-4F1A-9462-94961E731D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graphicEl>
                                              <a:dgm id="{0F2D893C-AE1F-4F1A-9462-94961E731D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A18EF6-3C48-4CA6-B743-C2EB95CC5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dgm id="{D3A18EF6-3C48-4CA6-B743-C2EB95CC5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graphicEl>
                                              <a:dgm id="{D3A18EF6-3C48-4CA6-B743-C2EB95CC5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80C7AA-BA33-434E-BB5D-BFF00CFC52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graphicEl>
                                              <a:dgm id="{A680C7AA-BA33-434E-BB5D-BFF00CFC52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graphicEl>
                                              <a:dgm id="{A680C7AA-BA33-434E-BB5D-BFF00CFC52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0F1A89-3272-4C8D-95F7-816E65706B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graphicEl>
                                              <a:dgm id="{570F1A89-3272-4C8D-95F7-816E65706B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graphicEl>
                                              <a:dgm id="{570F1A89-3272-4C8D-95F7-816E65706B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6E0347-8888-4AAF-AECC-997467C06C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>
                                            <p:graphicEl>
                                              <a:dgm id="{946E0347-8888-4AAF-AECC-997467C06C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>
                                            <p:graphicEl>
                                              <a:dgm id="{946E0347-8888-4AAF-AECC-997467C06C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تعريف القاعدة الفقهية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510497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952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FD491D-2FEA-43C6-9BE0-D9287E87FD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BDFD491D-2FEA-43C6-9BE0-D9287E87FD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BDFD491D-2FEA-43C6-9BE0-D9287E87FD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516402-B777-436C-81F4-9B39A504B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BD516402-B777-436C-81F4-9B39A504B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BD516402-B777-436C-81F4-9B39A504B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93BD6A-B0D7-46EE-B1F0-930B72E587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6A93BD6A-B0D7-46EE-B1F0-930B72E587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6A93BD6A-B0D7-46EE-B1F0-930B72E587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54F6B1-2058-4189-B8CB-BC2FD070F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BD54F6B1-2058-4189-B8CB-BC2FD070F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BD54F6B1-2058-4189-B8CB-BC2FD070F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896810"/>
              </p:ext>
            </p:extLst>
          </p:nvPr>
        </p:nvGraphicFramePr>
        <p:xfrm>
          <a:off x="628650" y="755904"/>
          <a:ext cx="7886700" cy="5421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126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7B2700-53BB-4348-9289-83D31CE8C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4B7B2700-53BB-4348-9289-83D31CE8C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4B7B2700-53BB-4348-9289-83D31CE8C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F62005-2075-44B9-9E03-27F784E72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C3F62005-2075-44B9-9E03-27F784E72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C3F62005-2075-44B9-9E03-27F784E72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EDC05F-F069-42F3-B513-2D17C41A6C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55EDC05F-F069-42F3-B513-2D17C41A6C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55EDC05F-F069-42F3-B513-2D17C41A6C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3DD456-7198-4855-B9DB-8545E8B8F5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C83DD456-7198-4855-B9DB-8545E8B8F5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C83DD456-7198-4855-B9DB-8545E8B8F5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الفرق بين القاعدة والضابط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800" b="1" dirty="0"/>
              <a:t>1-القاعدة لا تختص بباب، والضابط يختص بباب0</a:t>
            </a:r>
          </a:p>
          <a:p>
            <a:r>
              <a:rPr lang="ar-SA" sz="4800" b="1" dirty="0"/>
              <a:t>2- أنّ القاعدة الفقهية متفق عليها-في الغالب- بين مجموع المذاهب أو أغلبها، أما الضابط الفقهي فالغالب فيه أن يختص بمذهب معيّن </a:t>
            </a:r>
          </a:p>
        </p:txBody>
      </p:sp>
    </p:spTree>
    <p:extLst>
      <p:ext uri="{BB962C8B-B14F-4D97-AF65-F5344CB8AC3E}">
        <p14:creationId xmlns:p14="http://schemas.microsoft.com/office/powerpoint/2010/main" val="312225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الأشباه والنظائر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/>
              <a:t>قال السيوطي: المشابهة هي الاشتراك في أكثر الوجوه لا كلها، وأنّ المناظرة يكفي فيها الاشتراك في بعض الوجوه، ولو كان وجها واحداّ0</a:t>
            </a:r>
          </a:p>
          <a:p>
            <a:r>
              <a:rPr lang="ar-SA" b="1" dirty="0"/>
              <a:t>الاشباه الفروع التي أشبه بعضها بعضا في الصورة والحكم0</a:t>
            </a:r>
          </a:p>
          <a:p>
            <a:r>
              <a:rPr lang="ar-SA" b="1" dirty="0"/>
              <a:t>النظائر: الفروع التي أشبه بعضها بعضا في الصورة ولكن قد يكون فيها من الأوصاف ما يمنع من إلحاقها في الحكم بما يشابهها0</a:t>
            </a:r>
          </a:p>
        </p:txBody>
      </p:sp>
    </p:spTree>
    <p:extLst>
      <p:ext uri="{BB962C8B-B14F-4D97-AF65-F5344CB8AC3E}">
        <p14:creationId xmlns:p14="http://schemas.microsoft.com/office/powerpoint/2010/main" val="57784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10_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11_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12_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8_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618</Words>
  <Application>Microsoft Office PowerPoint</Application>
  <PresentationFormat>عرض على الشاشة (3:4)‏</PresentationFormat>
  <Paragraphs>72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13</vt:i4>
      </vt:variant>
      <vt:variant>
        <vt:lpstr>عناوين الشرائح</vt:lpstr>
      </vt:variant>
      <vt:variant>
        <vt:i4>13</vt:i4>
      </vt:variant>
    </vt:vector>
  </HeadingPairs>
  <TitlesOfParts>
    <vt:vector size="26" baseType="lpstr">
      <vt:lpstr>تصميم افتراضي</vt:lpstr>
      <vt:lpstr>1_نسق Office</vt:lpstr>
      <vt:lpstr>2_نسق Office</vt:lpstr>
      <vt:lpstr>3_نسق Office</vt:lpstr>
      <vt:lpstr>4_نسق Office</vt:lpstr>
      <vt:lpstr>5_نسق Office</vt:lpstr>
      <vt:lpstr>6_نسق Office</vt:lpstr>
      <vt:lpstr>7_نسق Office</vt:lpstr>
      <vt:lpstr>8_نسق Office</vt:lpstr>
      <vt:lpstr>9_نسق Office</vt:lpstr>
      <vt:lpstr>10_نسق Office</vt:lpstr>
      <vt:lpstr>11_نسق Office</vt:lpstr>
      <vt:lpstr>12_نسق Office</vt:lpstr>
      <vt:lpstr>محاضرات في  مدخل دراسة الشريعة الاسلامية</vt:lpstr>
      <vt:lpstr>القواعد الفقهية</vt:lpstr>
      <vt:lpstr>المنهج</vt:lpstr>
      <vt:lpstr>قواعد الفقه الكلية</vt:lpstr>
      <vt:lpstr>عرض تقديمي في PowerPoint</vt:lpstr>
      <vt:lpstr>تعريف القاعدة الفقهية</vt:lpstr>
      <vt:lpstr>عرض تقديمي في PowerPoint</vt:lpstr>
      <vt:lpstr>الفرق بين القاعدة والضابط</vt:lpstr>
      <vt:lpstr>الأشباه والنظائر</vt:lpstr>
      <vt:lpstr>مقارنة بين القاعدة الفقهية والقاعدة الأصولية</vt:lpstr>
      <vt:lpstr>مقارنة بين القاعدة الفقهية والقاعدة الأصولية</vt:lpstr>
      <vt:lpstr>عرض تقديمي في PowerPoint</vt:lpstr>
      <vt:lpstr>فوائد القواعد الفقهية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 مدخل دراسة الشريعة الاسلامية</dc:title>
  <dc:creator>future</dc:creator>
  <cp:lastModifiedBy>future</cp:lastModifiedBy>
  <cp:revision>1</cp:revision>
  <dcterms:created xsi:type="dcterms:W3CDTF">2018-12-10T05:53:53Z</dcterms:created>
  <dcterms:modified xsi:type="dcterms:W3CDTF">2018-12-10T06:00:59Z</dcterms:modified>
</cp:coreProperties>
</file>