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4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E83BF-75D3-47CA-8731-9785D8F930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77E8839-1922-46C7-83AA-680C1D26D5EE}">
      <dgm:prSet phldrT="[نص]"/>
      <dgm:spPr/>
      <dgm:t>
        <a:bodyPr/>
        <a:lstStyle/>
        <a:p>
          <a:pPr rtl="1"/>
          <a:r>
            <a:rPr lang="ar-SA" b="1" dirty="0"/>
            <a:t>مصادرها</a:t>
          </a:r>
        </a:p>
      </dgm:t>
    </dgm:pt>
    <dgm:pt modelId="{26E16E62-193A-4FF2-ADE8-56F2ED0C4527}" type="parTrans" cxnId="{871EE274-25D6-443F-BEFC-B8CEF59E118D}">
      <dgm:prSet/>
      <dgm:spPr/>
      <dgm:t>
        <a:bodyPr/>
        <a:lstStyle/>
        <a:p>
          <a:pPr rtl="1"/>
          <a:endParaRPr lang="ar-SA"/>
        </a:p>
      </dgm:t>
    </dgm:pt>
    <dgm:pt modelId="{C1C0FD00-CC3C-4EDC-AF78-6327994C0FA0}" type="sibTrans" cxnId="{871EE274-25D6-443F-BEFC-B8CEF59E118D}">
      <dgm:prSet/>
      <dgm:spPr/>
      <dgm:t>
        <a:bodyPr/>
        <a:lstStyle/>
        <a:p>
          <a:pPr rtl="1"/>
          <a:endParaRPr lang="ar-SA"/>
        </a:p>
      </dgm:t>
    </dgm:pt>
    <dgm:pt modelId="{BE95968C-C1C8-4EA3-B561-1644AC8F9048}">
      <dgm:prSet phldrT="[نص]"/>
      <dgm:spPr/>
      <dgm:t>
        <a:bodyPr/>
        <a:lstStyle/>
        <a:p>
          <a:pPr rtl="1"/>
          <a:r>
            <a:rPr lang="ar-SA" b="1" dirty="0"/>
            <a:t>استقراء الفروع</a:t>
          </a:r>
        </a:p>
      </dgm:t>
    </dgm:pt>
    <dgm:pt modelId="{9252FFFE-047B-40D2-A789-D450AF641654}" type="parTrans" cxnId="{6FB5D868-C0B7-4A17-A2BD-2BE095122871}">
      <dgm:prSet/>
      <dgm:spPr/>
      <dgm:t>
        <a:bodyPr/>
        <a:lstStyle/>
        <a:p>
          <a:pPr rtl="1"/>
          <a:endParaRPr lang="ar-SA"/>
        </a:p>
      </dgm:t>
    </dgm:pt>
    <dgm:pt modelId="{A52F9310-70BC-43FE-BE61-7ECE85E3FA92}" type="sibTrans" cxnId="{6FB5D868-C0B7-4A17-A2BD-2BE095122871}">
      <dgm:prSet/>
      <dgm:spPr/>
      <dgm:t>
        <a:bodyPr/>
        <a:lstStyle/>
        <a:p>
          <a:pPr rtl="1"/>
          <a:endParaRPr lang="ar-SA"/>
        </a:p>
      </dgm:t>
    </dgm:pt>
    <dgm:pt modelId="{8CD73524-9E7C-42F5-803A-C50FFC3A0689}">
      <dgm:prSet phldrT="[نص]"/>
      <dgm:spPr/>
      <dgm:t>
        <a:bodyPr/>
        <a:lstStyle/>
        <a:p>
          <a:pPr rtl="1"/>
          <a:r>
            <a:rPr lang="ar-SA" b="1" dirty="0"/>
            <a:t>الأدلة الشرعية</a:t>
          </a:r>
        </a:p>
      </dgm:t>
    </dgm:pt>
    <dgm:pt modelId="{ABE6A677-B367-4F85-961E-B64C07D659CF}" type="parTrans" cxnId="{3D0A5586-FD7C-474F-AAC0-A00310539D67}">
      <dgm:prSet/>
      <dgm:spPr/>
      <dgm:t>
        <a:bodyPr/>
        <a:lstStyle/>
        <a:p>
          <a:pPr rtl="1"/>
          <a:endParaRPr lang="ar-SA"/>
        </a:p>
      </dgm:t>
    </dgm:pt>
    <dgm:pt modelId="{2A8601B9-0D7D-45CA-AA8C-B5E971F5648E}" type="sibTrans" cxnId="{3D0A5586-FD7C-474F-AAC0-A00310539D67}">
      <dgm:prSet/>
      <dgm:spPr/>
      <dgm:t>
        <a:bodyPr/>
        <a:lstStyle/>
        <a:p>
          <a:pPr rtl="1"/>
          <a:endParaRPr lang="ar-SA"/>
        </a:p>
      </dgm:t>
    </dgm:pt>
    <dgm:pt modelId="{46143C7C-4918-4F13-938B-432ADC7FA6C1}" type="pres">
      <dgm:prSet presAssocID="{1E5E83BF-75D3-47CA-8731-9785D8F930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3CA3787A-C52D-46C8-B650-868AC0AE5C27}" type="pres">
      <dgm:prSet presAssocID="{677E8839-1922-46C7-83AA-680C1D26D5EE}" presName="hierRoot1" presStyleCnt="0">
        <dgm:presLayoutVars>
          <dgm:hierBranch val="init"/>
        </dgm:presLayoutVars>
      </dgm:prSet>
      <dgm:spPr/>
    </dgm:pt>
    <dgm:pt modelId="{6DD9C54B-12A4-42E0-BF49-6301126B637D}" type="pres">
      <dgm:prSet presAssocID="{677E8839-1922-46C7-83AA-680C1D26D5EE}" presName="rootComposite1" presStyleCnt="0"/>
      <dgm:spPr/>
    </dgm:pt>
    <dgm:pt modelId="{FB6523E1-EE2E-4E5D-AD4C-E1F79F0ADE7B}" type="pres">
      <dgm:prSet presAssocID="{677E8839-1922-46C7-83AA-680C1D26D5E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D2E9478-6B94-454C-926F-53BAE29815E9}" type="pres">
      <dgm:prSet presAssocID="{677E8839-1922-46C7-83AA-680C1D26D5EE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63D932A8-A710-4A2C-B677-4ACE4C87744C}" type="pres">
      <dgm:prSet presAssocID="{677E8839-1922-46C7-83AA-680C1D26D5EE}" presName="hierChild2" presStyleCnt="0"/>
      <dgm:spPr/>
    </dgm:pt>
    <dgm:pt modelId="{443C420A-C7B6-400B-9576-E1436CBC6EA5}" type="pres">
      <dgm:prSet presAssocID="{9252FFFE-047B-40D2-A789-D450AF641654}" presName="Name37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B2453A2B-349D-4BB4-9AF8-3F63DD2A16E1}" type="pres">
      <dgm:prSet presAssocID="{BE95968C-C1C8-4EA3-B561-1644AC8F9048}" presName="hierRoot2" presStyleCnt="0">
        <dgm:presLayoutVars>
          <dgm:hierBranch val="init"/>
        </dgm:presLayoutVars>
      </dgm:prSet>
      <dgm:spPr/>
    </dgm:pt>
    <dgm:pt modelId="{9EE83E33-8837-49D2-9CA5-8584C496C4F9}" type="pres">
      <dgm:prSet presAssocID="{BE95968C-C1C8-4EA3-B561-1644AC8F9048}" presName="rootComposite" presStyleCnt="0"/>
      <dgm:spPr/>
    </dgm:pt>
    <dgm:pt modelId="{AE28BB1E-BC07-409D-AB9F-E7F4DAAF8003}" type="pres">
      <dgm:prSet presAssocID="{BE95968C-C1C8-4EA3-B561-1644AC8F9048}" presName="rootText" presStyleLbl="node2" presStyleIdx="0" presStyleCnt="2" custScaleX="12526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1D13CAB-329D-4B6A-B827-45CAA5CD8C7E}" type="pres">
      <dgm:prSet presAssocID="{BE95968C-C1C8-4EA3-B561-1644AC8F9048}" presName="rootConnector" presStyleLbl="node2" presStyleIdx="0" presStyleCnt="2"/>
      <dgm:spPr/>
      <dgm:t>
        <a:bodyPr/>
        <a:lstStyle/>
        <a:p>
          <a:pPr rtl="1"/>
          <a:endParaRPr lang="ar-IQ"/>
        </a:p>
      </dgm:t>
    </dgm:pt>
    <dgm:pt modelId="{FAA6E4A2-5258-46DA-B65E-08BE2D7F5AC3}" type="pres">
      <dgm:prSet presAssocID="{BE95968C-C1C8-4EA3-B561-1644AC8F9048}" presName="hierChild4" presStyleCnt="0"/>
      <dgm:spPr/>
    </dgm:pt>
    <dgm:pt modelId="{EABECA43-D78E-462C-9786-D5BD78B16A39}" type="pres">
      <dgm:prSet presAssocID="{BE95968C-C1C8-4EA3-B561-1644AC8F9048}" presName="hierChild5" presStyleCnt="0"/>
      <dgm:spPr/>
    </dgm:pt>
    <dgm:pt modelId="{A4D72482-26E0-49D4-AB8E-4EC9EFDCCBF3}" type="pres">
      <dgm:prSet presAssocID="{ABE6A677-B367-4F85-961E-B64C07D659CF}" presName="Name37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BAB7C573-2083-421A-BBB9-BF05C92EE303}" type="pres">
      <dgm:prSet presAssocID="{8CD73524-9E7C-42F5-803A-C50FFC3A0689}" presName="hierRoot2" presStyleCnt="0">
        <dgm:presLayoutVars>
          <dgm:hierBranch val="init"/>
        </dgm:presLayoutVars>
      </dgm:prSet>
      <dgm:spPr/>
    </dgm:pt>
    <dgm:pt modelId="{2A9B6C93-DCDF-4A12-81BA-99E897E45904}" type="pres">
      <dgm:prSet presAssocID="{8CD73524-9E7C-42F5-803A-C50FFC3A0689}" presName="rootComposite" presStyleCnt="0"/>
      <dgm:spPr/>
    </dgm:pt>
    <dgm:pt modelId="{446AB059-5086-4C42-8D14-BD1B83679405}" type="pres">
      <dgm:prSet presAssocID="{8CD73524-9E7C-42F5-803A-C50FFC3A0689}" presName="rootText" presStyleLbl="node2" presStyleIdx="1" presStyleCnt="2" custScaleX="119809" custLinFactNeighborX="15603" custLinFactNeighborY="339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4ECD09A-98EF-47B4-9535-91E5D56C2ED9}" type="pres">
      <dgm:prSet presAssocID="{8CD73524-9E7C-42F5-803A-C50FFC3A0689}" presName="rootConnector" presStyleLbl="node2" presStyleIdx="1" presStyleCnt="2"/>
      <dgm:spPr/>
      <dgm:t>
        <a:bodyPr/>
        <a:lstStyle/>
        <a:p>
          <a:pPr rtl="1"/>
          <a:endParaRPr lang="ar-IQ"/>
        </a:p>
      </dgm:t>
    </dgm:pt>
    <dgm:pt modelId="{20C9CE57-6F96-46A0-AE00-595E698E9755}" type="pres">
      <dgm:prSet presAssocID="{8CD73524-9E7C-42F5-803A-C50FFC3A0689}" presName="hierChild4" presStyleCnt="0"/>
      <dgm:spPr/>
    </dgm:pt>
    <dgm:pt modelId="{BDE85C3B-3CD6-4B29-AF80-0F7427A240C4}" type="pres">
      <dgm:prSet presAssocID="{8CD73524-9E7C-42F5-803A-C50FFC3A0689}" presName="hierChild5" presStyleCnt="0"/>
      <dgm:spPr/>
    </dgm:pt>
    <dgm:pt modelId="{BDAC3C81-B666-4794-9F64-EAE57AFB71EC}" type="pres">
      <dgm:prSet presAssocID="{677E8839-1922-46C7-83AA-680C1D26D5EE}" presName="hierChild3" presStyleCnt="0"/>
      <dgm:spPr/>
    </dgm:pt>
  </dgm:ptLst>
  <dgm:cxnLst>
    <dgm:cxn modelId="{A25E864F-E7E5-4148-AE7C-7266E657BC4F}" type="presOf" srcId="{BE95968C-C1C8-4EA3-B561-1644AC8F9048}" destId="{41D13CAB-329D-4B6A-B827-45CAA5CD8C7E}" srcOrd="1" destOrd="0" presId="urn:microsoft.com/office/officeart/2005/8/layout/orgChart1"/>
    <dgm:cxn modelId="{4704F61A-E378-4E0C-8B96-6807A7E2DE70}" type="presOf" srcId="{BE95968C-C1C8-4EA3-B561-1644AC8F9048}" destId="{AE28BB1E-BC07-409D-AB9F-E7F4DAAF8003}" srcOrd="0" destOrd="0" presId="urn:microsoft.com/office/officeart/2005/8/layout/orgChart1"/>
    <dgm:cxn modelId="{AC7AEF06-F55C-41B8-B297-D847A58A8F25}" type="presOf" srcId="{ABE6A677-B367-4F85-961E-B64C07D659CF}" destId="{A4D72482-26E0-49D4-AB8E-4EC9EFDCCBF3}" srcOrd="0" destOrd="0" presId="urn:microsoft.com/office/officeart/2005/8/layout/orgChart1"/>
    <dgm:cxn modelId="{5E49C363-B322-4177-BCFC-C837177C4C4A}" type="presOf" srcId="{677E8839-1922-46C7-83AA-680C1D26D5EE}" destId="{AD2E9478-6B94-454C-926F-53BAE29815E9}" srcOrd="1" destOrd="0" presId="urn:microsoft.com/office/officeart/2005/8/layout/orgChart1"/>
    <dgm:cxn modelId="{6A024104-6A71-49DB-AD38-4002E23B34F8}" type="presOf" srcId="{677E8839-1922-46C7-83AA-680C1D26D5EE}" destId="{FB6523E1-EE2E-4E5D-AD4C-E1F79F0ADE7B}" srcOrd="0" destOrd="0" presId="urn:microsoft.com/office/officeart/2005/8/layout/orgChart1"/>
    <dgm:cxn modelId="{6FB5D868-C0B7-4A17-A2BD-2BE095122871}" srcId="{677E8839-1922-46C7-83AA-680C1D26D5EE}" destId="{BE95968C-C1C8-4EA3-B561-1644AC8F9048}" srcOrd="0" destOrd="0" parTransId="{9252FFFE-047B-40D2-A789-D450AF641654}" sibTransId="{A52F9310-70BC-43FE-BE61-7ECE85E3FA92}"/>
    <dgm:cxn modelId="{660FC05A-12D2-4984-B257-163A9524F1F6}" type="presOf" srcId="{9252FFFE-047B-40D2-A789-D450AF641654}" destId="{443C420A-C7B6-400B-9576-E1436CBC6EA5}" srcOrd="0" destOrd="0" presId="urn:microsoft.com/office/officeart/2005/8/layout/orgChart1"/>
    <dgm:cxn modelId="{3D0A5586-FD7C-474F-AAC0-A00310539D67}" srcId="{677E8839-1922-46C7-83AA-680C1D26D5EE}" destId="{8CD73524-9E7C-42F5-803A-C50FFC3A0689}" srcOrd="1" destOrd="0" parTransId="{ABE6A677-B367-4F85-961E-B64C07D659CF}" sibTransId="{2A8601B9-0D7D-45CA-AA8C-B5E971F5648E}"/>
    <dgm:cxn modelId="{7829C062-CB16-4646-961C-D75942C60516}" type="presOf" srcId="{1E5E83BF-75D3-47CA-8731-9785D8F93097}" destId="{46143C7C-4918-4F13-938B-432ADC7FA6C1}" srcOrd="0" destOrd="0" presId="urn:microsoft.com/office/officeart/2005/8/layout/orgChart1"/>
    <dgm:cxn modelId="{918E1B7B-74E2-4782-BAF0-4C9C0CAB88E0}" type="presOf" srcId="{8CD73524-9E7C-42F5-803A-C50FFC3A0689}" destId="{84ECD09A-98EF-47B4-9535-91E5D56C2ED9}" srcOrd="1" destOrd="0" presId="urn:microsoft.com/office/officeart/2005/8/layout/orgChart1"/>
    <dgm:cxn modelId="{871EE274-25D6-443F-BEFC-B8CEF59E118D}" srcId="{1E5E83BF-75D3-47CA-8731-9785D8F93097}" destId="{677E8839-1922-46C7-83AA-680C1D26D5EE}" srcOrd="0" destOrd="0" parTransId="{26E16E62-193A-4FF2-ADE8-56F2ED0C4527}" sibTransId="{C1C0FD00-CC3C-4EDC-AF78-6327994C0FA0}"/>
    <dgm:cxn modelId="{AFDDD628-3DDA-4AF2-99E4-405FEE3E0BE8}" type="presOf" srcId="{8CD73524-9E7C-42F5-803A-C50FFC3A0689}" destId="{446AB059-5086-4C42-8D14-BD1B83679405}" srcOrd="0" destOrd="0" presId="urn:microsoft.com/office/officeart/2005/8/layout/orgChart1"/>
    <dgm:cxn modelId="{5208A208-B836-41BB-83B7-0E8E6B0E19BF}" type="presParOf" srcId="{46143C7C-4918-4F13-938B-432ADC7FA6C1}" destId="{3CA3787A-C52D-46C8-B650-868AC0AE5C27}" srcOrd="0" destOrd="0" presId="urn:microsoft.com/office/officeart/2005/8/layout/orgChart1"/>
    <dgm:cxn modelId="{431B3EDF-A712-4ABB-BE7F-262B9241BE9B}" type="presParOf" srcId="{3CA3787A-C52D-46C8-B650-868AC0AE5C27}" destId="{6DD9C54B-12A4-42E0-BF49-6301126B637D}" srcOrd="0" destOrd="0" presId="urn:microsoft.com/office/officeart/2005/8/layout/orgChart1"/>
    <dgm:cxn modelId="{AC6DF6D3-8A64-4BD0-B889-2E8426E3B051}" type="presParOf" srcId="{6DD9C54B-12A4-42E0-BF49-6301126B637D}" destId="{FB6523E1-EE2E-4E5D-AD4C-E1F79F0ADE7B}" srcOrd="0" destOrd="0" presId="urn:microsoft.com/office/officeart/2005/8/layout/orgChart1"/>
    <dgm:cxn modelId="{AD583136-B36F-4FB3-911C-154523AD50B0}" type="presParOf" srcId="{6DD9C54B-12A4-42E0-BF49-6301126B637D}" destId="{AD2E9478-6B94-454C-926F-53BAE29815E9}" srcOrd="1" destOrd="0" presId="urn:microsoft.com/office/officeart/2005/8/layout/orgChart1"/>
    <dgm:cxn modelId="{BCB244AD-7323-4CE9-B767-FA4CE51F9404}" type="presParOf" srcId="{3CA3787A-C52D-46C8-B650-868AC0AE5C27}" destId="{63D932A8-A710-4A2C-B677-4ACE4C87744C}" srcOrd="1" destOrd="0" presId="urn:microsoft.com/office/officeart/2005/8/layout/orgChart1"/>
    <dgm:cxn modelId="{58919A78-9C39-4F6C-8EF6-646E71F8E56E}" type="presParOf" srcId="{63D932A8-A710-4A2C-B677-4ACE4C87744C}" destId="{443C420A-C7B6-400B-9576-E1436CBC6EA5}" srcOrd="0" destOrd="0" presId="urn:microsoft.com/office/officeart/2005/8/layout/orgChart1"/>
    <dgm:cxn modelId="{7DDD4C2E-F5D0-4BA3-9EC2-5DA9DF8E34D3}" type="presParOf" srcId="{63D932A8-A710-4A2C-B677-4ACE4C87744C}" destId="{B2453A2B-349D-4BB4-9AF8-3F63DD2A16E1}" srcOrd="1" destOrd="0" presId="urn:microsoft.com/office/officeart/2005/8/layout/orgChart1"/>
    <dgm:cxn modelId="{63E134EE-9DE0-4C13-AB53-86CCD8006C4F}" type="presParOf" srcId="{B2453A2B-349D-4BB4-9AF8-3F63DD2A16E1}" destId="{9EE83E33-8837-49D2-9CA5-8584C496C4F9}" srcOrd="0" destOrd="0" presId="urn:microsoft.com/office/officeart/2005/8/layout/orgChart1"/>
    <dgm:cxn modelId="{D1A0C4C5-DD72-4CFB-9401-C9DF5D09AD6D}" type="presParOf" srcId="{9EE83E33-8837-49D2-9CA5-8584C496C4F9}" destId="{AE28BB1E-BC07-409D-AB9F-E7F4DAAF8003}" srcOrd="0" destOrd="0" presId="urn:microsoft.com/office/officeart/2005/8/layout/orgChart1"/>
    <dgm:cxn modelId="{2E082470-CC5F-4848-A7E9-E8FBEC39CE3C}" type="presParOf" srcId="{9EE83E33-8837-49D2-9CA5-8584C496C4F9}" destId="{41D13CAB-329D-4B6A-B827-45CAA5CD8C7E}" srcOrd="1" destOrd="0" presId="urn:microsoft.com/office/officeart/2005/8/layout/orgChart1"/>
    <dgm:cxn modelId="{49635DDC-B83D-4D44-9B74-01B28278A421}" type="presParOf" srcId="{B2453A2B-349D-4BB4-9AF8-3F63DD2A16E1}" destId="{FAA6E4A2-5258-46DA-B65E-08BE2D7F5AC3}" srcOrd="1" destOrd="0" presId="urn:microsoft.com/office/officeart/2005/8/layout/orgChart1"/>
    <dgm:cxn modelId="{885E72D3-C51A-4118-96D6-18A56AD08A5F}" type="presParOf" srcId="{B2453A2B-349D-4BB4-9AF8-3F63DD2A16E1}" destId="{EABECA43-D78E-462C-9786-D5BD78B16A39}" srcOrd="2" destOrd="0" presId="urn:microsoft.com/office/officeart/2005/8/layout/orgChart1"/>
    <dgm:cxn modelId="{4B81BAC4-B277-4A0F-B198-429C61E76917}" type="presParOf" srcId="{63D932A8-A710-4A2C-B677-4ACE4C87744C}" destId="{A4D72482-26E0-49D4-AB8E-4EC9EFDCCBF3}" srcOrd="2" destOrd="0" presId="urn:microsoft.com/office/officeart/2005/8/layout/orgChart1"/>
    <dgm:cxn modelId="{F3E6E342-70FB-49B0-898C-321E2497A500}" type="presParOf" srcId="{63D932A8-A710-4A2C-B677-4ACE4C87744C}" destId="{BAB7C573-2083-421A-BBB9-BF05C92EE303}" srcOrd="3" destOrd="0" presId="urn:microsoft.com/office/officeart/2005/8/layout/orgChart1"/>
    <dgm:cxn modelId="{D7010F82-9394-4CDC-92BE-3CB7778846B6}" type="presParOf" srcId="{BAB7C573-2083-421A-BBB9-BF05C92EE303}" destId="{2A9B6C93-DCDF-4A12-81BA-99E897E45904}" srcOrd="0" destOrd="0" presId="urn:microsoft.com/office/officeart/2005/8/layout/orgChart1"/>
    <dgm:cxn modelId="{8366319E-02CC-4FBD-ADEE-5E4520A397C1}" type="presParOf" srcId="{2A9B6C93-DCDF-4A12-81BA-99E897E45904}" destId="{446AB059-5086-4C42-8D14-BD1B83679405}" srcOrd="0" destOrd="0" presId="urn:microsoft.com/office/officeart/2005/8/layout/orgChart1"/>
    <dgm:cxn modelId="{71F12045-EF0D-4643-A30E-07BEE6531E34}" type="presParOf" srcId="{2A9B6C93-DCDF-4A12-81BA-99E897E45904}" destId="{84ECD09A-98EF-47B4-9535-91E5D56C2ED9}" srcOrd="1" destOrd="0" presId="urn:microsoft.com/office/officeart/2005/8/layout/orgChart1"/>
    <dgm:cxn modelId="{1592E180-6B25-44A5-AE83-12EF2F100AAE}" type="presParOf" srcId="{BAB7C573-2083-421A-BBB9-BF05C92EE303}" destId="{20C9CE57-6F96-46A0-AE00-595E698E9755}" srcOrd="1" destOrd="0" presId="urn:microsoft.com/office/officeart/2005/8/layout/orgChart1"/>
    <dgm:cxn modelId="{F0FC6951-C97F-426C-8947-D2B34716E666}" type="presParOf" srcId="{BAB7C573-2083-421A-BBB9-BF05C92EE303}" destId="{BDE85C3B-3CD6-4B29-AF80-0F7427A240C4}" srcOrd="2" destOrd="0" presId="urn:microsoft.com/office/officeart/2005/8/layout/orgChart1"/>
    <dgm:cxn modelId="{37F44054-C8A5-4B3A-B483-79B8133AAE67}" type="presParOf" srcId="{3CA3787A-C52D-46C8-B650-868AC0AE5C27}" destId="{BDAC3C81-B666-4794-9F64-EAE57AFB71E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74CF5E-DFE5-4D05-B887-BF1A2E3F4CD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93B7B39C-FC31-41BA-8B95-4D3C77D6416D}">
      <dgm:prSet phldrT="[نص]"/>
      <dgm:spPr/>
      <dgm:t>
        <a:bodyPr/>
        <a:lstStyle/>
        <a:p>
          <a:pPr rtl="1"/>
          <a:r>
            <a:rPr lang="ar-SA" b="1" dirty="0"/>
            <a:t>ثلاثة</a:t>
          </a:r>
        </a:p>
      </dgm:t>
    </dgm:pt>
    <dgm:pt modelId="{A22CC028-1D67-4393-912C-C1B06A9EBB39}" type="parTrans" cxnId="{9C6CD601-2E7D-47AC-B6E8-9CA622B48DAD}">
      <dgm:prSet/>
      <dgm:spPr/>
      <dgm:t>
        <a:bodyPr/>
        <a:lstStyle/>
        <a:p>
          <a:pPr rtl="1"/>
          <a:endParaRPr lang="ar-SA"/>
        </a:p>
      </dgm:t>
    </dgm:pt>
    <dgm:pt modelId="{DFF7A73D-0020-4B17-AB3C-A62FBD60BFEE}" type="sibTrans" cxnId="{9C6CD601-2E7D-47AC-B6E8-9CA622B48DAD}">
      <dgm:prSet/>
      <dgm:spPr/>
      <dgm:t>
        <a:bodyPr/>
        <a:lstStyle/>
        <a:p>
          <a:pPr rtl="1"/>
          <a:endParaRPr lang="ar-SA"/>
        </a:p>
      </dgm:t>
    </dgm:pt>
    <dgm:pt modelId="{569118E5-7E88-45AB-B356-40C7965AC749}">
      <dgm:prSet phldrT="[نص]"/>
      <dgm:spPr/>
      <dgm:t>
        <a:bodyPr/>
        <a:lstStyle/>
        <a:p>
          <a:pPr rtl="1"/>
          <a:r>
            <a:rPr lang="ar-SA" b="1" dirty="0"/>
            <a:t>ضابط</a:t>
          </a:r>
        </a:p>
      </dgm:t>
    </dgm:pt>
    <dgm:pt modelId="{364AB42B-8E24-4775-B571-A5C8F5C082E3}" type="parTrans" cxnId="{D5C240FE-D944-47EA-BD63-140CE46B704D}">
      <dgm:prSet/>
      <dgm:spPr/>
      <dgm:t>
        <a:bodyPr/>
        <a:lstStyle/>
        <a:p>
          <a:pPr rtl="1"/>
          <a:endParaRPr lang="ar-SA" b="1"/>
        </a:p>
      </dgm:t>
    </dgm:pt>
    <dgm:pt modelId="{238F8DFC-9BBF-4BD6-ADD2-229FF8D7CEEB}" type="sibTrans" cxnId="{D5C240FE-D944-47EA-BD63-140CE46B704D}">
      <dgm:prSet/>
      <dgm:spPr/>
      <dgm:t>
        <a:bodyPr/>
        <a:lstStyle/>
        <a:p>
          <a:pPr rtl="1"/>
          <a:endParaRPr lang="ar-SA"/>
        </a:p>
      </dgm:t>
    </dgm:pt>
    <dgm:pt modelId="{A7F65367-E0F6-40AC-A63F-F84F55421B21}">
      <dgm:prSet phldrT="[نص]"/>
      <dgm:spPr/>
      <dgm:t>
        <a:bodyPr/>
        <a:lstStyle/>
        <a:p>
          <a:pPr rtl="1"/>
          <a:r>
            <a:rPr lang="ar-SA" b="1" dirty="0"/>
            <a:t>كلية صغرى</a:t>
          </a:r>
        </a:p>
      </dgm:t>
    </dgm:pt>
    <dgm:pt modelId="{008AB235-91A2-4B66-8ADA-7A33661A3B00}" type="parTrans" cxnId="{F6657D81-0C72-4231-95A7-81E253869365}">
      <dgm:prSet/>
      <dgm:spPr/>
      <dgm:t>
        <a:bodyPr/>
        <a:lstStyle/>
        <a:p>
          <a:pPr rtl="1"/>
          <a:endParaRPr lang="ar-SA" b="1"/>
        </a:p>
      </dgm:t>
    </dgm:pt>
    <dgm:pt modelId="{4FFA4F80-8259-4B83-BD68-400FAC38D729}" type="sibTrans" cxnId="{F6657D81-0C72-4231-95A7-81E253869365}">
      <dgm:prSet/>
      <dgm:spPr/>
      <dgm:t>
        <a:bodyPr/>
        <a:lstStyle/>
        <a:p>
          <a:pPr rtl="1"/>
          <a:endParaRPr lang="ar-SA"/>
        </a:p>
      </dgm:t>
    </dgm:pt>
    <dgm:pt modelId="{207A1343-9343-43EB-A808-1B7E8C1B47AA}">
      <dgm:prSet phldrT="[نص]"/>
      <dgm:spPr/>
      <dgm:t>
        <a:bodyPr/>
        <a:lstStyle/>
        <a:p>
          <a:pPr rtl="1"/>
          <a:r>
            <a:rPr lang="ar-SA" b="1" dirty="0"/>
            <a:t>قاعدة كلية كبرى</a:t>
          </a:r>
        </a:p>
      </dgm:t>
    </dgm:pt>
    <dgm:pt modelId="{01610A45-E78C-44E4-A740-E7F320211474}" type="parTrans" cxnId="{6855804D-0749-4DBF-AF70-7A3BD62901E6}">
      <dgm:prSet/>
      <dgm:spPr/>
      <dgm:t>
        <a:bodyPr/>
        <a:lstStyle/>
        <a:p>
          <a:pPr rtl="1"/>
          <a:endParaRPr lang="ar-SA" b="1"/>
        </a:p>
      </dgm:t>
    </dgm:pt>
    <dgm:pt modelId="{DF6A0AC5-5146-4A54-A49B-27C442553078}" type="sibTrans" cxnId="{6855804D-0749-4DBF-AF70-7A3BD62901E6}">
      <dgm:prSet/>
      <dgm:spPr/>
      <dgm:t>
        <a:bodyPr/>
        <a:lstStyle/>
        <a:p>
          <a:pPr rtl="1"/>
          <a:endParaRPr lang="ar-SA"/>
        </a:p>
      </dgm:t>
    </dgm:pt>
    <dgm:pt modelId="{4408694D-EE45-45A4-B1C5-B3F1F17CAD9E}" type="pres">
      <dgm:prSet presAssocID="{E274CF5E-DFE5-4D05-B887-BF1A2E3F4C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99A1DCAF-4A6C-4234-BDCF-EE5BB3E1CBB9}" type="pres">
      <dgm:prSet presAssocID="{93B7B39C-FC31-41BA-8B95-4D3C77D6416D}" presName="hierRoot1" presStyleCnt="0">
        <dgm:presLayoutVars>
          <dgm:hierBranch val="init"/>
        </dgm:presLayoutVars>
      </dgm:prSet>
      <dgm:spPr/>
    </dgm:pt>
    <dgm:pt modelId="{BD67B54E-B748-4D99-8974-011EE2DA2218}" type="pres">
      <dgm:prSet presAssocID="{93B7B39C-FC31-41BA-8B95-4D3C77D6416D}" presName="rootComposite1" presStyleCnt="0"/>
      <dgm:spPr/>
    </dgm:pt>
    <dgm:pt modelId="{FB6D325F-481B-41DA-8C20-A747C06427D6}" type="pres">
      <dgm:prSet presAssocID="{93B7B39C-FC31-41BA-8B95-4D3C77D6416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F2182AF-211E-4015-8153-BB8B1F8709F4}" type="pres">
      <dgm:prSet presAssocID="{93B7B39C-FC31-41BA-8B95-4D3C77D6416D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851F342C-E4FD-4CA0-920E-3ECB9F3982AD}" type="pres">
      <dgm:prSet presAssocID="{93B7B39C-FC31-41BA-8B95-4D3C77D6416D}" presName="hierChild2" presStyleCnt="0"/>
      <dgm:spPr/>
    </dgm:pt>
    <dgm:pt modelId="{E469A1B4-1B65-4D2C-BB3E-6D794656948E}" type="pres">
      <dgm:prSet presAssocID="{364AB42B-8E24-4775-B571-A5C8F5C082E3}" presName="Name37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AEFBA52B-E95D-48C1-9CBE-C40186890032}" type="pres">
      <dgm:prSet presAssocID="{569118E5-7E88-45AB-B356-40C7965AC749}" presName="hierRoot2" presStyleCnt="0">
        <dgm:presLayoutVars>
          <dgm:hierBranch val="init"/>
        </dgm:presLayoutVars>
      </dgm:prSet>
      <dgm:spPr/>
    </dgm:pt>
    <dgm:pt modelId="{20C58AA0-ECED-4027-86D7-7E72C97F6B04}" type="pres">
      <dgm:prSet presAssocID="{569118E5-7E88-45AB-B356-40C7965AC749}" presName="rootComposite" presStyleCnt="0"/>
      <dgm:spPr/>
    </dgm:pt>
    <dgm:pt modelId="{5615BF5A-5468-408F-A952-8BA532042807}" type="pres">
      <dgm:prSet presAssocID="{569118E5-7E88-45AB-B356-40C7965AC74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D3650B65-01D6-4095-B670-EFB92F5D3CA8}" type="pres">
      <dgm:prSet presAssocID="{569118E5-7E88-45AB-B356-40C7965AC749}" presName="rootConnector" presStyleLbl="node2" presStyleIdx="0" presStyleCnt="3"/>
      <dgm:spPr/>
      <dgm:t>
        <a:bodyPr/>
        <a:lstStyle/>
        <a:p>
          <a:pPr rtl="1"/>
          <a:endParaRPr lang="ar-IQ"/>
        </a:p>
      </dgm:t>
    </dgm:pt>
    <dgm:pt modelId="{B24326D3-F351-4E4A-8B65-3C63E835BC50}" type="pres">
      <dgm:prSet presAssocID="{569118E5-7E88-45AB-B356-40C7965AC749}" presName="hierChild4" presStyleCnt="0"/>
      <dgm:spPr/>
    </dgm:pt>
    <dgm:pt modelId="{FC7CA451-0518-462A-8FF7-93CC2F90D1D1}" type="pres">
      <dgm:prSet presAssocID="{569118E5-7E88-45AB-B356-40C7965AC749}" presName="hierChild5" presStyleCnt="0"/>
      <dgm:spPr/>
    </dgm:pt>
    <dgm:pt modelId="{CF4C4E37-3FB2-4E87-A12F-5058BBD27CB6}" type="pres">
      <dgm:prSet presAssocID="{008AB235-91A2-4B66-8ADA-7A33661A3B00}" presName="Name37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6DA3952E-2738-4C8A-9FC3-E0FA70579812}" type="pres">
      <dgm:prSet presAssocID="{A7F65367-E0F6-40AC-A63F-F84F55421B21}" presName="hierRoot2" presStyleCnt="0">
        <dgm:presLayoutVars>
          <dgm:hierBranch val="init"/>
        </dgm:presLayoutVars>
      </dgm:prSet>
      <dgm:spPr/>
    </dgm:pt>
    <dgm:pt modelId="{FBE408BA-BFDA-465A-A8BD-BF808C70B9CA}" type="pres">
      <dgm:prSet presAssocID="{A7F65367-E0F6-40AC-A63F-F84F55421B21}" presName="rootComposite" presStyleCnt="0"/>
      <dgm:spPr/>
    </dgm:pt>
    <dgm:pt modelId="{3DAD9D81-6A45-4E87-993C-6650D768429C}" type="pres">
      <dgm:prSet presAssocID="{A7F65367-E0F6-40AC-A63F-F84F55421B2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7D4C2C06-CEBC-458F-B34A-864D19AFBB60}" type="pres">
      <dgm:prSet presAssocID="{A7F65367-E0F6-40AC-A63F-F84F55421B21}" presName="rootConnector" presStyleLbl="node2" presStyleIdx="1" presStyleCnt="3"/>
      <dgm:spPr/>
      <dgm:t>
        <a:bodyPr/>
        <a:lstStyle/>
        <a:p>
          <a:pPr rtl="1"/>
          <a:endParaRPr lang="ar-IQ"/>
        </a:p>
      </dgm:t>
    </dgm:pt>
    <dgm:pt modelId="{185F3BE4-0514-4EB4-9707-33F701861330}" type="pres">
      <dgm:prSet presAssocID="{A7F65367-E0F6-40AC-A63F-F84F55421B21}" presName="hierChild4" presStyleCnt="0"/>
      <dgm:spPr/>
    </dgm:pt>
    <dgm:pt modelId="{04310F02-10CA-437E-85DE-53307AFD269E}" type="pres">
      <dgm:prSet presAssocID="{A7F65367-E0F6-40AC-A63F-F84F55421B21}" presName="hierChild5" presStyleCnt="0"/>
      <dgm:spPr/>
    </dgm:pt>
    <dgm:pt modelId="{C7D19E73-DA41-47E0-BD5C-422288C910DD}" type="pres">
      <dgm:prSet presAssocID="{01610A45-E78C-44E4-A740-E7F320211474}" presName="Name37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AAE89ACD-8CB8-4226-82F4-3BAFEC11AAA6}" type="pres">
      <dgm:prSet presAssocID="{207A1343-9343-43EB-A808-1B7E8C1B47AA}" presName="hierRoot2" presStyleCnt="0">
        <dgm:presLayoutVars>
          <dgm:hierBranch val="init"/>
        </dgm:presLayoutVars>
      </dgm:prSet>
      <dgm:spPr/>
    </dgm:pt>
    <dgm:pt modelId="{7ADE704E-31EA-4EB3-94E2-2F7146C2EF63}" type="pres">
      <dgm:prSet presAssocID="{207A1343-9343-43EB-A808-1B7E8C1B47AA}" presName="rootComposite" presStyleCnt="0"/>
      <dgm:spPr/>
    </dgm:pt>
    <dgm:pt modelId="{E57648D7-47EF-422C-8487-4EC387613865}" type="pres">
      <dgm:prSet presAssocID="{207A1343-9343-43EB-A808-1B7E8C1B47A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6CBF865-9CB1-4300-AF05-71EA01D4F88B}" type="pres">
      <dgm:prSet presAssocID="{207A1343-9343-43EB-A808-1B7E8C1B47AA}" presName="rootConnector" presStyleLbl="node2" presStyleIdx="2" presStyleCnt="3"/>
      <dgm:spPr/>
      <dgm:t>
        <a:bodyPr/>
        <a:lstStyle/>
        <a:p>
          <a:pPr rtl="1"/>
          <a:endParaRPr lang="ar-IQ"/>
        </a:p>
      </dgm:t>
    </dgm:pt>
    <dgm:pt modelId="{744DDD72-3A6E-4AE6-A57B-5FF0C49E67C8}" type="pres">
      <dgm:prSet presAssocID="{207A1343-9343-43EB-A808-1B7E8C1B47AA}" presName="hierChild4" presStyleCnt="0"/>
      <dgm:spPr/>
    </dgm:pt>
    <dgm:pt modelId="{B8C3E96B-6F33-4027-832A-D5D9D0AD8FC8}" type="pres">
      <dgm:prSet presAssocID="{207A1343-9343-43EB-A808-1B7E8C1B47AA}" presName="hierChild5" presStyleCnt="0"/>
      <dgm:spPr/>
    </dgm:pt>
    <dgm:pt modelId="{90E63F27-D8B5-4B59-95B7-7795343D0124}" type="pres">
      <dgm:prSet presAssocID="{93B7B39C-FC31-41BA-8B95-4D3C77D6416D}" presName="hierChild3" presStyleCnt="0"/>
      <dgm:spPr/>
    </dgm:pt>
  </dgm:ptLst>
  <dgm:cxnLst>
    <dgm:cxn modelId="{8F2A6A9D-0D50-41A6-89D9-EAB9FA0EA0F5}" type="presOf" srcId="{93B7B39C-FC31-41BA-8B95-4D3C77D6416D}" destId="{9F2182AF-211E-4015-8153-BB8B1F8709F4}" srcOrd="1" destOrd="0" presId="urn:microsoft.com/office/officeart/2005/8/layout/orgChart1"/>
    <dgm:cxn modelId="{EF14FAFD-7FB9-474E-8B3D-6545E5CC7E76}" type="presOf" srcId="{569118E5-7E88-45AB-B356-40C7965AC749}" destId="{5615BF5A-5468-408F-A952-8BA532042807}" srcOrd="0" destOrd="0" presId="urn:microsoft.com/office/officeart/2005/8/layout/orgChart1"/>
    <dgm:cxn modelId="{6855804D-0749-4DBF-AF70-7A3BD62901E6}" srcId="{93B7B39C-FC31-41BA-8B95-4D3C77D6416D}" destId="{207A1343-9343-43EB-A808-1B7E8C1B47AA}" srcOrd="2" destOrd="0" parTransId="{01610A45-E78C-44E4-A740-E7F320211474}" sibTransId="{DF6A0AC5-5146-4A54-A49B-27C442553078}"/>
    <dgm:cxn modelId="{302F42DB-61F6-4006-9335-83DC4121B876}" type="presOf" srcId="{207A1343-9343-43EB-A808-1B7E8C1B47AA}" destId="{56CBF865-9CB1-4300-AF05-71EA01D4F88B}" srcOrd="1" destOrd="0" presId="urn:microsoft.com/office/officeart/2005/8/layout/orgChart1"/>
    <dgm:cxn modelId="{CFA89898-5530-42EA-9708-349A6C27E9E3}" type="presOf" srcId="{A7F65367-E0F6-40AC-A63F-F84F55421B21}" destId="{7D4C2C06-CEBC-458F-B34A-864D19AFBB60}" srcOrd="1" destOrd="0" presId="urn:microsoft.com/office/officeart/2005/8/layout/orgChart1"/>
    <dgm:cxn modelId="{CEEE5ABE-E265-4BAB-ACF9-411180862A9C}" type="presOf" srcId="{569118E5-7E88-45AB-B356-40C7965AC749}" destId="{D3650B65-01D6-4095-B670-EFB92F5D3CA8}" srcOrd="1" destOrd="0" presId="urn:microsoft.com/office/officeart/2005/8/layout/orgChart1"/>
    <dgm:cxn modelId="{D5C240FE-D944-47EA-BD63-140CE46B704D}" srcId="{93B7B39C-FC31-41BA-8B95-4D3C77D6416D}" destId="{569118E5-7E88-45AB-B356-40C7965AC749}" srcOrd="0" destOrd="0" parTransId="{364AB42B-8E24-4775-B571-A5C8F5C082E3}" sibTransId="{238F8DFC-9BBF-4BD6-ADD2-229FF8D7CEEB}"/>
    <dgm:cxn modelId="{098AB41B-69FE-4F0B-91F3-34411CF96A20}" type="presOf" srcId="{01610A45-E78C-44E4-A740-E7F320211474}" destId="{C7D19E73-DA41-47E0-BD5C-422288C910DD}" srcOrd="0" destOrd="0" presId="urn:microsoft.com/office/officeart/2005/8/layout/orgChart1"/>
    <dgm:cxn modelId="{D3EC31B7-DE62-4E0D-8747-F53D17EFC134}" type="presOf" srcId="{008AB235-91A2-4B66-8ADA-7A33661A3B00}" destId="{CF4C4E37-3FB2-4E87-A12F-5058BBD27CB6}" srcOrd="0" destOrd="0" presId="urn:microsoft.com/office/officeart/2005/8/layout/orgChart1"/>
    <dgm:cxn modelId="{9C6CD601-2E7D-47AC-B6E8-9CA622B48DAD}" srcId="{E274CF5E-DFE5-4D05-B887-BF1A2E3F4CD8}" destId="{93B7B39C-FC31-41BA-8B95-4D3C77D6416D}" srcOrd="0" destOrd="0" parTransId="{A22CC028-1D67-4393-912C-C1B06A9EBB39}" sibTransId="{DFF7A73D-0020-4B17-AB3C-A62FBD60BFEE}"/>
    <dgm:cxn modelId="{F6657D81-0C72-4231-95A7-81E253869365}" srcId="{93B7B39C-FC31-41BA-8B95-4D3C77D6416D}" destId="{A7F65367-E0F6-40AC-A63F-F84F55421B21}" srcOrd="1" destOrd="0" parTransId="{008AB235-91A2-4B66-8ADA-7A33661A3B00}" sibTransId="{4FFA4F80-8259-4B83-BD68-400FAC38D729}"/>
    <dgm:cxn modelId="{1DC8F2DA-152E-4819-BDDE-3C7B7C1FE153}" type="presOf" srcId="{E274CF5E-DFE5-4D05-B887-BF1A2E3F4CD8}" destId="{4408694D-EE45-45A4-B1C5-B3F1F17CAD9E}" srcOrd="0" destOrd="0" presId="urn:microsoft.com/office/officeart/2005/8/layout/orgChart1"/>
    <dgm:cxn modelId="{A8BEFB6F-234D-464C-AE87-9835A2AC3683}" type="presOf" srcId="{364AB42B-8E24-4775-B571-A5C8F5C082E3}" destId="{E469A1B4-1B65-4D2C-BB3E-6D794656948E}" srcOrd="0" destOrd="0" presId="urn:microsoft.com/office/officeart/2005/8/layout/orgChart1"/>
    <dgm:cxn modelId="{F70A93BA-4DF7-4735-8C1D-D5B2EA2E898C}" type="presOf" srcId="{207A1343-9343-43EB-A808-1B7E8C1B47AA}" destId="{E57648D7-47EF-422C-8487-4EC387613865}" srcOrd="0" destOrd="0" presId="urn:microsoft.com/office/officeart/2005/8/layout/orgChart1"/>
    <dgm:cxn modelId="{60711A01-7468-47A2-9519-8D4C94E53FB1}" type="presOf" srcId="{93B7B39C-FC31-41BA-8B95-4D3C77D6416D}" destId="{FB6D325F-481B-41DA-8C20-A747C06427D6}" srcOrd="0" destOrd="0" presId="urn:microsoft.com/office/officeart/2005/8/layout/orgChart1"/>
    <dgm:cxn modelId="{3E8BCF94-EECE-4E06-92AD-D735A8F39036}" type="presOf" srcId="{A7F65367-E0F6-40AC-A63F-F84F55421B21}" destId="{3DAD9D81-6A45-4E87-993C-6650D768429C}" srcOrd="0" destOrd="0" presId="urn:microsoft.com/office/officeart/2005/8/layout/orgChart1"/>
    <dgm:cxn modelId="{02A1A0F0-E32B-41EE-8002-C74E05C846C1}" type="presParOf" srcId="{4408694D-EE45-45A4-B1C5-B3F1F17CAD9E}" destId="{99A1DCAF-4A6C-4234-BDCF-EE5BB3E1CBB9}" srcOrd="0" destOrd="0" presId="urn:microsoft.com/office/officeart/2005/8/layout/orgChart1"/>
    <dgm:cxn modelId="{30BA4F46-9830-471F-BC36-5B9F0215B35C}" type="presParOf" srcId="{99A1DCAF-4A6C-4234-BDCF-EE5BB3E1CBB9}" destId="{BD67B54E-B748-4D99-8974-011EE2DA2218}" srcOrd="0" destOrd="0" presId="urn:microsoft.com/office/officeart/2005/8/layout/orgChart1"/>
    <dgm:cxn modelId="{8D8206C7-912B-4E5F-8737-930355DAAB49}" type="presParOf" srcId="{BD67B54E-B748-4D99-8974-011EE2DA2218}" destId="{FB6D325F-481B-41DA-8C20-A747C06427D6}" srcOrd="0" destOrd="0" presId="urn:microsoft.com/office/officeart/2005/8/layout/orgChart1"/>
    <dgm:cxn modelId="{CB0737C8-7703-43B2-A8C6-E795B6F4BD40}" type="presParOf" srcId="{BD67B54E-B748-4D99-8974-011EE2DA2218}" destId="{9F2182AF-211E-4015-8153-BB8B1F8709F4}" srcOrd="1" destOrd="0" presId="urn:microsoft.com/office/officeart/2005/8/layout/orgChart1"/>
    <dgm:cxn modelId="{FD4968AC-0D0D-4018-9A30-92846E072C28}" type="presParOf" srcId="{99A1DCAF-4A6C-4234-BDCF-EE5BB3E1CBB9}" destId="{851F342C-E4FD-4CA0-920E-3ECB9F3982AD}" srcOrd="1" destOrd="0" presId="urn:microsoft.com/office/officeart/2005/8/layout/orgChart1"/>
    <dgm:cxn modelId="{C687C82C-850D-4A94-9883-A43F8BFA888C}" type="presParOf" srcId="{851F342C-E4FD-4CA0-920E-3ECB9F3982AD}" destId="{E469A1B4-1B65-4D2C-BB3E-6D794656948E}" srcOrd="0" destOrd="0" presId="urn:microsoft.com/office/officeart/2005/8/layout/orgChart1"/>
    <dgm:cxn modelId="{C787E3F3-B9CD-4E36-8B16-2F7731EA9ED7}" type="presParOf" srcId="{851F342C-E4FD-4CA0-920E-3ECB9F3982AD}" destId="{AEFBA52B-E95D-48C1-9CBE-C40186890032}" srcOrd="1" destOrd="0" presId="urn:microsoft.com/office/officeart/2005/8/layout/orgChart1"/>
    <dgm:cxn modelId="{937713DF-3AE6-409B-AD73-6B02FE9929E6}" type="presParOf" srcId="{AEFBA52B-E95D-48C1-9CBE-C40186890032}" destId="{20C58AA0-ECED-4027-86D7-7E72C97F6B04}" srcOrd="0" destOrd="0" presId="urn:microsoft.com/office/officeart/2005/8/layout/orgChart1"/>
    <dgm:cxn modelId="{EF97B93D-43D7-41D7-945D-AC3CE8B3BBD7}" type="presParOf" srcId="{20C58AA0-ECED-4027-86D7-7E72C97F6B04}" destId="{5615BF5A-5468-408F-A952-8BA532042807}" srcOrd="0" destOrd="0" presId="urn:microsoft.com/office/officeart/2005/8/layout/orgChart1"/>
    <dgm:cxn modelId="{9678D958-E375-4613-87B4-0817030915C1}" type="presParOf" srcId="{20C58AA0-ECED-4027-86D7-7E72C97F6B04}" destId="{D3650B65-01D6-4095-B670-EFB92F5D3CA8}" srcOrd="1" destOrd="0" presId="urn:microsoft.com/office/officeart/2005/8/layout/orgChart1"/>
    <dgm:cxn modelId="{7447AEF6-6CAB-41A3-A6F6-D203D65D3A04}" type="presParOf" srcId="{AEFBA52B-E95D-48C1-9CBE-C40186890032}" destId="{B24326D3-F351-4E4A-8B65-3C63E835BC50}" srcOrd="1" destOrd="0" presId="urn:microsoft.com/office/officeart/2005/8/layout/orgChart1"/>
    <dgm:cxn modelId="{B06EAF53-F104-4D19-9902-7DD591603B78}" type="presParOf" srcId="{AEFBA52B-E95D-48C1-9CBE-C40186890032}" destId="{FC7CA451-0518-462A-8FF7-93CC2F90D1D1}" srcOrd="2" destOrd="0" presId="urn:microsoft.com/office/officeart/2005/8/layout/orgChart1"/>
    <dgm:cxn modelId="{2B33AEF2-A28C-453B-B161-700CE0924A27}" type="presParOf" srcId="{851F342C-E4FD-4CA0-920E-3ECB9F3982AD}" destId="{CF4C4E37-3FB2-4E87-A12F-5058BBD27CB6}" srcOrd="2" destOrd="0" presId="urn:microsoft.com/office/officeart/2005/8/layout/orgChart1"/>
    <dgm:cxn modelId="{D6D40AD2-3E86-48AF-859F-45A6D86962BD}" type="presParOf" srcId="{851F342C-E4FD-4CA0-920E-3ECB9F3982AD}" destId="{6DA3952E-2738-4C8A-9FC3-E0FA70579812}" srcOrd="3" destOrd="0" presId="urn:microsoft.com/office/officeart/2005/8/layout/orgChart1"/>
    <dgm:cxn modelId="{37B533B8-4DCC-4437-B22C-A6E88563254B}" type="presParOf" srcId="{6DA3952E-2738-4C8A-9FC3-E0FA70579812}" destId="{FBE408BA-BFDA-465A-A8BD-BF808C70B9CA}" srcOrd="0" destOrd="0" presId="urn:microsoft.com/office/officeart/2005/8/layout/orgChart1"/>
    <dgm:cxn modelId="{E024BEC0-CCA4-48FA-8686-4309E0EEED40}" type="presParOf" srcId="{FBE408BA-BFDA-465A-A8BD-BF808C70B9CA}" destId="{3DAD9D81-6A45-4E87-993C-6650D768429C}" srcOrd="0" destOrd="0" presId="urn:microsoft.com/office/officeart/2005/8/layout/orgChart1"/>
    <dgm:cxn modelId="{356F5CFE-F80D-4791-8A12-D3034F16215C}" type="presParOf" srcId="{FBE408BA-BFDA-465A-A8BD-BF808C70B9CA}" destId="{7D4C2C06-CEBC-458F-B34A-864D19AFBB60}" srcOrd="1" destOrd="0" presId="urn:microsoft.com/office/officeart/2005/8/layout/orgChart1"/>
    <dgm:cxn modelId="{6B7F0098-B8E0-43F9-A0FC-69EED558A7BF}" type="presParOf" srcId="{6DA3952E-2738-4C8A-9FC3-E0FA70579812}" destId="{185F3BE4-0514-4EB4-9707-33F701861330}" srcOrd="1" destOrd="0" presId="urn:microsoft.com/office/officeart/2005/8/layout/orgChart1"/>
    <dgm:cxn modelId="{2FE5EB8E-2957-426C-B55B-1A1140DE587E}" type="presParOf" srcId="{6DA3952E-2738-4C8A-9FC3-E0FA70579812}" destId="{04310F02-10CA-437E-85DE-53307AFD269E}" srcOrd="2" destOrd="0" presId="urn:microsoft.com/office/officeart/2005/8/layout/orgChart1"/>
    <dgm:cxn modelId="{DEC9505C-6B11-42BC-A835-3C618DE8BFAB}" type="presParOf" srcId="{851F342C-E4FD-4CA0-920E-3ECB9F3982AD}" destId="{C7D19E73-DA41-47E0-BD5C-422288C910DD}" srcOrd="4" destOrd="0" presId="urn:microsoft.com/office/officeart/2005/8/layout/orgChart1"/>
    <dgm:cxn modelId="{91A32FD5-C5A7-4118-A0C1-AAF8930C89FF}" type="presParOf" srcId="{851F342C-E4FD-4CA0-920E-3ECB9F3982AD}" destId="{AAE89ACD-8CB8-4226-82F4-3BAFEC11AAA6}" srcOrd="5" destOrd="0" presId="urn:microsoft.com/office/officeart/2005/8/layout/orgChart1"/>
    <dgm:cxn modelId="{89AF63B7-EC83-43AB-B880-17FE9C6F21CC}" type="presParOf" srcId="{AAE89ACD-8CB8-4226-82F4-3BAFEC11AAA6}" destId="{7ADE704E-31EA-4EB3-94E2-2F7146C2EF63}" srcOrd="0" destOrd="0" presId="urn:microsoft.com/office/officeart/2005/8/layout/orgChart1"/>
    <dgm:cxn modelId="{A2D59A6B-E3DA-4304-904F-226E03AB121C}" type="presParOf" srcId="{7ADE704E-31EA-4EB3-94E2-2F7146C2EF63}" destId="{E57648D7-47EF-422C-8487-4EC387613865}" srcOrd="0" destOrd="0" presId="urn:microsoft.com/office/officeart/2005/8/layout/orgChart1"/>
    <dgm:cxn modelId="{BBA8E312-925B-4FD5-BFB5-FF0E2F5F5A9D}" type="presParOf" srcId="{7ADE704E-31EA-4EB3-94E2-2F7146C2EF63}" destId="{56CBF865-9CB1-4300-AF05-71EA01D4F88B}" srcOrd="1" destOrd="0" presId="urn:microsoft.com/office/officeart/2005/8/layout/orgChart1"/>
    <dgm:cxn modelId="{DCC30DD6-A9B9-4020-B2B8-7DE2FD5D6AC4}" type="presParOf" srcId="{AAE89ACD-8CB8-4226-82F4-3BAFEC11AAA6}" destId="{744DDD72-3A6E-4AE6-A57B-5FF0C49E67C8}" srcOrd="1" destOrd="0" presId="urn:microsoft.com/office/officeart/2005/8/layout/orgChart1"/>
    <dgm:cxn modelId="{B0EC9250-552A-4B32-B3FC-43F82D1C5809}" type="presParOf" srcId="{AAE89ACD-8CB8-4226-82F4-3BAFEC11AAA6}" destId="{B8C3E96B-6F33-4027-832A-D5D9D0AD8FC8}" srcOrd="2" destOrd="0" presId="urn:microsoft.com/office/officeart/2005/8/layout/orgChart1"/>
    <dgm:cxn modelId="{9DF656C2-54D8-46E4-A7C3-3D5C89D244D4}" type="presParOf" srcId="{99A1DCAF-4A6C-4234-BDCF-EE5BB3E1CBB9}" destId="{90E63F27-D8B5-4B59-95B7-7795343D01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72482-26E0-49D4-AB8E-4EC9EFDCCBF3}">
      <dsp:nvSpPr>
        <dsp:cNvPr id="0" name=""/>
        <dsp:cNvSpPr/>
      </dsp:nvSpPr>
      <dsp:spPr>
        <a:xfrm>
          <a:off x="3943350" y="1864826"/>
          <a:ext cx="2169936" cy="671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050"/>
              </a:lnTo>
              <a:lnTo>
                <a:pt x="2169936" y="361050"/>
              </a:lnTo>
              <a:lnTo>
                <a:pt x="2169936" y="671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C420A-C7B6-400B-9576-E1436CBC6EA5}">
      <dsp:nvSpPr>
        <dsp:cNvPr id="0" name=""/>
        <dsp:cNvSpPr/>
      </dsp:nvSpPr>
      <dsp:spPr>
        <a:xfrm>
          <a:off x="1859094" y="1864826"/>
          <a:ext cx="2084255" cy="621684"/>
        </a:xfrm>
        <a:custGeom>
          <a:avLst/>
          <a:gdLst/>
          <a:ahLst/>
          <a:cxnLst/>
          <a:rect l="0" t="0" r="0" b="0"/>
          <a:pathLst>
            <a:path>
              <a:moveTo>
                <a:pt x="2084255" y="0"/>
              </a:moveTo>
              <a:lnTo>
                <a:pt x="2084255" y="310842"/>
              </a:lnTo>
              <a:lnTo>
                <a:pt x="0" y="310842"/>
              </a:lnTo>
              <a:lnTo>
                <a:pt x="0" y="621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523E1-EE2E-4E5D-AD4C-E1F79F0ADE7B}">
      <dsp:nvSpPr>
        <dsp:cNvPr id="0" name=""/>
        <dsp:cNvSpPr/>
      </dsp:nvSpPr>
      <dsp:spPr>
        <a:xfrm>
          <a:off x="2463149" y="384626"/>
          <a:ext cx="2960400" cy="1480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b="1" kern="1200" dirty="0"/>
            <a:t>مصادرها</a:t>
          </a:r>
        </a:p>
      </dsp:txBody>
      <dsp:txXfrm>
        <a:off x="2463149" y="384626"/>
        <a:ext cx="2960400" cy="1480200"/>
      </dsp:txXfrm>
    </dsp:sp>
    <dsp:sp modelId="{AE28BB1E-BC07-409D-AB9F-E7F4DAAF8003}">
      <dsp:nvSpPr>
        <dsp:cNvPr id="0" name=""/>
        <dsp:cNvSpPr/>
      </dsp:nvSpPr>
      <dsp:spPr>
        <a:xfrm>
          <a:off x="4862" y="2486511"/>
          <a:ext cx="3708464" cy="1480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b="1" kern="1200" dirty="0"/>
            <a:t>استقراء الفروع</a:t>
          </a:r>
        </a:p>
      </dsp:txBody>
      <dsp:txXfrm>
        <a:off x="4862" y="2486511"/>
        <a:ext cx="3708464" cy="1480200"/>
      </dsp:txXfrm>
    </dsp:sp>
    <dsp:sp modelId="{446AB059-5086-4C42-8D14-BD1B83679405}">
      <dsp:nvSpPr>
        <dsp:cNvPr id="0" name=""/>
        <dsp:cNvSpPr/>
      </dsp:nvSpPr>
      <dsp:spPr>
        <a:xfrm>
          <a:off x="4339873" y="2536719"/>
          <a:ext cx="3546826" cy="1480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b="1" kern="1200" dirty="0"/>
            <a:t>الأدلة الشرعية</a:t>
          </a:r>
        </a:p>
      </dsp:txBody>
      <dsp:txXfrm>
        <a:off x="4339873" y="2536719"/>
        <a:ext cx="3546826" cy="1480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19E73-DA41-47E0-BD5C-422288C910DD}">
      <dsp:nvSpPr>
        <dsp:cNvPr id="0" name=""/>
        <dsp:cNvSpPr/>
      </dsp:nvSpPr>
      <dsp:spPr>
        <a:xfrm>
          <a:off x="3943350" y="1933565"/>
          <a:ext cx="2789949" cy="484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103"/>
              </a:lnTo>
              <a:lnTo>
                <a:pt x="2789949" y="242103"/>
              </a:lnTo>
              <a:lnTo>
                <a:pt x="2789949" y="484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C4E37-3FB2-4E87-A12F-5058BBD27CB6}">
      <dsp:nvSpPr>
        <dsp:cNvPr id="0" name=""/>
        <dsp:cNvSpPr/>
      </dsp:nvSpPr>
      <dsp:spPr>
        <a:xfrm>
          <a:off x="3897630" y="1933565"/>
          <a:ext cx="91440" cy="484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4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69A1B4-1B65-4D2C-BB3E-6D794656948E}">
      <dsp:nvSpPr>
        <dsp:cNvPr id="0" name=""/>
        <dsp:cNvSpPr/>
      </dsp:nvSpPr>
      <dsp:spPr>
        <a:xfrm>
          <a:off x="1153400" y="1933565"/>
          <a:ext cx="2789949" cy="484206"/>
        </a:xfrm>
        <a:custGeom>
          <a:avLst/>
          <a:gdLst/>
          <a:ahLst/>
          <a:cxnLst/>
          <a:rect l="0" t="0" r="0" b="0"/>
          <a:pathLst>
            <a:path>
              <a:moveTo>
                <a:pt x="2789949" y="0"/>
              </a:moveTo>
              <a:lnTo>
                <a:pt x="2789949" y="242103"/>
              </a:lnTo>
              <a:lnTo>
                <a:pt x="0" y="242103"/>
              </a:lnTo>
              <a:lnTo>
                <a:pt x="0" y="484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D325F-481B-41DA-8C20-A747C06427D6}">
      <dsp:nvSpPr>
        <dsp:cNvPr id="0" name=""/>
        <dsp:cNvSpPr/>
      </dsp:nvSpPr>
      <dsp:spPr>
        <a:xfrm>
          <a:off x="2790478" y="780694"/>
          <a:ext cx="2305742" cy="1152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b="1" kern="1200" dirty="0"/>
            <a:t>ثلاثة</a:t>
          </a:r>
        </a:p>
      </dsp:txBody>
      <dsp:txXfrm>
        <a:off x="2790478" y="780694"/>
        <a:ext cx="2305742" cy="1152871"/>
      </dsp:txXfrm>
    </dsp:sp>
    <dsp:sp modelId="{5615BF5A-5468-408F-A952-8BA532042807}">
      <dsp:nvSpPr>
        <dsp:cNvPr id="0" name=""/>
        <dsp:cNvSpPr/>
      </dsp:nvSpPr>
      <dsp:spPr>
        <a:xfrm>
          <a:off x="529" y="2417772"/>
          <a:ext cx="2305742" cy="1152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b="1" kern="1200" dirty="0"/>
            <a:t>ضابط</a:t>
          </a:r>
        </a:p>
      </dsp:txBody>
      <dsp:txXfrm>
        <a:off x="529" y="2417772"/>
        <a:ext cx="2305742" cy="1152871"/>
      </dsp:txXfrm>
    </dsp:sp>
    <dsp:sp modelId="{3DAD9D81-6A45-4E87-993C-6650D768429C}">
      <dsp:nvSpPr>
        <dsp:cNvPr id="0" name=""/>
        <dsp:cNvSpPr/>
      </dsp:nvSpPr>
      <dsp:spPr>
        <a:xfrm>
          <a:off x="2790478" y="2417772"/>
          <a:ext cx="2305742" cy="1152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b="1" kern="1200" dirty="0"/>
            <a:t>كلية صغرى</a:t>
          </a:r>
        </a:p>
      </dsp:txBody>
      <dsp:txXfrm>
        <a:off x="2790478" y="2417772"/>
        <a:ext cx="2305742" cy="1152871"/>
      </dsp:txXfrm>
    </dsp:sp>
    <dsp:sp modelId="{E57648D7-47EF-422C-8487-4EC387613865}">
      <dsp:nvSpPr>
        <dsp:cNvPr id="0" name=""/>
        <dsp:cNvSpPr/>
      </dsp:nvSpPr>
      <dsp:spPr>
        <a:xfrm>
          <a:off x="5580427" y="2417772"/>
          <a:ext cx="2305742" cy="1152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b="1" kern="1200" dirty="0"/>
            <a:t>قاعدة كلية كبرى</a:t>
          </a:r>
        </a:p>
      </dsp:txBody>
      <dsp:txXfrm>
        <a:off x="5580427" y="2417772"/>
        <a:ext cx="2305742" cy="1152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45AF-E1FB-4F90-91BB-4F45A476E672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1026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4E7E8-2B8B-4116-8BED-539E2FDC671E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0794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9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9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A9CE-B382-4C51-A882-F61709461853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61870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60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46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9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2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3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4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13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23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04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8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63B61-8868-4C83-BAE0-66CEB14FD35C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29887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8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92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750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465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826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024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9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1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5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32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97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703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5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8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804C-215A-4EF7-864A-89591C4A1CC3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408736"/>
      </p:ext>
    </p:extLst>
  </p:cSld>
  <p:clrMapOvr>
    <a:masterClrMapping/>
  </p:clrMapOvr>
  <p:transition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7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47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7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2831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38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979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74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369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8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1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560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3625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733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78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9399-2B3D-4E1C-8BFE-B3A00ECC703F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01664"/>
      </p:ext>
    </p:extLst>
  </p:cSld>
  <p:clrMapOvr>
    <a:masterClrMapping/>
  </p:clrMapOvr>
  <p:transition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53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7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754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7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385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439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025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593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261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7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50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316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058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7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06EF-C43A-4A71-AF18-6CCD2CB7D90D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00337"/>
      </p:ext>
    </p:extLst>
  </p:cSld>
  <p:clrMapOvr>
    <a:masterClrMapping/>
  </p:clrMapOvr>
  <p:transition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312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7150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6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03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6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60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24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6222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248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7260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6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49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43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2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693E0-9666-40CF-8FC2-B833ACC91557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42923"/>
      </p:ext>
    </p:extLst>
  </p:cSld>
  <p:clrMapOvr>
    <a:masterClrMapping/>
  </p:clrMapOvr>
  <p:transition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507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380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643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5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739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5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3379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80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18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2579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37289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5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48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E400D-8BF6-4CAC-A634-EB6247431F1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005718"/>
      </p:ext>
    </p:extLst>
  </p:cSld>
  <p:clrMapOvr>
    <a:masterClrMapping/>
  </p:clrMapOvr>
  <p:transition>
    <p:dissolv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45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7830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994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1784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4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980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4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82826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732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66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29874-1E4F-453D-9282-9E16F377490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4403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E336-9560-4ABB-9021-A774A94BE00D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01442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53D13F-F498-4106-A99C-016AA78B0723}" type="slidenum">
              <a:rPr lang="ar-S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4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5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40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40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64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9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9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24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3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7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8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F3655-964C-4B5A-A8FA-4911858668B8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01/04/1440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6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6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2F60-7DD1-4A3A-AA5A-9C905F117313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2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772400" cy="2160240"/>
          </a:xfrm>
        </p:spPr>
        <p:txBody>
          <a:bodyPr/>
          <a:lstStyle/>
          <a:p>
            <a: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  <a:t>محاضرات</a:t>
            </a:r>
            <a:b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</a:br>
            <a: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  <a:t>في </a:t>
            </a:r>
            <a:b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</a:br>
            <a:r>
              <a:rPr lang="ar-IQ" sz="2400" b="1" dirty="0" smtClean="0">
                <a:solidFill>
                  <a:srgbClr val="002060"/>
                </a:solidFill>
                <a:cs typeface="PT Bold Dusky" pitchFamily="2" charset="-78"/>
              </a:rPr>
              <a:t>مدخل دراسة الشريعة الاسلامية</a:t>
            </a:r>
            <a:endParaRPr lang="ar-IQ" sz="2400" b="1" dirty="0">
              <a:solidFill>
                <a:srgbClr val="002060"/>
              </a:solidFill>
              <a:cs typeface="PT Bold Dusky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r>
              <a:rPr lang="ar-IQ" b="1" dirty="0" smtClean="0">
                <a:solidFill>
                  <a:srgbClr val="002060"/>
                </a:solidFill>
                <a:cs typeface="PT Bold Dusky" pitchFamily="2" charset="-78"/>
              </a:rPr>
              <a:t>الاستاذ المساعد الدكتور</a:t>
            </a:r>
          </a:p>
          <a:p>
            <a:r>
              <a:rPr lang="ar-IQ" b="1" dirty="0" smtClean="0">
                <a:solidFill>
                  <a:srgbClr val="002060"/>
                </a:solidFill>
                <a:cs typeface="PT Bold Dusky" pitchFamily="2" charset="-78"/>
              </a:rPr>
              <a:t>إسماعيل محمود محمد الجبوري</a:t>
            </a:r>
          </a:p>
          <a:p>
            <a:r>
              <a:rPr lang="ar-IQ" b="1" dirty="0" smtClean="0">
                <a:solidFill>
                  <a:srgbClr val="002060"/>
                </a:solidFill>
                <a:cs typeface="PT Bold Dusky" pitchFamily="2" charset="-78"/>
              </a:rPr>
              <a:t>كلية القانون</a:t>
            </a:r>
          </a:p>
          <a:p>
            <a:r>
              <a:rPr lang="ar-IQ" b="1" dirty="0" smtClean="0">
                <a:solidFill>
                  <a:srgbClr val="002060"/>
                </a:solidFill>
                <a:cs typeface="PT Bold Dusky" pitchFamily="2" charset="-78"/>
              </a:rPr>
              <a:t>2018/2017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4235"/>
            <a:ext cx="1240532" cy="123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147" y="452568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10157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81683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116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523E1-EE2E-4E5D-AD4C-E1F79F0AD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B6523E1-EE2E-4E5D-AD4C-E1F79F0AD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B6523E1-EE2E-4E5D-AD4C-E1F79F0AD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C420A-C7B6-400B-9576-E1436CBC6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43C420A-C7B6-400B-9576-E1436CBC6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43C420A-C7B6-400B-9576-E1436CBC6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28BB1E-BC07-409D-AB9F-E7F4DAAF8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E28BB1E-BC07-409D-AB9F-E7F4DAAF8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E28BB1E-BC07-409D-AB9F-E7F4DAAF8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D72482-26E0-49D4-AB8E-4EC9EFDCC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4D72482-26E0-49D4-AB8E-4EC9EFDCC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A4D72482-26E0-49D4-AB8E-4EC9EFDCCB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6AB059-5086-4C42-8D14-BD1B83679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446AB059-5086-4C42-8D14-BD1B83679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446AB059-5086-4C42-8D14-BD1B836794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أقسام القواعد من حيث شمولها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03008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10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D325F-481B-41DA-8C20-A747C064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B6D325F-481B-41DA-8C20-A747C064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B6D325F-481B-41DA-8C20-A747C0642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69A1B4-1B65-4D2C-BB3E-6D7946569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469A1B4-1B65-4D2C-BB3E-6D7946569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469A1B4-1B65-4D2C-BB3E-6D7946569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15BF5A-5468-408F-A952-8BA532042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615BF5A-5468-408F-A952-8BA532042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615BF5A-5468-408F-A952-8BA532042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4C4E37-3FB2-4E87-A12F-5058BBD27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CF4C4E37-3FB2-4E87-A12F-5058BBD27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CF4C4E37-3FB2-4E87-A12F-5058BBD27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AD9D81-6A45-4E87-993C-6650D7684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3DAD9D81-6A45-4E87-993C-6650D7684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3DAD9D81-6A45-4E87-993C-6650D7684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D19E73-DA41-47E0-BD5C-422288C91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C7D19E73-DA41-47E0-BD5C-422288C91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C7D19E73-DA41-47E0-BD5C-422288C91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7648D7-47EF-422C-8487-4EC387613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E57648D7-47EF-422C-8487-4EC387613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E57648D7-47EF-422C-8487-4EC387613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تُعَرَّفُ القَاعِدَةُ </a:t>
            </a:r>
            <a:r>
              <a:rPr lang="ar-SA" b="1" dirty="0" err="1"/>
              <a:t>الفِقهِيَّه</a:t>
            </a:r>
            <a:r>
              <a:rPr lang="ar-SA" b="1" dirty="0"/>
              <a:t> ...                      بِأنَّها قَضِيَّةٌ كُلِّيَّه</a:t>
            </a:r>
          </a:p>
          <a:p>
            <a:r>
              <a:rPr lang="ar-SA" b="1" dirty="0"/>
              <a:t>جامِعَةٌ مَسائِلاً فَرعِيَّه ...                 كَـ(إنَّما أَعمالُنا </a:t>
            </a:r>
            <a:r>
              <a:rPr lang="ar-SA" b="1" dirty="0" err="1"/>
              <a:t>بِالنِّيَّه</a:t>
            </a:r>
            <a:r>
              <a:rPr lang="ar-SA" b="1" dirty="0"/>
              <a:t>)</a:t>
            </a:r>
          </a:p>
          <a:p>
            <a:r>
              <a:rPr lang="ar-SA" b="1" dirty="0"/>
              <a:t>تُفارقُ الأُصولَ في أَشياءِ ...         كَمِثلِ ما فيها مِنَ استِثناءِ</a:t>
            </a:r>
          </a:p>
          <a:p>
            <a:r>
              <a:rPr lang="ar-SA" b="1" dirty="0"/>
              <a:t>فَاعلَم هَداكَ اللهُ أنَّ </a:t>
            </a:r>
            <a:r>
              <a:rPr lang="ar-SA" b="1" dirty="0" err="1"/>
              <a:t>القَاعِدَه</a:t>
            </a:r>
            <a:r>
              <a:rPr lang="ar-SA" b="1" dirty="0"/>
              <a:t> ...        لَيسَ بِشَرطٍ كَونِها مُطَّرِدَه</a:t>
            </a:r>
          </a:p>
          <a:p>
            <a:r>
              <a:rPr lang="ar-SA" b="1" dirty="0"/>
              <a:t>فَقَد تَرى بَعضَ الفُروعِ خارِجَه ... وَقَد تَرَها تَحتَ أُخرى دارِجَه</a:t>
            </a:r>
          </a:p>
          <a:p>
            <a:r>
              <a:rPr lang="ar-SA" b="1" dirty="0"/>
              <a:t>فَأَحكِمِ الأَبوابَ </a:t>
            </a:r>
            <a:r>
              <a:rPr lang="ar-SA" b="1" dirty="0" err="1"/>
              <a:t>وَالفُصولاَ</a:t>
            </a:r>
            <a:r>
              <a:rPr lang="ar-SA" b="1"/>
              <a:t> ...            </a:t>
            </a:r>
            <a:r>
              <a:rPr lang="ar-SA" b="1" dirty="0"/>
              <a:t>وَأَتقِنَ الفُرُوع </a:t>
            </a:r>
            <a:r>
              <a:rPr lang="ar-SA" b="1" dirty="0" err="1"/>
              <a:t>وَالأُصولا</a:t>
            </a:r>
            <a:endParaRPr lang="ar-SA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426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28650" y="536489"/>
            <a:ext cx="7886700" cy="5640515"/>
          </a:xfrm>
        </p:spPr>
        <p:txBody>
          <a:bodyPr>
            <a:normAutofit/>
          </a:bodyPr>
          <a:lstStyle/>
          <a:p>
            <a:r>
              <a:rPr lang="ar-SA" sz="4000" b="1" dirty="0"/>
              <a:t>وَأنَّ مَوضوعَ الأُصولِ جُلَّه ...          عَوارِضُ اللَّفظِ مِنَ </a:t>
            </a:r>
            <a:r>
              <a:rPr lang="ar-SA" sz="4000" b="1" dirty="0" err="1"/>
              <a:t>الأَدِلَّه</a:t>
            </a:r>
            <a:endParaRPr lang="ar-SA" sz="4000" b="1" dirty="0"/>
          </a:p>
          <a:p>
            <a:r>
              <a:rPr lang="ar-SA" sz="4000" b="1" dirty="0"/>
              <a:t>وَهوَ مِنَ القَواعِدِ </a:t>
            </a:r>
            <a:r>
              <a:rPr lang="ar-SA" sz="4000" b="1" dirty="0" err="1"/>
              <a:t>الفِقهِيَّيه</a:t>
            </a:r>
            <a:r>
              <a:rPr lang="ar-SA" sz="4000" b="1" dirty="0"/>
              <a:t> ...        فِعلُ العِبادِ ؛ كالرِّضا </a:t>
            </a:r>
            <a:r>
              <a:rPr lang="ar-SA" sz="4000" b="1" dirty="0" err="1"/>
              <a:t>والنِّيَّه</a:t>
            </a:r>
            <a:endParaRPr lang="ar-SA" sz="4000" b="1" dirty="0"/>
          </a:p>
          <a:p>
            <a:r>
              <a:rPr lang="ar-SA" sz="4000" b="1" dirty="0"/>
              <a:t>وَغَيرِهَا مِنَ الفُروقِ فَافهَمِ ...           مِنَ الْمُطَوِّلاتِ ، ثُمَّ لِيُعلَمِ</a:t>
            </a:r>
          </a:p>
          <a:p>
            <a:r>
              <a:rPr lang="ar-SA" sz="3600" b="1" dirty="0"/>
              <a:t>تُفارِقُ الضَّابِطَ ؛ فَهوَ : ما ارتَبَطْ ...    وَاختَصَّ بِالفُروعِ مِن بابٍ فَقَطْ</a:t>
            </a:r>
          </a:p>
          <a:p>
            <a:pPr marL="0" indent="0">
              <a:buNone/>
            </a:pPr>
            <a:endParaRPr lang="ar-SA" sz="4000" b="1" dirty="0"/>
          </a:p>
          <a:p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272853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28650" y="536479"/>
            <a:ext cx="7886700" cy="5640515"/>
          </a:xfrm>
        </p:spPr>
        <p:txBody>
          <a:bodyPr>
            <a:normAutofit/>
          </a:bodyPr>
          <a:lstStyle/>
          <a:p>
            <a:r>
              <a:rPr lang="ar-SA" sz="3600" b="1" dirty="0"/>
              <a:t>وَمَأَخِذُ القَواعِدِ : النُصوصُ .............. وَبَعضُ آثارٍ كَذا مَنصوصُ</a:t>
            </a:r>
          </a:p>
          <a:p>
            <a:r>
              <a:rPr lang="ar-SA" sz="3600" b="1" dirty="0"/>
              <a:t>وَمِن مآخِذٍ لَها الأُصولُ ..................... وَبَعضُها مِن لُغَةٍ مَنقولُ</a:t>
            </a:r>
          </a:p>
          <a:p>
            <a:r>
              <a:rPr lang="ar-SA" sz="3600" b="1" dirty="0"/>
              <a:t>وَخُرِّجَت أَيضاً عَن استِقراءِ ............ وَالعَقلِ وَالقِياسِ ذي الجَلاءِ</a:t>
            </a:r>
          </a:p>
          <a:p>
            <a:r>
              <a:rPr lang="ar-SA" sz="3600" b="1" dirty="0"/>
              <a:t>وَالاجتِهادُ فِي الْمَناطَينِ وَعَنْ ..... تَرجيحُ اِستِصحابِ أَصلٍ فَاعلَمَنْ</a:t>
            </a:r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7917680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28650" y="426739"/>
            <a:ext cx="7886700" cy="5750243"/>
          </a:xfrm>
        </p:spPr>
        <p:txBody>
          <a:bodyPr>
            <a:normAutofit/>
          </a:bodyPr>
          <a:lstStyle/>
          <a:p>
            <a:r>
              <a:rPr lang="ar-SA" sz="3600" b="1" dirty="0"/>
              <a:t>أَمَّا التي فِيها مِن الفَوائِدِ ... ...........فَمِن عُلاهَا : العِلمُ بِالمَقاصِدِ</a:t>
            </a:r>
          </a:p>
          <a:p>
            <a:r>
              <a:rPr lang="ar-SA" sz="3600" b="1" dirty="0"/>
              <a:t>وَالضَّبطُ وَالتَّسهيلُ للحِفظِ كَذا .......... تَفهيمُ مُفتٍ نَهجَهُ </a:t>
            </a:r>
            <a:r>
              <a:rPr lang="ar-SA" sz="3600" b="1" dirty="0" err="1"/>
              <a:t>وَالْمَأخَذَا</a:t>
            </a:r>
            <a:endParaRPr lang="ar-SA" sz="3600" b="1" dirty="0"/>
          </a:p>
          <a:p>
            <a:r>
              <a:rPr lang="ar-SA" sz="3600" b="1" dirty="0"/>
              <a:t>وَكَونُها أَدِلَّةُ الأَحكَامِ ....................... فِيهِ خِلافُ طَالبُ الأَحكامِ</a:t>
            </a:r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1262513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عرض على الشاشة (3:4)‏</PresentationFormat>
  <Paragraphs>30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7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تصميم افتراضي</vt:lpstr>
      <vt:lpstr>نسق Office</vt:lpstr>
      <vt:lpstr>1_نسق Office</vt:lpstr>
      <vt:lpstr>2_نسق Office</vt:lpstr>
      <vt:lpstr>3_نسق Office</vt:lpstr>
      <vt:lpstr>4_نسق Office</vt:lpstr>
      <vt:lpstr>5_نسق Office</vt:lpstr>
      <vt:lpstr>محاضرات في  مدخل دراسة الشريعة الاسلامية</vt:lpstr>
      <vt:lpstr>عرض تقديمي في PowerPoint</vt:lpstr>
      <vt:lpstr>أقسام القواعد من حيث شمولها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دراسة الشريعة الاسلامية</dc:title>
  <dc:creator>future</dc:creator>
  <cp:lastModifiedBy>future</cp:lastModifiedBy>
  <cp:revision>1</cp:revision>
  <dcterms:created xsi:type="dcterms:W3CDTF">2018-12-10T06:20:42Z</dcterms:created>
  <dcterms:modified xsi:type="dcterms:W3CDTF">2018-12-10T06:23:25Z</dcterms:modified>
</cp:coreProperties>
</file>