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Masters/slideMaster17.xml" ContentType="application/vnd.openxmlformats-officedocument.presentationml.slideMaster+xml"/>
  <Override PartName="/ppt/slideMasters/slideMaster18.xml" ContentType="application/vnd.openxmlformats-officedocument.presentationml.slideMaster+xml"/>
  <Override PartName="/ppt/slideMasters/slideMaster19.xml" ContentType="application/vnd.openxmlformats-officedocument.presentationml.slideMaster+xml"/>
  <Override PartName="/ppt/slideMasters/slideMaster20.xml" ContentType="application/vnd.openxmlformats-officedocument.presentationml.slideMaster+xml"/>
  <Override PartName="/ppt/slideMasters/slideMaster21.xml" ContentType="application/vnd.openxmlformats-officedocument.presentationml.slideMaster+xml"/>
  <Override PartName="/ppt/slideMasters/slideMaster2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theme/theme12.xml" ContentType="application/vnd.openxmlformats-officedocument.theme+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theme/theme13.xml" ContentType="application/vnd.openxmlformats-officedocument.theme+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theme/theme14.xml" ContentType="application/vnd.openxmlformats-officedocument.theme+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slideLayouts/slideLayout161.xml" ContentType="application/vnd.openxmlformats-officedocument.presentationml.slideLayout+xml"/>
  <Override PartName="/ppt/slideLayouts/slideLayout162.xml" ContentType="application/vnd.openxmlformats-officedocument.presentationml.slideLayout+xml"/>
  <Override PartName="/ppt/slideLayouts/slideLayout163.xml" ContentType="application/vnd.openxmlformats-officedocument.presentationml.slideLayout+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theme/theme15.xml" ContentType="application/vnd.openxmlformats-officedocument.theme+xml"/>
  <Override PartName="/ppt/slideLayouts/slideLayout166.xml" ContentType="application/vnd.openxmlformats-officedocument.presentationml.slideLayout+xml"/>
  <Override PartName="/ppt/slideLayouts/slideLayout167.xml" ContentType="application/vnd.openxmlformats-officedocument.presentationml.slideLayout+xml"/>
  <Override PartName="/ppt/slideLayouts/slideLayout168.xml" ContentType="application/vnd.openxmlformats-officedocument.presentationml.slideLayout+xml"/>
  <Override PartName="/ppt/slideLayouts/slideLayout169.xml" ContentType="application/vnd.openxmlformats-officedocument.presentationml.slideLayout+xml"/>
  <Override PartName="/ppt/slideLayouts/slideLayout170.xml" ContentType="application/vnd.openxmlformats-officedocument.presentationml.slideLayout+xml"/>
  <Override PartName="/ppt/slideLayouts/slideLayout171.xml" ContentType="application/vnd.openxmlformats-officedocument.presentationml.slideLayout+xml"/>
  <Override PartName="/ppt/slideLayouts/slideLayout172.xml" ContentType="application/vnd.openxmlformats-officedocument.presentationml.slideLayout+xml"/>
  <Override PartName="/ppt/slideLayouts/slideLayout173.xml" ContentType="application/vnd.openxmlformats-officedocument.presentationml.slideLayout+xml"/>
  <Override PartName="/ppt/slideLayouts/slideLayout174.xml" ContentType="application/vnd.openxmlformats-officedocument.presentationml.slideLayout+xml"/>
  <Override PartName="/ppt/slideLayouts/slideLayout175.xml" ContentType="application/vnd.openxmlformats-officedocument.presentationml.slideLayout+xml"/>
  <Override PartName="/ppt/slideLayouts/slideLayout176.xml" ContentType="application/vnd.openxmlformats-officedocument.presentationml.slideLayout+xml"/>
  <Override PartName="/ppt/theme/theme16.xml" ContentType="application/vnd.openxmlformats-officedocument.theme+xml"/>
  <Override PartName="/ppt/slideLayouts/slideLayout177.xml" ContentType="application/vnd.openxmlformats-officedocument.presentationml.slideLayout+xml"/>
  <Override PartName="/ppt/slideLayouts/slideLayout178.xml" ContentType="application/vnd.openxmlformats-officedocument.presentationml.slideLayout+xml"/>
  <Override PartName="/ppt/slideLayouts/slideLayout179.xml" ContentType="application/vnd.openxmlformats-officedocument.presentationml.slideLayout+xml"/>
  <Override PartName="/ppt/slideLayouts/slideLayout180.xml" ContentType="application/vnd.openxmlformats-officedocument.presentationml.slideLayout+xml"/>
  <Override PartName="/ppt/slideLayouts/slideLayout181.xml" ContentType="application/vnd.openxmlformats-officedocument.presentationml.slideLayout+xml"/>
  <Override PartName="/ppt/slideLayouts/slideLayout182.xml" ContentType="application/vnd.openxmlformats-officedocument.presentationml.slideLayout+xml"/>
  <Override PartName="/ppt/slideLayouts/slideLayout183.xml" ContentType="application/vnd.openxmlformats-officedocument.presentationml.slideLayout+xml"/>
  <Override PartName="/ppt/slideLayouts/slideLayout184.xml" ContentType="application/vnd.openxmlformats-officedocument.presentationml.slideLayout+xml"/>
  <Override PartName="/ppt/slideLayouts/slideLayout185.xml" ContentType="application/vnd.openxmlformats-officedocument.presentationml.slideLayout+xml"/>
  <Override PartName="/ppt/slideLayouts/slideLayout186.xml" ContentType="application/vnd.openxmlformats-officedocument.presentationml.slideLayout+xml"/>
  <Override PartName="/ppt/slideLayouts/slideLayout187.xml" ContentType="application/vnd.openxmlformats-officedocument.presentationml.slideLayout+xml"/>
  <Override PartName="/ppt/theme/theme17.xml" ContentType="application/vnd.openxmlformats-officedocument.theme+xml"/>
  <Override PartName="/ppt/slideLayouts/slideLayout188.xml" ContentType="application/vnd.openxmlformats-officedocument.presentationml.slideLayout+xml"/>
  <Override PartName="/ppt/slideLayouts/slideLayout189.xml" ContentType="application/vnd.openxmlformats-officedocument.presentationml.slideLayout+xml"/>
  <Override PartName="/ppt/slideLayouts/slideLayout190.xml" ContentType="application/vnd.openxmlformats-officedocument.presentationml.slideLayout+xml"/>
  <Override PartName="/ppt/slideLayouts/slideLayout191.xml" ContentType="application/vnd.openxmlformats-officedocument.presentationml.slideLayout+xml"/>
  <Override PartName="/ppt/slideLayouts/slideLayout192.xml" ContentType="application/vnd.openxmlformats-officedocument.presentationml.slideLayout+xml"/>
  <Override PartName="/ppt/slideLayouts/slideLayout193.xml" ContentType="application/vnd.openxmlformats-officedocument.presentationml.slideLayout+xml"/>
  <Override PartName="/ppt/slideLayouts/slideLayout194.xml" ContentType="application/vnd.openxmlformats-officedocument.presentationml.slideLayout+xml"/>
  <Override PartName="/ppt/slideLayouts/slideLayout195.xml" ContentType="application/vnd.openxmlformats-officedocument.presentationml.slideLayout+xml"/>
  <Override PartName="/ppt/slideLayouts/slideLayout196.xml" ContentType="application/vnd.openxmlformats-officedocument.presentationml.slideLayout+xml"/>
  <Override PartName="/ppt/slideLayouts/slideLayout197.xml" ContentType="application/vnd.openxmlformats-officedocument.presentationml.slideLayout+xml"/>
  <Override PartName="/ppt/slideLayouts/slideLayout198.xml" ContentType="application/vnd.openxmlformats-officedocument.presentationml.slideLayout+xml"/>
  <Override PartName="/ppt/theme/theme18.xml" ContentType="application/vnd.openxmlformats-officedocument.theme+xml"/>
  <Override PartName="/ppt/slideLayouts/slideLayout199.xml" ContentType="application/vnd.openxmlformats-officedocument.presentationml.slideLayout+xml"/>
  <Override PartName="/ppt/slideLayouts/slideLayout200.xml" ContentType="application/vnd.openxmlformats-officedocument.presentationml.slideLayout+xml"/>
  <Override PartName="/ppt/slideLayouts/slideLayout201.xml" ContentType="application/vnd.openxmlformats-officedocument.presentationml.slideLayout+xml"/>
  <Override PartName="/ppt/slideLayouts/slideLayout202.xml" ContentType="application/vnd.openxmlformats-officedocument.presentationml.slideLayout+xml"/>
  <Override PartName="/ppt/slideLayouts/slideLayout203.xml" ContentType="application/vnd.openxmlformats-officedocument.presentationml.slideLayout+xml"/>
  <Override PartName="/ppt/slideLayouts/slideLayout204.xml" ContentType="application/vnd.openxmlformats-officedocument.presentationml.slideLayout+xml"/>
  <Override PartName="/ppt/slideLayouts/slideLayout205.xml" ContentType="application/vnd.openxmlformats-officedocument.presentationml.slideLayout+xml"/>
  <Override PartName="/ppt/slideLayouts/slideLayout206.xml" ContentType="application/vnd.openxmlformats-officedocument.presentationml.slideLayout+xml"/>
  <Override PartName="/ppt/slideLayouts/slideLayout207.xml" ContentType="application/vnd.openxmlformats-officedocument.presentationml.slideLayout+xml"/>
  <Override PartName="/ppt/slideLayouts/slideLayout208.xml" ContentType="application/vnd.openxmlformats-officedocument.presentationml.slideLayout+xml"/>
  <Override PartName="/ppt/slideLayouts/slideLayout209.xml" ContentType="application/vnd.openxmlformats-officedocument.presentationml.slideLayout+xml"/>
  <Override PartName="/ppt/theme/theme19.xml" ContentType="application/vnd.openxmlformats-officedocument.theme+xml"/>
  <Override PartName="/ppt/slideLayouts/slideLayout210.xml" ContentType="application/vnd.openxmlformats-officedocument.presentationml.slideLayout+xml"/>
  <Override PartName="/ppt/slideLayouts/slideLayout211.xml" ContentType="application/vnd.openxmlformats-officedocument.presentationml.slideLayout+xml"/>
  <Override PartName="/ppt/slideLayouts/slideLayout212.xml" ContentType="application/vnd.openxmlformats-officedocument.presentationml.slideLayout+xml"/>
  <Override PartName="/ppt/slideLayouts/slideLayout213.xml" ContentType="application/vnd.openxmlformats-officedocument.presentationml.slideLayout+xml"/>
  <Override PartName="/ppt/slideLayouts/slideLayout214.xml" ContentType="application/vnd.openxmlformats-officedocument.presentationml.slideLayout+xml"/>
  <Override PartName="/ppt/slideLayouts/slideLayout215.xml" ContentType="application/vnd.openxmlformats-officedocument.presentationml.slideLayout+xml"/>
  <Override PartName="/ppt/slideLayouts/slideLayout216.xml" ContentType="application/vnd.openxmlformats-officedocument.presentationml.slideLayout+xml"/>
  <Override PartName="/ppt/slideLayouts/slideLayout217.xml" ContentType="application/vnd.openxmlformats-officedocument.presentationml.slideLayout+xml"/>
  <Override PartName="/ppt/slideLayouts/slideLayout218.xml" ContentType="application/vnd.openxmlformats-officedocument.presentationml.slideLayout+xml"/>
  <Override PartName="/ppt/slideLayouts/slideLayout219.xml" ContentType="application/vnd.openxmlformats-officedocument.presentationml.slideLayout+xml"/>
  <Override PartName="/ppt/slideLayouts/slideLayout220.xml" ContentType="application/vnd.openxmlformats-officedocument.presentationml.slideLayout+xml"/>
  <Override PartName="/ppt/theme/theme20.xml" ContentType="application/vnd.openxmlformats-officedocument.theme+xml"/>
  <Override PartName="/ppt/slideLayouts/slideLayout221.xml" ContentType="application/vnd.openxmlformats-officedocument.presentationml.slideLayout+xml"/>
  <Override PartName="/ppt/slideLayouts/slideLayout222.xml" ContentType="application/vnd.openxmlformats-officedocument.presentationml.slideLayout+xml"/>
  <Override PartName="/ppt/slideLayouts/slideLayout223.xml" ContentType="application/vnd.openxmlformats-officedocument.presentationml.slideLayout+xml"/>
  <Override PartName="/ppt/slideLayouts/slideLayout224.xml" ContentType="application/vnd.openxmlformats-officedocument.presentationml.slideLayout+xml"/>
  <Override PartName="/ppt/slideLayouts/slideLayout225.xml" ContentType="application/vnd.openxmlformats-officedocument.presentationml.slideLayout+xml"/>
  <Override PartName="/ppt/slideLayouts/slideLayout226.xml" ContentType="application/vnd.openxmlformats-officedocument.presentationml.slideLayout+xml"/>
  <Override PartName="/ppt/slideLayouts/slideLayout227.xml" ContentType="application/vnd.openxmlformats-officedocument.presentationml.slideLayout+xml"/>
  <Override PartName="/ppt/slideLayouts/slideLayout228.xml" ContentType="application/vnd.openxmlformats-officedocument.presentationml.slideLayout+xml"/>
  <Override PartName="/ppt/slideLayouts/slideLayout229.xml" ContentType="application/vnd.openxmlformats-officedocument.presentationml.slideLayout+xml"/>
  <Override PartName="/ppt/slideLayouts/slideLayout230.xml" ContentType="application/vnd.openxmlformats-officedocument.presentationml.slideLayout+xml"/>
  <Override PartName="/ppt/slideLayouts/slideLayout231.xml" ContentType="application/vnd.openxmlformats-officedocument.presentationml.slideLayout+xml"/>
  <Override PartName="/ppt/theme/theme21.xml" ContentType="application/vnd.openxmlformats-officedocument.theme+xml"/>
  <Override PartName="/ppt/slideLayouts/slideLayout232.xml" ContentType="application/vnd.openxmlformats-officedocument.presentationml.slideLayout+xml"/>
  <Override PartName="/ppt/slideLayouts/slideLayout233.xml" ContentType="application/vnd.openxmlformats-officedocument.presentationml.slideLayout+xml"/>
  <Override PartName="/ppt/slideLayouts/slideLayout234.xml" ContentType="application/vnd.openxmlformats-officedocument.presentationml.slideLayout+xml"/>
  <Override PartName="/ppt/slideLayouts/slideLayout235.xml" ContentType="application/vnd.openxmlformats-officedocument.presentationml.slideLayout+xml"/>
  <Override PartName="/ppt/slideLayouts/slideLayout236.xml" ContentType="application/vnd.openxmlformats-officedocument.presentationml.slideLayout+xml"/>
  <Override PartName="/ppt/slideLayouts/slideLayout237.xml" ContentType="application/vnd.openxmlformats-officedocument.presentationml.slideLayout+xml"/>
  <Override PartName="/ppt/slideLayouts/slideLayout238.xml" ContentType="application/vnd.openxmlformats-officedocument.presentationml.slideLayout+xml"/>
  <Override PartName="/ppt/slideLayouts/slideLayout239.xml" ContentType="application/vnd.openxmlformats-officedocument.presentationml.slideLayout+xml"/>
  <Override PartName="/ppt/slideLayouts/slideLayout240.xml" ContentType="application/vnd.openxmlformats-officedocument.presentationml.slideLayout+xml"/>
  <Override PartName="/ppt/slideLayouts/slideLayout241.xml" ContentType="application/vnd.openxmlformats-officedocument.presentationml.slideLayout+xml"/>
  <Override PartName="/ppt/slideLayouts/slideLayout242.xml" ContentType="application/vnd.openxmlformats-officedocument.presentationml.slideLayout+xml"/>
  <Override PartName="/ppt/theme/theme2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 id="2147483672" r:id="rId2"/>
    <p:sldMasterId id="2147483684" r:id="rId3"/>
    <p:sldMasterId id="2147483696" r:id="rId4"/>
    <p:sldMasterId id="2147483708" r:id="rId5"/>
    <p:sldMasterId id="2147483720" r:id="rId6"/>
    <p:sldMasterId id="2147483732" r:id="rId7"/>
    <p:sldMasterId id="2147483744" r:id="rId8"/>
    <p:sldMasterId id="2147483756" r:id="rId9"/>
    <p:sldMasterId id="2147483768" r:id="rId10"/>
    <p:sldMasterId id="2147483780" r:id="rId11"/>
    <p:sldMasterId id="2147483792" r:id="rId12"/>
    <p:sldMasterId id="2147483804" r:id="rId13"/>
    <p:sldMasterId id="2147483816" r:id="rId14"/>
    <p:sldMasterId id="2147483828" r:id="rId15"/>
    <p:sldMasterId id="2147483840" r:id="rId16"/>
    <p:sldMasterId id="2147483852" r:id="rId17"/>
    <p:sldMasterId id="2147483864" r:id="rId18"/>
    <p:sldMasterId id="2147483876" r:id="rId19"/>
    <p:sldMasterId id="2147483888" r:id="rId20"/>
    <p:sldMasterId id="2147483900" r:id="rId21"/>
    <p:sldMasterId id="2147483912" r:id="rId22"/>
  </p:sldMasterIdLst>
  <p:sldIdLst>
    <p:sldId id="257" r:id="rId23"/>
    <p:sldId id="258" r:id="rId24"/>
    <p:sldId id="259" r:id="rId25"/>
    <p:sldId id="260" r:id="rId26"/>
    <p:sldId id="261" r:id="rId27"/>
    <p:sldId id="262" r:id="rId28"/>
    <p:sldId id="263" r:id="rId29"/>
    <p:sldId id="264" r:id="rId30"/>
    <p:sldId id="265" r:id="rId31"/>
    <p:sldId id="266" r:id="rId32"/>
    <p:sldId id="267" r:id="rId33"/>
    <p:sldId id="268" r:id="rId34"/>
    <p:sldId id="269" r:id="rId35"/>
    <p:sldId id="270" r:id="rId36"/>
    <p:sldId id="271" r:id="rId37"/>
    <p:sldId id="272" r:id="rId38"/>
    <p:sldId id="273" r:id="rId39"/>
    <p:sldId id="274" r:id="rId40"/>
    <p:sldId id="275" r:id="rId41"/>
    <p:sldId id="276" r:id="rId42"/>
    <p:sldId id="277" r:id="rId43"/>
    <p:sldId id="278" r:id="rId4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37" d="100"/>
          <a:sy n="37" d="100"/>
        </p:scale>
        <p:origin x="-1410"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3.xml"/><Relationship Id="rId18" Type="http://schemas.openxmlformats.org/officeDocument/2006/relationships/slideMaster" Target="slideMasters/slideMaster18.xml"/><Relationship Id="rId26" Type="http://schemas.openxmlformats.org/officeDocument/2006/relationships/slide" Target="slides/slide4.xml"/><Relationship Id="rId39" Type="http://schemas.openxmlformats.org/officeDocument/2006/relationships/slide" Target="slides/slide17.xml"/><Relationship Id="rId21" Type="http://schemas.openxmlformats.org/officeDocument/2006/relationships/slideMaster" Target="slideMasters/slideMaster21.xml"/><Relationship Id="rId34" Type="http://schemas.openxmlformats.org/officeDocument/2006/relationships/slide" Target="slides/slide12.xml"/><Relationship Id="rId42" Type="http://schemas.openxmlformats.org/officeDocument/2006/relationships/slide" Target="slides/slide20.xml"/><Relationship Id="rId47" Type="http://schemas.openxmlformats.org/officeDocument/2006/relationships/theme" Target="theme/theme1.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9" Type="http://schemas.openxmlformats.org/officeDocument/2006/relationships/slide" Target="slides/slide7.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2.xml"/><Relationship Id="rId32" Type="http://schemas.openxmlformats.org/officeDocument/2006/relationships/slide" Target="slides/slide10.xml"/><Relationship Id="rId37" Type="http://schemas.openxmlformats.org/officeDocument/2006/relationships/slide" Target="slides/slide15.xml"/><Relationship Id="rId40" Type="http://schemas.openxmlformats.org/officeDocument/2006/relationships/slide" Target="slides/slide18.xml"/><Relationship Id="rId45"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 Target="slides/slide1.xml"/><Relationship Id="rId28" Type="http://schemas.openxmlformats.org/officeDocument/2006/relationships/slide" Target="slides/slide6.xml"/><Relationship Id="rId36" Type="http://schemas.openxmlformats.org/officeDocument/2006/relationships/slide" Target="slides/slide14.xml"/><Relationship Id="rId10" Type="http://schemas.openxmlformats.org/officeDocument/2006/relationships/slideMaster" Target="slideMasters/slideMaster10.xml"/><Relationship Id="rId19" Type="http://schemas.openxmlformats.org/officeDocument/2006/relationships/slideMaster" Target="slideMasters/slideMaster19.xml"/><Relationship Id="rId31" Type="http://schemas.openxmlformats.org/officeDocument/2006/relationships/slide" Target="slides/slide9.xml"/><Relationship Id="rId44" Type="http://schemas.openxmlformats.org/officeDocument/2006/relationships/slide" Target="slides/slide22.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Master" Target="slideMasters/slideMaster22.xml"/><Relationship Id="rId27" Type="http://schemas.openxmlformats.org/officeDocument/2006/relationships/slide" Target="slides/slide5.xml"/><Relationship Id="rId30" Type="http://schemas.openxmlformats.org/officeDocument/2006/relationships/slide" Target="slides/slide8.xml"/><Relationship Id="rId35" Type="http://schemas.openxmlformats.org/officeDocument/2006/relationships/slide" Target="slides/slide13.xml"/><Relationship Id="rId43" Type="http://schemas.openxmlformats.org/officeDocument/2006/relationships/slide" Target="slides/slide21.xml"/><Relationship Id="rId48" Type="http://schemas.openxmlformats.org/officeDocument/2006/relationships/tableStyles" Target="tableStyles.xml"/><Relationship Id="rId8" Type="http://schemas.openxmlformats.org/officeDocument/2006/relationships/slideMaster" Target="slideMasters/slideMaster8.xml"/><Relationship Id="rId3" Type="http://schemas.openxmlformats.org/officeDocument/2006/relationships/slideMaster" Target="slideMasters/slideMaster3.xml"/><Relationship Id="rId12" Type="http://schemas.openxmlformats.org/officeDocument/2006/relationships/slideMaster" Target="slideMasters/slideMaster12.xml"/><Relationship Id="rId17" Type="http://schemas.openxmlformats.org/officeDocument/2006/relationships/slideMaster" Target="slideMasters/slideMaster17.xml"/><Relationship Id="rId25" Type="http://schemas.openxmlformats.org/officeDocument/2006/relationships/slide" Target="slides/slide3.xml"/><Relationship Id="rId33" Type="http://schemas.openxmlformats.org/officeDocument/2006/relationships/slide" Target="slides/slide11.xml"/><Relationship Id="rId38" Type="http://schemas.openxmlformats.org/officeDocument/2006/relationships/slide" Target="slides/slide16.xml"/><Relationship Id="rId46" Type="http://schemas.openxmlformats.org/officeDocument/2006/relationships/viewProps" Target="viewProps.xml"/><Relationship Id="rId20" Type="http://schemas.openxmlformats.org/officeDocument/2006/relationships/slideMaster" Target="slideMasters/slideMaster20.xml"/><Relationship Id="rId41" Type="http://schemas.openxmlformats.org/officeDocument/2006/relationships/slide" Target="slides/slide19.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13A8980-3B89-451D-BCAB-A35EF01C4A00}"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pPr rtl="1"/>
          <a:endParaRPr lang="ar-SA"/>
        </a:p>
      </dgm:t>
    </dgm:pt>
    <dgm:pt modelId="{4F3CD11B-EA6A-4C6B-9CAA-7CDE8A5D6E86}">
      <dgm:prSet phldrT="[نص]"/>
      <dgm:spPr/>
      <dgm:t>
        <a:bodyPr/>
        <a:lstStyle/>
        <a:p>
          <a:pPr rtl="1"/>
          <a:r>
            <a:rPr lang="ar-SA" b="1" dirty="0"/>
            <a:t>مناهج التأليف</a:t>
          </a:r>
        </a:p>
      </dgm:t>
    </dgm:pt>
    <dgm:pt modelId="{4247911E-353F-46C4-B217-FC2F2528ABB1}" type="parTrans" cxnId="{888D5B34-15FF-456D-92B6-823709BD21A3}">
      <dgm:prSet/>
      <dgm:spPr/>
      <dgm:t>
        <a:bodyPr/>
        <a:lstStyle/>
        <a:p>
          <a:pPr rtl="1"/>
          <a:endParaRPr lang="ar-SA"/>
        </a:p>
      </dgm:t>
    </dgm:pt>
    <dgm:pt modelId="{BF332AB1-680C-4E83-BC28-287E16ED988D}" type="sibTrans" cxnId="{888D5B34-15FF-456D-92B6-823709BD21A3}">
      <dgm:prSet/>
      <dgm:spPr/>
      <dgm:t>
        <a:bodyPr/>
        <a:lstStyle/>
        <a:p>
          <a:pPr rtl="1"/>
          <a:endParaRPr lang="ar-SA"/>
        </a:p>
      </dgm:t>
    </dgm:pt>
    <dgm:pt modelId="{AA98F172-9878-4A77-A0F4-0DD3AB2EDDB7}">
      <dgm:prSet phldrT="[نص]" custT="1"/>
      <dgm:spPr/>
      <dgm:t>
        <a:bodyPr/>
        <a:lstStyle/>
        <a:p>
          <a:pPr rtl="1"/>
          <a:r>
            <a:rPr lang="ar-SA" sz="1400" b="1" dirty="0"/>
            <a:t>اعتبار المضمون</a:t>
          </a:r>
        </a:p>
      </dgm:t>
    </dgm:pt>
    <dgm:pt modelId="{DB7AD6CD-6383-4DA2-82CD-B4CAF7397DB2}" type="parTrans" cxnId="{86B3D004-D02A-4086-B681-85807CFD0DC1}">
      <dgm:prSet/>
      <dgm:spPr/>
      <dgm:t>
        <a:bodyPr/>
        <a:lstStyle/>
        <a:p>
          <a:pPr rtl="1"/>
          <a:endParaRPr lang="ar-SA" b="1"/>
        </a:p>
      </dgm:t>
    </dgm:pt>
    <dgm:pt modelId="{00D23ABF-6EAB-4344-AE98-C9ED0F617179}" type="sibTrans" cxnId="{86B3D004-D02A-4086-B681-85807CFD0DC1}">
      <dgm:prSet/>
      <dgm:spPr/>
      <dgm:t>
        <a:bodyPr/>
        <a:lstStyle/>
        <a:p>
          <a:pPr rtl="1"/>
          <a:endParaRPr lang="ar-SA"/>
        </a:p>
      </dgm:t>
    </dgm:pt>
    <dgm:pt modelId="{C79AEBB8-AF0D-49EC-92DD-6B28EF5D2289}">
      <dgm:prSet phldrT="[نص]" custT="1"/>
      <dgm:spPr/>
      <dgm:t>
        <a:bodyPr/>
        <a:lstStyle/>
        <a:p>
          <a:pPr rtl="1"/>
          <a:r>
            <a:rPr lang="ar-SA" sz="1800" b="1" dirty="0"/>
            <a:t>اعتبار الترتيب</a:t>
          </a:r>
        </a:p>
      </dgm:t>
    </dgm:pt>
    <dgm:pt modelId="{40EEAF5D-6F7F-40AF-980C-99FA56CD00CF}" type="parTrans" cxnId="{3F9EF7E9-86CC-488C-B821-D9B88E64B412}">
      <dgm:prSet/>
      <dgm:spPr/>
      <dgm:t>
        <a:bodyPr/>
        <a:lstStyle/>
        <a:p>
          <a:pPr rtl="1"/>
          <a:endParaRPr lang="ar-SA" b="1"/>
        </a:p>
      </dgm:t>
    </dgm:pt>
    <dgm:pt modelId="{78C94123-01E2-4BC8-90D0-0DABB2FA4B62}" type="sibTrans" cxnId="{3F9EF7E9-86CC-488C-B821-D9B88E64B412}">
      <dgm:prSet/>
      <dgm:spPr/>
      <dgm:t>
        <a:bodyPr/>
        <a:lstStyle/>
        <a:p>
          <a:pPr rtl="1"/>
          <a:endParaRPr lang="ar-SA"/>
        </a:p>
      </dgm:t>
    </dgm:pt>
    <dgm:pt modelId="{831F071C-39E7-487C-A64A-8FC995CC6015}" type="asst">
      <dgm:prSet/>
      <dgm:spPr/>
      <dgm:t>
        <a:bodyPr/>
        <a:lstStyle/>
        <a:p>
          <a:pPr rtl="1"/>
          <a:r>
            <a:rPr lang="ar-SA" b="1" dirty="0"/>
            <a:t>هجائي</a:t>
          </a:r>
        </a:p>
      </dgm:t>
    </dgm:pt>
    <dgm:pt modelId="{63F5AC54-E3D1-4573-8E4C-4EE9CDD89FCE}" type="parTrans" cxnId="{A47E0D61-E8FD-4C4A-8D98-4729EE9511ED}">
      <dgm:prSet/>
      <dgm:spPr/>
      <dgm:t>
        <a:bodyPr/>
        <a:lstStyle/>
        <a:p>
          <a:pPr rtl="1"/>
          <a:endParaRPr lang="ar-SA" b="1"/>
        </a:p>
      </dgm:t>
    </dgm:pt>
    <dgm:pt modelId="{FFE2BF6B-6C7D-4374-A82E-BECD87817F8B}" type="sibTrans" cxnId="{A47E0D61-E8FD-4C4A-8D98-4729EE9511ED}">
      <dgm:prSet/>
      <dgm:spPr/>
      <dgm:t>
        <a:bodyPr/>
        <a:lstStyle/>
        <a:p>
          <a:pPr rtl="1"/>
          <a:endParaRPr lang="ar-SA"/>
        </a:p>
      </dgm:t>
    </dgm:pt>
    <dgm:pt modelId="{63B86D77-0BA6-4AFC-AE7F-6848622CA6AF}">
      <dgm:prSet/>
      <dgm:spPr/>
      <dgm:t>
        <a:bodyPr/>
        <a:lstStyle/>
        <a:p>
          <a:pPr rtl="1"/>
          <a:r>
            <a:rPr lang="ar-SA" b="1" dirty="0"/>
            <a:t>موضوعي</a:t>
          </a:r>
        </a:p>
      </dgm:t>
    </dgm:pt>
    <dgm:pt modelId="{C20576C6-DC3E-47E3-8139-9BBB69A0B5AA}" type="parTrans" cxnId="{5127DC81-29CD-41F5-B6F8-40212E9ED29C}">
      <dgm:prSet/>
      <dgm:spPr/>
      <dgm:t>
        <a:bodyPr/>
        <a:lstStyle/>
        <a:p>
          <a:pPr rtl="1"/>
          <a:endParaRPr lang="ar-SA" b="1"/>
        </a:p>
      </dgm:t>
    </dgm:pt>
    <dgm:pt modelId="{CAA511B0-6C4D-427B-8712-06D11FF401A6}" type="sibTrans" cxnId="{5127DC81-29CD-41F5-B6F8-40212E9ED29C}">
      <dgm:prSet/>
      <dgm:spPr/>
      <dgm:t>
        <a:bodyPr/>
        <a:lstStyle/>
        <a:p>
          <a:pPr rtl="1"/>
          <a:endParaRPr lang="ar-SA"/>
        </a:p>
      </dgm:t>
    </dgm:pt>
    <dgm:pt modelId="{E151B1B4-F54B-4A67-9158-C7EFE29716FD}">
      <dgm:prSet/>
      <dgm:spPr/>
      <dgm:t>
        <a:bodyPr/>
        <a:lstStyle/>
        <a:p>
          <a:pPr rtl="1"/>
          <a:r>
            <a:rPr lang="ar-SA" b="1" dirty="0"/>
            <a:t>فقهي</a:t>
          </a:r>
        </a:p>
      </dgm:t>
    </dgm:pt>
    <dgm:pt modelId="{3374595A-EE70-408D-AB04-3F6EC05B93AA}" type="parTrans" cxnId="{304EE848-60F6-49A3-9B94-2967B917DEE5}">
      <dgm:prSet/>
      <dgm:spPr/>
      <dgm:t>
        <a:bodyPr/>
        <a:lstStyle/>
        <a:p>
          <a:pPr rtl="1"/>
          <a:endParaRPr lang="ar-SA" b="1"/>
        </a:p>
      </dgm:t>
    </dgm:pt>
    <dgm:pt modelId="{9F50D8A6-71F2-4FBC-9F91-27560695950E}" type="sibTrans" cxnId="{304EE848-60F6-49A3-9B94-2967B917DEE5}">
      <dgm:prSet/>
      <dgm:spPr/>
      <dgm:t>
        <a:bodyPr/>
        <a:lstStyle/>
        <a:p>
          <a:pPr rtl="1"/>
          <a:endParaRPr lang="ar-SA"/>
        </a:p>
      </dgm:t>
    </dgm:pt>
    <dgm:pt modelId="{09C39985-1458-4E5C-A11C-6E0F8365D63F}">
      <dgm:prSet/>
      <dgm:spPr/>
      <dgm:t>
        <a:bodyPr/>
        <a:lstStyle/>
        <a:p>
          <a:pPr rtl="1"/>
          <a:r>
            <a:rPr lang="ar-SA" b="1" dirty="0"/>
            <a:t>تنويع</a:t>
          </a:r>
        </a:p>
      </dgm:t>
    </dgm:pt>
    <dgm:pt modelId="{D86D3CA2-DA8A-4724-BD96-3B483BD8550E}" type="parTrans" cxnId="{B401E72E-6928-4FE6-BECE-ABCE9835273C}">
      <dgm:prSet/>
      <dgm:spPr/>
      <dgm:t>
        <a:bodyPr/>
        <a:lstStyle/>
        <a:p>
          <a:pPr rtl="1"/>
          <a:endParaRPr lang="ar-SA" b="1"/>
        </a:p>
      </dgm:t>
    </dgm:pt>
    <dgm:pt modelId="{BA6733BC-AE8F-4C04-9804-D246C141BF72}" type="sibTrans" cxnId="{B401E72E-6928-4FE6-BECE-ABCE9835273C}">
      <dgm:prSet/>
      <dgm:spPr/>
      <dgm:t>
        <a:bodyPr/>
        <a:lstStyle/>
        <a:p>
          <a:pPr rtl="1"/>
          <a:endParaRPr lang="ar-SA"/>
        </a:p>
      </dgm:t>
    </dgm:pt>
    <dgm:pt modelId="{77BA090C-7069-46FB-A951-99B919D863E9}">
      <dgm:prSet custT="1"/>
      <dgm:spPr/>
      <dgm:t>
        <a:bodyPr/>
        <a:lstStyle/>
        <a:p>
          <a:pPr rtl="1"/>
          <a:r>
            <a:rPr lang="ar-SA" sz="2000" b="1" dirty="0"/>
            <a:t>بدون ترتيب</a:t>
          </a:r>
        </a:p>
      </dgm:t>
    </dgm:pt>
    <dgm:pt modelId="{02AD0FC9-1D4C-45D9-8073-F53144E9F20D}" type="parTrans" cxnId="{AA34552E-DCB6-4D38-8B62-42DE6B06758A}">
      <dgm:prSet/>
      <dgm:spPr/>
      <dgm:t>
        <a:bodyPr/>
        <a:lstStyle/>
        <a:p>
          <a:pPr rtl="1"/>
          <a:endParaRPr lang="ar-SA" b="1"/>
        </a:p>
      </dgm:t>
    </dgm:pt>
    <dgm:pt modelId="{84B7D070-DD60-421F-B9BB-690BBE697790}" type="sibTrans" cxnId="{AA34552E-DCB6-4D38-8B62-42DE6B06758A}">
      <dgm:prSet/>
      <dgm:spPr/>
      <dgm:t>
        <a:bodyPr/>
        <a:lstStyle/>
        <a:p>
          <a:pPr rtl="1"/>
          <a:endParaRPr lang="ar-SA"/>
        </a:p>
      </dgm:t>
    </dgm:pt>
    <dgm:pt modelId="{6DDEE6F9-6C63-4A97-B977-5C08632DB4E4}">
      <dgm:prSet/>
      <dgm:spPr/>
      <dgm:t>
        <a:bodyPr/>
        <a:lstStyle/>
        <a:p>
          <a:pPr rtl="1"/>
          <a:r>
            <a:rPr lang="ar-SA" b="1" dirty="0"/>
            <a:t>الفقهية والأصولية</a:t>
          </a:r>
        </a:p>
      </dgm:t>
    </dgm:pt>
    <dgm:pt modelId="{7F39BE37-9A92-4159-A046-5C3BAAF4F251}" type="parTrans" cxnId="{AAB1FBCE-74D2-49F6-983A-F6A97DB99E82}">
      <dgm:prSet/>
      <dgm:spPr/>
      <dgm:t>
        <a:bodyPr/>
        <a:lstStyle/>
        <a:p>
          <a:pPr rtl="1"/>
          <a:endParaRPr lang="ar-SA" b="1"/>
        </a:p>
      </dgm:t>
    </dgm:pt>
    <dgm:pt modelId="{BF3D0783-CE70-4EBE-9591-7A60362EF99A}" type="sibTrans" cxnId="{AAB1FBCE-74D2-49F6-983A-F6A97DB99E82}">
      <dgm:prSet/>
      <dgm:spPr/>
      <dgm:t>
        <a:bodyPr/>
        <a:lstStyle/>
        <a:p>
          <a:pPr rtl="1"/>
          <a:endParaRPr lang="ar-SA"/>
        </a:p>
      </dgm:t>
    </dgm:pt>
    <dgm:pt modelId="{F78C4F84-BF9A-4119-BF11-2B70B3331D21}">
      <dgm:prSet custT="1"/>
      <dgm:spPr/>
      <dgm:t>
        <a:bodyPr/>
        <a:lstStyle/>
        <a:p>
          <a:pPr rtl="1"/>
          <a:r>
            <a:rPr lang="ar-SA" sz="2000" b="1" dirty="0"/>
            <a:t>قواعد فقهية مع موضوعات فقهية جزئية</a:t>
          </a:r>
        </a:p>
      </dgm:t>
    </dgm:pt>
    <dgm:pt modelId="{DF0EA4B7-EE88-4D1D-AEF5-7D63EF5F44DD}" type="parTrans" cxnId="{0915D397-6AE3-4A3A-A85C-DF8F862BC527}">
      <dgm:prSet/>
      <dgm:spPr/>
      <dgm:t>
        <a:bodyPr/>
        <a:lstStyle/>
        <a:p>
          <a:pPr rtl="1"/>
          <a:endParaRPr lang="ar-SA" b="1"/>
        </a:p>
      </dgm:t>
    </dgm:pt>
    <dgm:pt modelId="{A6CCA7AF-E6A2-4E8E-9039-0222674D2AB8}" type="sibTrans" cxnId="{0915D397-6AE3-4A3A-A85C-DF8F862BC527}">
      <dgm:prSet/>
      <dgm:spPr/>
      <dgm:t>
        <a:bodyPr/>
        <a:lstStyle/>
        <a:p>
          <a:pPr rtl="1"/>
          <a:endParaRPr lang="ar-SA"/>
        </a:p>
      </dgm:t>
    </dgm:pt>
    <dgm:pt modelId="{58D4EE30-766B-4F34-901A-D8A402CC3A63}">
      <dgm:prSet/>
      <dgm:spPr/>
      <dgm:t>
        <a:bodyPr/>
        <a:lstStyle/>
        <a:p>
          <a:pPr rtl="1"/>
          <a:r>
            <a:rPr lang="ar-SA" b="1" dirty="0"/>
            <a:t>مزيج بين المنهجين</a:t>
          </a:r>
        </a:p>
      </dgm:t>
    </dgm:pt>
    <dgm:pt modelId="{37C24877-16AB-42E7-927D-0765C8402918}" type="parTrans" cxnId="{8909D619-19E7-43C6-9F78-B7DE230A36F1}">
      <dgm:prSet/>
      <dgm:spPr/>
      <dgm:t>
        <a:bodyPr/>
        <a:lstStyle/>
        <a:p>
          <a:pPr rtl="1"/>
          <a:endParaRPr lang="ar-SA" b="1"/>
        </a:p>
      </dgm:t>
    </dgm:pt>
    <dgm:pt modelId="{FD0DB7E2-FF14-40E8-91A2-65C43A04C55C}" type="sibTrans" cxnId="{8909D619-19E7-43C6-9F78-B7DE230A36F1}">
      <dgm:prSet/>
      <dgm:spPr/>
      <dgm:t>
        <a:bodyPr/>
        <a:lstStyle/>
        <a:p>
          <a:pPr rtl="1"/>
          <a:endParaRPr lang="ar-SA"/>
        </a:p>
      </dgm:t>
    </dgm:pt>
    <dgm:pt modelId="{F8E0D471-7D28-4848-A801-8ADC593A1951}" type="pres">
      <dgm:prSet presAssocID="{D13A8980-3B89-451D-BCAB-A35EF01C4A00}" presName="hierChild1" presStyleCnt="0">
        <dgm:presLayoutVars>
          <dgm:orgChart val="1"/>
          <dgm:chPref val="1"/>
          <dgm:dir/>
          <dgm:animOne val="branch"/>
          <dgm:animLvl val="lvl"/>
          <dgm:resizeHandles/>
        </dgm:presLayoutVars>
      </dgm:prSet>
      <dgm:spPr/>
      <dgm:t>
        <a:bodyPr/>
        <a:lstStyle/>
        <a:p>
          <a:pPr rtl="1"/>
          <a:endParaRPr lang="ar-IQ"/>
        </a:p>
      </dgm:t>
    </dgm:pt>
    <dgm:pt modelId="{1BB5B1C2-A886-4791-B00F-271286BF205B}" type="pres">
      <dgm:prSet presAssocID="{4F3CD11B-EA6A-4C6B-9CAA-7CDE8A5D6E86}" presName="hierRoot1" presStyleCnt="0">
        <dgm:presLayoutVars>
          <dgm:hierBranch val="init"/>
        </dgm:presLayoutVars>
      </dgm:prSet>
      <dgm:spPr/>
    </dgm:pt>
    <dgm:pt modelId="{83772C1B-F968-4AC0-B09E-6FD38A949348}" type="pres">
      <dgm:prSet presAssocID="{4F3CD11B-EA6A-4C6B-9CAA-7CDE8A5D6E86}" presName="rootComposite1" presStyleCnt="0"/>
      <dgm:spPr/>
    </dgm:pt>
    <dgm:pt modelId="{C145B9DC-95A9-42F9-B588-58A5C6948808}" type="pres">
      <dgm:prSet presAssocID="{4F3CD11B-EA6A-4C6B-9CAA-7CDE8A5D6E86}" presName="rootText1" presStyleLbl="node0" presStyleIdx="0" presStyleCnt="1" custScaleX="157621">
        <dgm:presLayoutVars>
          <dgm:chPref val="3"/>
        </dgm:presLayoutVars>
      </dgm:prSet>
      <dgm:spPr/>
      <dgm:t>
        <a:bodyPr/>
        <a:lstStyle/>
        <a:p>
          <a:pPr rtl="1"/>
          <a:endParaRPr lang="ar-IQ"/>
        </a:p>
      </dgm:t>
    </dgm:pt>
    <dgm:pt modelId="{A3337DCE-F34C-4D46-ACE8-9076B057DA17}" type="pres">
      <dgm:prSet presAssocID="{4F3CD11B-EA6A-4C6B-9CAA-7CDE8A5D6E86}" presName="rootConnector1" presStyleLbl="node1" presStyleIdx="0" presStyleCnt="0"/>
      <dgm:spPr/>
      <dgm:t>
        <a:bodyPr/>
        <a:lstStyle/>
        <a:p>
          <a:pPr rtl="1"/>
          <a:endParaRPr lang="ar-IQ"/>
        </a:p>
      </dgm:t>
    </dgm:pt>
    <dgm:pt modelId="{62F878B5-2B6F-441F-B00A-5C141946AEC5}" type="pres">
      <dgm:prSet presAssocID="{4F3CD11B-EA6A-4C6B-9CAA-7CDE8A5D6E86}" presName="hierChild2" presStyleCnt="0"/>
      <dgm:spPr/>
    </dgm:pt>
    <dgm:pt modelId="{F814239F-FC3F-4415-A68C-BBE2B66C1837}" type="pres">
      <dgm:prSet presAssocID="{DB7AD6CD-6383-4DA2-82CD-B4CAF7397DB2}" presName="Name37" presStyleLbl="parChTrans1D2" presStyleIdx="0" presStyleCnt="2"/>
      <dgm:spPr/>
      <dgm:t>
        <a:bodyPr/>
        <a:lstStyle/>
        <a:p>
          <a:pPr rtl="1"/>
          <a:endParaRPr lang="ar-IQ"/>
        </a:p>
      </dgm:t>
    </dgm:pt>
    <dgm:pt modelId="{FB43D591-2966-4B9A-B9FF-E5EBADF9C174}" type="pres">
      <dgm:prSet presAssocID="{AA98F172-9878-4A77-A0F4-0DD3AB2EDDB7}" presName="hierRoot2" presStyleCnt="0">
        <dgm:presLayoutVars>
          <dgm:hierBranch val="init"/>
        </dgm:presLayoutVars>
      </dgm:prSet>
      <dgm:spPr/>
    </dgm:pt>
    <dgm:pt modelId="{F64801A5-C9F0-4923-949A-656C95E29F58}" type="pres">
      <dgm:prSet presAssocID="{AA98F172-9878-4A77-A0F4-0DD3AB2EDDB7}" presName="rootComposite" presStyleCnt="0"/>
      <dgm:spPr/>
    </dgm:pt>
    <dgm:pt modelId="{4C1F022A-DAC6-4CC2-A0DD-501BF8B3FB27}" type="pres">
      <dgm:prSet presAssocID="{AA98F172-9878-4A77-A0F4-0DD3AB2EDDB7}" presName="rootText" presStyleLbl="node2" presStyleIdx="0" presStyleCnt="2" custScaleY="107486">
        <dgm:presLayoutVars>
          <dgm:chPref val="3"/>
        </dgm:presLayoutVars>
      </dgm:prSet>
      <dgm:spPr/>
      <dgm:t>
        <a:bodyPr/>
        <a:lstStyle/>
        <a:p>
          <a:pPr rtl="1"/>
          <a:endParaRPr lang="ar-IQ"/>
        </a:p>
      </dgm:t>
    </dgm:pt>
    <dgm:pt modelId="{8A85AB55-1DC2-40B2-BEA7-ABB4656547B2}" type="pres">
      <dgm:prSet presAssocID="{AA98F172-9878-4A77-A0F4-0DD3AB2EDDB7}" presName="rootConnector" presStyleLbl="node2" presStyleIdx="0" presStyleCnt="2"/>
      <dgm:spPr/>
      <dgm:t>
        <a:bodyPr/>
        <a:lstStyle/>
        <a:p>
          <a:pPr rtl="1"/>
          <a:endParaRPr lang="ar-IQ"/>
        </a:p>
      </dgm:t>
    </dgm:pt>
    <dgm:pt modelId="{93408526-2679-4DF1-98B0-FC91AC32C01B}" type="pres">
      <dgm:prSet presAssocID="{AA98F172-9878-4A77-A0F4-0DD3AB2EDDB7}" presName="hierChild4" presStyleCnt="0"/>
      <dgm:spPr/>
    </dgm:pt>
    <dgm:pt modelId="{7AD4146C-0FBD-4162-9573-77B7EED265F8}" type="pres">
      <dgm:prSet presAssocID="{7F39BE37-9A92-4159-A046-5C3BAAF4F251}" presName="Name37" presStyleLbl="parChTrans1D3" presStyleIdx="0" presStyleCnt="2"/>
      <dgm:spPr/>
      <dgm:t>
        <a:bodyPr/>
        <a:lstStyle/>
        <a:p>
          <a:pPr rtl="1"/>
          <a:endParaRPr lang="ar-IQ"/>
        </a:p>
      </dgm:t>
    </dgm:pt>
    <dgm:pt modelId="{08F11471-6C01-4D2A-998B-C2610FA3A9A2}" type="pres">
      <dgm:prSet presAssocID="{6DDEE6F9-6C63-4A97-B977-5C08632DB4E4}" presName="hierRoot2" presStyleCnt="0">
        <dgm:presLayoutVars>
          <dgm:hierBranch val="init"/>
        </dgm:presLayoutVars>
      </dgm:prSet>
      <dgm:spPr/>
    </dgm:pt>
    <dgm:pt modelId="{44271E3D-C3DE-4597-8D25-15F6C1F27A15}" type="pres">
      <dgm:prSet presAssocID="{6DDEE6F9-6C63-4A97-B977-5C08632DB4E4}" presName="rootComposite" presStyleCnt="0"/>
      <dgm:spPr/>
    </dgm:pt>
    <dgm:pt modelId="{0EF63085-A535-47F5-A21F-20784AF5C561}" type="pres">
      <dgm:prSet presAssocID="{6DDEE6F9-6C63-4A97-B977-5C08632DB4E4}" presName="rootText" presStyleLbl="node3" presStyleIdx="0" presStyleCnt="1" custScaleX="244217">
        <dgm:presLayoutVars>
          <dgm:chPref val="3"/>
        </dgm:presLayoutVars>
      </dgm:prSet>
      <dgm:spPr/>
      <dgm:t>
        <a:bodyPr/>
        <a:lstStyle/>
        <a:p>
          <a:pPr rtl="1"/>
          <a:endParaRPr lang="ar-IQ"/>
        </a:p>
      </dgm:t>
    </dgm:pt>
    <dgm:pt modelId="{BEB6F6A1-19F9-4E4B-B0B0-69BDC15E4452}" type="pres">
      <dgm:prSet presAssocID="{6DDEE6F9-6C63-4A97-B977-5C08632DB4E4}" presName="rootConnector" presStyleLbl="node3" presStyleIdx="0" presStyleCnt="1"/>
      <dgm:spPr/>
      <dgm:t>
        <a:bodyPr/>
        <a:lstStyle/>
        <a:p>
          <a:pPr rtl="1"/>
          <a:endParaRPr lang="ar-IQ"/>
        </a:p>
      </dgm:t>
    </dgm:pt>
    <dgm:pt modelId="{4B138C75-E747-46DF-BD3A-9682D1E0350B}" type="pres">
      <dgm:prSet presAssocID="{6DDEE6F9-6C63-4A97-B977-5C08632DB4E4}" presName="hierChild4" presStyleCnt="0"/>
      <dgm:spPr/>
    </dgm:pt>
    <dgm:pt modelId="{0967CC01-F51E-416A-AEC4-4B9B38CD9E02}" type="pres">
      <dgm:prSet presAssocID="{DF0EA4B7-EE88-4D1D-AEF5-7D63EF5F44DD}" presName="Name37" presStyleLbl="parChTrans1D4" presStyleIdx="0" presStyleCnt="6"/>
      <dgm:spPr/>
      <dgm:t>
        <a:bodyPr/>
        <a:lstStyle/>
        <a:p>
          <a:pPr rtl="1"/>
          <a:endParaRPr lang="ar-IQ"/>
        </a:p>
      </dgm:t>
    </dgm:pt>
    <dgm:pt modelId="{AE6BEE95-F70D-43EF-BF09-004896E0B31F}" type="pres">
      <dgm:prSet presAssocID="{F78C4F84-BF9A-4119-BF11-2B70B3331D21}" presName="hierRoot2" presStyleCnt="0">
        <dgm:presLayoutVars>
          <dgm:hierBranch val="init"/>
        </dgm:presLayoutVars>
      </dgm:prSet>
      <dgm:spPr/>
    </dgm:pt>
    <dgm:pt modelId="{F8AA9561-A297-4A9A-8EC8-92A25D42B2F9}" type="pres">
      <dgm:prSet presAssocID="{F78C4F84-BF9A-4119-BF11-2B70B3331D21}" presName="rootComposite" presStyleCnt="0"/>
      <dgm:spPr/>
    </dgm:pt>
    <dgm:pt modelId="{71AEE1BB-A170-4928-952A-BB7EBD8E0C55}" type="pres">
      <dgm:prSet presAssocID="{F78C4F84-BF9A-4119-BF11-2B70B3331D21}" presName="rootText" presStyleLbl="node4" presStyleIdx="0" presStyleCnt="6" custScaleX="232939" custScaleY="122935">
        <dgm:presLayoutVars>
          <dgm:chPref val="3"/>
        </dgm:presLayoutVars>
      </dgm:prSet>
      <dgm:spPr/>
      <dgm:t>
        <a:bodyPr/>
        <a:lstStyle/>
        <a:p>
          <a:pPr rtl="1"/>
          <a:endParaRPr lang="ar-IQ"/>
        </a:p>
      </dgm:t>
    </dgm:pt>
    <dgm:pt modelId="{FD5FA07B-3D8D-4CB3-BDAD-90E32B59250D}" type="pres">
      <dgm:prSet presAssocID="{F78C4F84-BF9A-4119-BF11-2B70B3331D21}" presName="rootConnector" presStyleLbl="node4" presStyleIdx="0" presStyleCnt="6"/>
      <dgm:spPr/>
      <dgm:t>
        <a:bodyPr/>
        <a:lstStyle/>
        <a:p>
          <a:pPr rtl="1"/>
          <a:endParaRPr lang="ar-IQ"/>
        </a:p>
      </dgm:t>
    </dgm:pt>
    <dgm:pt modelId="{5FFCE768-E2D4-44E2-BF79-44D953D74CF6}" type="pres">
      <dgm:prSet presAssocID="{F78C4F84-BF9A-4119-BF11-2B70B3331D21}" presName="hierChild4" presStyleCnt="0"/>
      <dgm:spPr/>
    </dgm:pt>
    <dgm:pt modelId="{75ACD861-3916-4E44-B812-58754F3B4601}" type="pres">
      <dgm:prSet presAssocID="{37C24877-16AB-42E7-927D-0765C8402918}" presName="Name37" presStyleLbl="parChTrans1D4" presStyleIdx="1" presStyleCnt="6"/>
      <dgm:spPr/>
      <dgm:t>
        <a:bodyPr/>
        <a:lstStyle/>
        <a:p>
          <a:pPr rtl="1"/>
          <a:endParaRPr lang="ar-IQ"/>
        </a:p>
      </dgm:t>
    </dgm:pt>
    <dgm:pt modelId="{23A530CA-FE98-4FEA-90E6-C26C19C97DFD}" type="pres">
      <dgm:prSet presAssocID="{58D4EE30-766B-4F34-901A-D8A402CC3A63}" presName="hierRoot2" presStyleCnt="0">
        <dgm:presLayoutVars>
          <dgm:hierBranch val="init"/>
        </dgm:presLayoutVars>
      </dgm:prSet>
      <dgm:spPr/>
    </dgm:pt>
    <dgm:pt modelId="{EF63286C-ED31-4F5B-B9E3-051AED92675E}" type="pres">
      <dgm:prSet presAssocID="{58D4EE30-766B-4F34-901A-D8A402CC3A63}" presName="rootComposite" presStyleCnt="0"/>
      <dgm:spPr/>
    </dgm:pt>
    <dgm:pt modelId="{D3433FD0-D289-4B6D-A602-EAF66D83A695}" type="pres">
      <dgm:prSet presAssocID="{58D4EE30-766B-4F34-901A-D8A402CC3A63}" presName="rootText" presStyleLbl="node4" presStyleIdx="1" presStyleCnt="6" custScaleX="244158" custLinFactNeighborX="-66929" custLinFactNeighborY="-1968">
        <dgm:presLayoutVars>
          <dgm:chPref val="3"/>
        </dgm:presLayoutVars>
      </dgm:prSet>
      <dgm:spPr/>
      <dgm:t>
        <a:bodyPr/>
        <a:lstStyle/>
        <a:p>
          <a:pPr rtl="1"/>
          <a:endParaRPr lang="ar-IQ"/>
        </a:p>
      </dgm:t>
    </dgm:pt>
    <dgm:pt modelId="{1677AF10-C0BA-4A77-9210-6BD867CDA005}" type="pres">
      <dgm:prSet presAssocID="{58D4EE30-766B-4F34-901A-D8A402CC3A63}" presName="rootConnector" presStyleLbl="node4" presStyleIdx="1" presStyleCnt="6"/>
      <dgm:spPr/>
      <dgm:t>
        <a:bodyPr/>
        <a:lstStyle/>
        <a:p>
          <a:pPr rtl="1"/>
          <a:endParaRPr lang="ar-IQ"/>
        </a:p>
      </dgm:t>
    </dgm:pt>
    <dgm:pt modelId="{6F3C5026-6A5D-4198-BD30-5F0A31A1209F}" type="pres">
      <dgm:prSet presAssocID="{58D4EE30-766B-4F34-901A-D8A402CC3A63}" presName="hierChild4" presStyleCnt="0"/>
      <dgm:spPr/>
    </dgm:pt>
    <dgm:pt modelId="{486AABB0-D5B7-4438-98EA-759614C6CF07}" type="pres">
      <dgm:prSet presAssocID="{58D4EE30-766B-4F34-901A-D8A402CC3A63}" presName="hierChild5" presStyleCnt="0"/>
      <dgm:spPr/>
    </dgm:pt>
    <dgm:pt modelId="{C3A90289-9DF3-4F90-BCB4-A0633593A341}" type="pres">
      <dgm:prSet presAssocID="{F78C4F84-BF9A-4119-BF11-2B70B3331D21}" presName="hierChild5" presStyleCnt="0"/>
      <dgm:spPr/>
    </dgm:pt>
    <dgm:pt modelId="{9ADCC5DD-50E9-4750-BC44-C2C3D6B6F6FA}" type="pres">
      <dgm:prSet presAssocID="{6DDEE6F9-6C63-4A97-B977-5C08632DB4E4}" presName="hierChild5" presStyleCnt="0"/>
      <dgm:spPr/>
    </dgm:pt>
    <dgm:pt modelId="{8500B2E6-33D1-4F53-A554-A8A1C5BEA7AF}" type="pres">
      <dgm:prSet presAssocID="{AA98F172-9878-4A77-A0F4-0DD3AB2EDDB7}" presName="hierChild5" presStyleCnt="0"/>
      <dgm:spPr/>
    </dgm:pt>
    <dgm:pt modelId="{953F7250-A7C5-469E-B907-12D3EE4BF9E2}" type="pres">
      <dgm:prSet presAssocID="{40EEAF5D-6F7F-40AF-980C-99FA56CD00CF}" presName="Name37" presStyleLbl="parChTrans1D2" presStyleIdx="1" presStyleCnt="2"/>
      <dgm:spPr/>
      <dgm:t>
        <a:bodyPr/>
        <a:lstStyle/>
        <a:p>
          <a:pPr rtl="1"/>
          <a:endParaRPr lang="ar-IQ"/>
        </a:p>
      </dgm:t>
    </dgm:pt>
    <dgm:pt modelId="{DD7D5F6B-9F8E-4A94-A35D-34263C2CA848}" type="pres">
      <dgm:prSet presAssocID="{C79AEBB8-AF0D-49EC-92DD-6B28EF5D2289}" presName="hierRoot2" presStyleCnt="0">
        <dgm:presLayoutVars>
          <dgm:hierBranch val="init"/>
        </dgm:presLayoutVars>
      </dgm:prSet>
      <dgm:spPr/>
    </dgm:pt>
    <dgm:pt modelId="{0529C3B2-3B16-4D3D-8CF4-02844C3FB511}" type="pres">
      <dgm:prSet presAssocID="{C79AEBB8-AF0D-49EC-92DD-6B28EF5D2289}" presName="rootComposite" presStyleCnt="0"/>
      <dgm:spPr/>
    </dgm:pt>
    <dgm:pt modelId="{C47FB8D2-7497-4133-BCF6-1918792CF686}" type="pres">
      <dgm:prSet presAssocID="{C79AEBB8-AF0D-49EC-92DD-6B28EF5D2289}" presName="rootText" presStyleLbl="node2" presStyleIdx="1" presStyleCnt="2" custAng="0">
        <dgm:presLayoutVars>
          <dgm:chPref val="3"/>
        </dgm:presLayoutVars>
      </dgm:prSet>
      <dgm:spPr/>
      <dgm:t>
        <a:bodyPr/>
        <a:lstStyle/>
        <a:p>
          <a:pPr rtl="1"/>
          <a:endParaRPr lang="ar-IQ"/>
        </a:p>
      </dgm:t>
    </dgm:pt>
    <dgm:pt modelId="{2F9CD5D0-500A-4576-807B-BBBE9FF8ED5E}" type="pres">
      <dgm:prSet presAssocID="{C79AEBB8-AF0D-49EC-92DD-6B28EF5D2289}" presName="rootConnector" presStyleLbl="node2" presStyleIdx="1" presStyleCnt="2"/>
      <dgm:spPr/>
      <dgm:t>
        <a:bodyPr/>
        <a:lstStyle/>
        <a:p>
          <a:pPr rtl="1"/>
          <a:endParaRPr lang="ar-IQ"/>
        </a:p>
      </dgm:t>
    </dgm:pt>
    <dgm:pt modelId="{A2825917-8A76-4BD3-AE21-0F6E0EDE5C06}" type="pres">
      <dgm:prSet presAssocID="{C79AEBB8-AF0D-49EC-92DD-6B28EF5D2289}" presName="hierChild4" presStyleCnt="0"/>
      <dgm:spPr/>
    </dgm:pt>
    <dgm:pt modelId="{EC0EC8E1-988E-4A63-AEB2-842B6D680132}" type="pres">
      <dgm:prSet presAssocID="{C79AEBB8-AF0D-49EC-92DD-6B28EF5D2289}" presName="hierChild5" presStyleCnt="0"/>
      <dgm:spPr/>
    </dgm:pt>
    <dgm:pt modelId="{2835408E-6F22-43A0-B302-396A23AD1F66}" type="pres">
      <dgm:prSet presAssocID="{63F5AC54-E3D1-4573-8E4C-4EE9CDD89FCE}" presName="Name111" presStyleLbl="parChTrans1D3" presStyleIdx="1" presStyleCnt="2"/>
      <dgm:spPr/>
      <dgm:t>
        <a:bodyPr/>
        <a:lstStyle/>
        <a:p>
          <a:pPr rtl="1"/>
          <a:endParaRPr lang="ar-IQ"/>
        </a:p>
      </dgm:t>
    </dgm:pt>
    <dgm:pt modelId="{3CB46271-F58B-4A6C-BB79-FA00CB54A41C}" type="pres">
      <dgm:prSet presAssocID="{831F071C-39E7-487C-A64A-8FC995CC6015}" presName="hierRoot3" presStyleCnt="0">
        <dgm:presLayoutVars>
          <dgm:hierBranch val="init"/>
        </dgm:presLayoutVars>
      </dgm:prSet>
      <dgm:spPr/>
    </dgm:pt>
    <dgm:pt modelId="{7297A507-12FB-4C5C-921E-5E7DC7E4FECA}" type="pres">
      <dgm:prSet presAssocID="{831F071C-39E7-487C-A64A-8FC995CC6015}" presName="rootComposite3" presStyleCnt="0"/>
      <dgm:spPr/>
    </dgm:pt>
    <dgm:pt modelId="{A5850A16-3E1A-425C-843D-712007C304EC}" type="pres">
      <dgm:prSet presAssocID="{831F071C-39E7-487C-A64A-8FC995CC6015}" presName="rootText3" presStyleLbl="asst2" presStyleIdx="0" presStyleCnt="1" custScaleX="98138" custLinFactNeighborX="80708" custLinFactNeighborY="-5905">
        <dgm:presLayoutVars>
          <dgm:chPref val="3"/>
        </dgm:presLayoutVars>
      </dgm:prSet>
      <dgm:spPr/>
      <dgm:t>
        <a:bodyPr/>
        <a:lstStyle/>
        <a:p>
          <a:pPr rtl="1"/>
          <a:endParaRPr lang="ar-IQ"/>
        </a:p>
      </dgm:t>
    </dgm:pt>
    <dgm:pt modelId="{CEA3F5F4-ED54-458F-BA28-26AD3C1471FB}" type="pres">
      <dgm:prSet presAssocID="{831F071C-39E7-487C-A64A-8FC995CC6015}" presName="rootConnector3" presStyleLbl="asst2" presStyleIdx="0" presStyleCnt="1"/>
      <dgm:spPr/>
      <dgm:t>
        <a:bodyPr/>
        <a:lstStyle/>
        <a:p>
          <a:pPr rtl="1"/>
          <a:endParaRPr lang="ar-IQ"/>
        </a:p>
      </dgm:t>
    </dgm:pt>
    <dgm:pt modelId="{B3611C58-59A4-4FAB-81B6-24D5FFAD6444}" type="pres">
      <dgm:prSet presAssocID="{831F071C-39E7-487C-A64A-8FC995CC6015}" presName="hierChild6" presStyleCnt="0"/>
      <dgm:spPr/>
    </dgm:pt>
    <dgm:pt modelId="{98820020-961B-40E0-8E41-51359A7C2653}" type="pres">
      <dgm:prSet presAssocID="{C20576C6-DC3E-47E3-8139-9BBB69A0B5AA}" presName="Name37" presStyleLbl="parChTrans1D4" presStyleIdx="2" presStyleCnt="6"/>
      <dgm:spPr/>
      <dgm:t>
        <a:bodyPr/>
        <a:lstStyle/>
        <a:p>
          <a:pPr rtl="1"/>
          <a:endParaRPr lang="ar-IQ"/>
        </a:p>
      </dgm:t>
    </dgm:pt>
    <dgm:pt modelId="{0F922C01-DCF3-48A8-AFDE-7917F64EF3B1}" type="pres">
      <dgm:prSet presAssocID="{63B86D77-0BA6-4AFC-AE7F-6848622CA6AF}" presName="hierRoot2" presStyleCnt="0">
        <dgm:presLayoutVars>
          <dgm:hierBranch val="init"/>
        </dgm:presLayoutVars>
      </dgm:prSet>
      <dgm:spPr/>
    </dgm:pt>
    <dgm:pt modelId="{12C89978-B9E6-4050-8AAF-5E2083FA129F}" type="pres">
      <dgm:prSet presAssocID="{63B86D77-0BA6-4AFC-AE7F-6848622CA6AF}" presName="rootComposite" presStyleCnt="0"/>
      <dgm:spPr/>
    </dgm:pt>
    <dgm:pt modelId="{4EDF9A5A-D08C-41D6-912B-FA0118C98FC7}" type="pres">
      <dgm:prSet presAssocID="{63B86D77-0BA6-4AFC-AE7F-6848622CA6AF}" presName="rootText" presStyleLbl="node4" presStyleIdx="2" presStyleCnt="6" custLinFactNeighborX="84645" custLinFactNeighborY="-11811">
        <dgm:presLayoutVars>
          <dgm:chPref val="3"/>
        </dgm:presLayoutVars>
      </dgm:prSet>
      <dgm:spPr/>
      <dgm:t>
        <a:bodyPr/>
        <a:lstStyle/>
        <a:p>
          <a:pPr rtl="1"/>
          <a:endParaRPr lang="ar-IQ"/>
        </a:p>
      </dgm:t>
    </dgm:pt>
    <dgm:pt modelId="{8C183C6F-C95A-47D4-93E7-DEA97D716B88}" type="pres">
      <dgm:prSet presAssocID="{63B86D77-0BA6-4AFC-AE7F-6848622CA6AF}" presName="rootConnector" presStyleLbl="node4" presStyleIdx="2" presStyleCnt="6"/>
      <dgm:spPr/>
      <dgm:t>
        <a:bodyPr/>
        <a:lstStyle/>
        <a:p>
          <a:pPr rtl="1"/>
          <a:endParaRPr lang="ar-IQ"/>
        </a:p>
      </dgm:t>
    </dgm:pt>
    <dgm:pt modelId="{49F12415-3BD7-4A59-A18C-4F95BFEB0C3D}" type="pres">
      <dgm:prSet presAssocID="{63B86D77-0BA6-4AFC-AE7F-6848622CA6AF}" presName="hierChild4" presStyleCnt="0"/>
      <dgm:spPr/>
    </dgm:pt>
    <dgm:pt modelId="{C9A91349-E2F2-4501-ADF9-3EFDE5E84881}" type="pres">
      <dgm:prSet presAssocID="{3374595A-EE70-408D-AB04-3F6EC05B93AA}" presName="Name37" presStyleLbl="parChTrans1D4" presStyleIdx="3" presStyleCnt="6"/>
      <dgm:spPr/>
      <dgm:t>
        <a:bodyPr/>
        <a:lstStyle/>
        <a:p>
          <a:pPr rtl="1"/>
          <a:endParaRPr lang="ar-IQ"/>
        </a:p>
      </dgm:t>
    </dgm:pt>
    <dgm:pt modelId="{18BA9695-5C3C-44C1-92C3-5D2B5BE61E3A}" type="pres">
      <dgm:prSet presAssocID="{E151B1B4-F54B-4A67-9158-C7EFE29716FD}" presName="hierRoot2" presStyleCnt="0">
        <dgm:presLayoutVars>
          <dgm:hierBranch val="init"/>
        </dgm:presLayoutVars>
      </dgm:prSet>
      <dgm:spPr/>
    </dgm:pt>
    <dgm:pt modelId="{B8CDFD46-1F4C-4D04-A744-FD3AD095AD94}" type="pres">
      <dgm:prSet presAssocID="{E151B1B4-F54B-4A67-9158-C7EFE29716FD}" presName="rootComposite" presStyleCnt="0"/>
      <dgm:spPr/>
    </dgm:pt>
    <dgm:pt modelId="{955C6A1A-5A6C-4CA7-9859-F8BA10DD3D12}" type="pres">
      <dgm:prSet presAssocID="{E151B1B4-F54B-4A67-9158-C7EFE29716FD}" presName="rootText" presStyleLbl="node4" presStyleIdx="3" presStyleCnt="6" custLinFactNeighborX="89566" custLinFactNeighborY="-17716">
        <dgm:presLayoutVars>
          <dgm:chPref val="3"/>
        </dgm:presLayoutVars>
      </dgm:prSet>
      <dgm:spPr/>
      <dgm:t>
        <a:bodyPr/>
        <a:lstStyle/>
        <a:p>
          <a:pPr rtl="1"/>
          <a:endParaRPr lang="ar-IQ"/>
        </a:p>
      </dgm:t>
    </dgm:pt>
    <dgm:pt modelId="{9DC668AC-3522-4E30-8F34-01F2FF9EE78C}" type="pres">
      <dgm:prSet presAssocID="{E151B1B4-F54B-4A67-9158-C7EFE29716FD}" presName="rootConnector" presStyleLbl="node4" presStyleIdx="3" presStyleCnt="6"/>
      <dgm:spPr/>
      <dgm:t>
        <a:bodyPr/>
        <a:lstStyle/>
        <a:p>
          <a:pPr rtl="1"/>
          <a:endParaRPr lang="ar-IQ"/>
        </a:p>
      </dgm:t>
    </dgm:pt>
    <dgm:pt modelId="{7E6D8317-056C-42B4-9C25-6352BE29B21B}" type="pres">
      <dgm:prSet presAssocID="{E151B1B4-F54B-4A67-9158-C7EFE29716FD}" presName="hierChild4" presStyleCnt="0"/>
      <dgm:spPr/>
    </dgm:pt>
    <dgm:pt modelId="{8C2C1DE2-2EA8-43E7-89DB-16971BC51FE6}" type="pres">
      <dgm:prSet presAssocID="{D86D3CA2-DA8A-4724-BD96-3B483BD8550E}" presName="Name37" presStyleLbl="parChTrans1D4" presStyleIdx="4" presStyleCnt="6"/>
      <dgm:spPr/>
      <dgm:t>
        <a:bodyPr/>
        <a:lstStyle/>
        <a:p>
          <a:pPr rtl="1"/>
          <a:endParaRPr lang="ar-IQ"/>
        </a:p>
      </dgm:t>
    </dgm:pt>
    <dgm:pt modelId="{1DEBC4D1-157D-4AC8-AAF2-9C845BB28010}" type="pres">
      <dgm:prSet presAssocID="{09C39985-1458-4E5C-A11C-6E0F8365D63F}" presName="hierRoot2" presStyleCnt="0">
        <dgm:presLayoutVars>
          <dgm:hierBranch val="init"/>
        </dgm:presLayoutVars>
      </dgm:prSet>
      <dgm:spPr/>
    </dgm:pt>
    <dgm:pt modelId="{4A71BEB5-491D-4F7D-B83C-94D49A7F3766}" type="pres">
      <dgm:prSet presAssocID="{09C39985-1458-4E5C-A11C-6E0F8365D63F}" presName="rootComposite" presStyleCnt="0"/>
      <dgm:spPr/>
    </dgm:pt>
    <dgm:pt modelId="{09AF93A7-00FC-4FD7-96FE-4A55657CC4FB}" type="pres">
      <dgm:prSet presAssocID="{09C39985-1458-4E5C-A11C-6E0F8365D63F}" presName="rootText" presStyleLbl="node4" presStyleIdx="4" presStyleCnt="6" custLinFactNeighborX="90551" custLinFactNeighborY="-19685">
        <dgm:presLayoutVars>
          <dgm:chPref val="3"/>
        </dgm:presLayoutVars>
      </dgm:prSet>
      <dgm:spPr/>
      <dgm:t>
        <a:bodyPr/>
        <a:lstStyle/>
        <a:p>
          <a:pPr rtl="1"/>
          <a:endParaRPr lang="ar-IQ"/>
        </a:p>
      </dgm:t>
    </dgm:pt>
    <dgm:pt modelId="{3C8B8E19-A9CE-4129-8D73-5B684FC3B2B6}" type="pres">
      <dgm:prSet presAssocID="{09C39985-1458-4E5C-A11C-6E0F8365D63F}" presName="rootConnector" presStyleLbl="node4" presStyleIdx="4" presStyleCnt="6"/>
      <dgm:spPr/>
      <dgm:t>
        <a:bodyPr/>
        <a:lstStyle/>
        <a:p>
          <a:pPr rtl="1"/>
          <a:endParaRPr lang="ar-IQ"/>
        </a:p>
      </dgm:t>
    </dgm:pt>
    <dgm:pt modelId="{5C6B2BA8-24D9-4BA6-8E25-77F1FBE3406A}" type="pres">
      <dgm:prSet presAssocID="{09C39985-1458-4E5C-A11C-6E0F8365D63F}" presName="hierChild4" presStyleCnt="0"/>
      <dgm:spPr/>
    </dgm:pt>
    <dgm:pt modelId="{97C9CDA2-0684-415B-A0C5-A6E9CE413CDB}" type="pres">
      <dgm:prSet presAssocID="{02AD0FC9-1D4C-45D9-8073-F53144E9F20D}" presName="Name37" presStyleLbl="parChTrans1D4" presStyleIdx="5" presStyleCnt="6"/>
      <dgm:spPr/>
      <dgm:t>
        <a:bodyPr/>
        <a:lstStyle/>
        <a:p>
          <a:pPr rtl="1"/>
          <a:endParaRPr lang="ar-IQ"/>
        </a:p>
      </dgm:t>
    </dgm:pt>
    <dgm:pt modelId="{44F52086-B777-4C2D-AB53-21CB17573E4C}" type="pres">
      <dgm:prSet presAssocID="{77BA090C-7069-46FB-A951-99B919D863E9}" presName="hierRoot2" presStyleCnt="0">
        <dgm:presLayoutVars>
          <dgm:hierBranch val="init"/>
        </dgm:presLayoutVars>
      </dgm:prSet>
      <dgm:spPr/>
    </dgm:pt>
    <dgm:pt modelId="{C2A9560D-E677-4BC3-B2C1-CA8446EC960B}" type="pres">
      <dgm:prSet presAssocID="{77BA090C-7069-46FB-A951-99B919D863E9}" presName="rootComposite" presStyleCnt="0"/>
      <dgm:spPr/>
    </dgm:pt>
    <dgm:pt modelId="{30FA8D46-2533-44FC-8300-190775D95C16}" type="pres">
      <dgm:prSet presAssocID="{77BA090C-7069-46FB-A951-99B919D863E9}" presName="rootText" presStyleLbl="node4" presStyleIdx="5" presStyleCnt="6" custLinFactNeighborX="67913" custLinFactNeighborY="-19685">
        <dgm:presLayoutVars>
          <dgm:chPref val="3"/>
        </dgm:presLayoutVars>
      </dgm:prSet>
      <dgm:spPr/>
      <dgm:t>
        <a:bodyPr/>
        <a:lstStyle/>
        <a:p>
          <a:pPr rtl="1"/>
          <a:endParaRPr lang="ar-IQ"/>
        </a:p>
      </dgm:t>
    </dgm:pt>
    <dgm:pt modelId="{986C1807-2474-4BF3-A279-A803DA75777F}" type="pres">
      <dgm:prSet presAssocID="{77BA090C-7069-46FB-A951-99B919D863E9}" presName="rootConnector" presStyleLbl="node4" presStyleIdx="5" presStyleCnt="6"/>
      <dgm:spPr/>
      <dgm:t>
        <a:bodyPr/>
        <a:lstStyle/>
        <a:p>
          <a:pPr rtl="1"/>
          <a:endParaRPr lang="ar-IQ"/>
        </a:p>
      </dgm:t>
    </dgm:pt>
    <dgm:pt modelId="{0483FD84-6F1F-4333-94D1-EC0C64DFE47F}" type="pres">
      <dgm:prSet presAssocID="{77BA090C-7069-46FB-A951-99B919D863E9}" presName="hierChild4" presStyleCnt="0"/>
      <dgm:spPr/>
    </dgm:pt>
    <dgm:pt modelId="{3C92D0BC-4C62-4FFF-A0D3-CC944D144F18}" type="pres">
      <dgm:prSet presAssocID="{77BA090C-7069-46FB-A951-99B919D863E9}" presName="hierChild5" presStyleCnt="0"/>
      <dgm:spPr/>
    </dgm:pt>
    <dgm:pt modelId="{354CAADC-04A6-4E4E-A50F-E4252324E8FB}" type="pres">
      <dgm:prSet presAssocID="{09C39985-1458-4E5C-A11C-6E0F8365D63F}" presName="hierChild5" presStyleCnt="0"/>
      <dgm:spPr/>
    </dgm:pt>
    <dgm:pt modelId="{5EAE79B0-A90A-4CC6-A232-FBB646043E68}" type="pres">
      <dgm:prSet presAssocID="{E151B1B4-F54B-4A67-9158-C7EFE29716FD}" presName="hierChild5" presStyleCnt="0"/>
      <dgm:spPr/>
    </dgm:pt>
    <dgm:pt modelId="{5CF6C633-C6CC-49A3-9C31-91DBEB93E806}" type="pres">
      <dgm:prSet presAssocID="{63B86D77-0BA6-4AFC-AE7F-6848622CA6AF}" presName="hierChild5" presStyleCnt="0"/>
      <dgm:spPr/>
    </dgm:pt>
    <dgm:pt modelId="{F4172A0F-5D8E-4472-B91F-B7814F78F581}" type="pres">
      <dgm:prSet presAssocID="{831F071C-39E7-487C-A64A-8FC995CC6015}" presName="hierChild7" presStyleCnt="0"/>
      <dgm:spPr/>
    </dgm:pt>
    <dgm:pt modelId="{4F6DBE4F-56F6-4356-8E79-0C330EABA38D}" type="pres">
      <dgm:prSet presAssocID="{4F3CD11B-EA6A-4C6B-9CAA-7CDE8A5D6E86}" presName="hierChild3" presStyleCnt="0"/>
      <dgm:spPr/>
    </dgm:pt>
  </dgm:ptLst>
  <dgm:cxnLst>
    <dgm:cxn modelId="{7497C224-B786-4B2D-9F50-673D0E9ADED9}" type="presOf" srcId="{E151B1B4-F54B-4A67-9158-C7EFE29716FD}" destId="{955C6A1A-5A6C-4CA7-9859-F8BA10DD3D12}" srcOrd="0" destOrd="0" presId="urn:microsoft.com/office/officeart/2005/8/layout/orgChart1"/>
    <dgm:cxn modelId="{3B3CC5D7-4C76-4273-BC95-8A0251C6EDC7}" type="presOf" srcId="{AA98F172-9878-4A77-A0F4-0DD3AB2EDDB7}" destId="{8A85AB55-1DC2-40B2-BEA7-ABB4656547B2}" srcOrd="1" destOrd="0" presId="urn:microsoft.com/office/officeart/2005/8/layout/orgChart1"/>
    <dgm:cxn modelId="{F6CB75CF-8E64-43BD-A956-5D569689E21E}" type="presOf" srcId="{63B86D77-0BA6-4AFC-AE7F-6848622CA6AF}" destId="{8C183C6F-C95A-47D4-93E7-DEA97D716B88}" srcOrd="1" destOrd="0" presId="urn:microsoft.com/office/officeart/2005/8/layout/orgChart1"/>
    <dgm:cxn modelId="{A1D4A490-B5D2-43E3-ADB0-EE1816E6A80E}" type="presOf" srcId="{AA98F172-9878-4A77-A0F4-0DD3AB2EDDB7}" destId="{4C1F022A-DAC6-4CC2-A0DD-501BF8B3FB27}" srcOrd="0" destOrd="0" presId="urn:microsoft.com/office/officeart/2005/8/layout/orgChart1"/>
    <dgm:cxn modelId="{65521C83-335B-4754-8DB2-A5D7D73C3B48}" type="presOf" srcId="{77BA090C-7069-46FB-A951-99B919D863E9}" destId="{30FA8D46-2533-44FC-8300-190775D95C16}" srcOrd="0" destOrd="0" presId="urn:microsoft.com/office/officeart/2005/8/layout/orgChart1"/>
    <dgm:cxn modelId="{4120ACB8-1523-4018-B7C5-7D84CEF84150}" type="presOf" srcId="{E151B1B4-F54B-4A67-9158-C7EFE29716FD}" destId="{9DC668AC-3522-4E30-8F34-01F2FF9EE78C}" srcOrd="1" destOrd="0" presId="urn:microsoft.com/office/officeart/2005/8/layout/orgChart1"/>
    <dgm:cxn modelId="{06876FCE-A984-486D-AA27-456059297D2B}" type="presOf" srcId="{C20576C6-DC3E-47E3-8139-9BBB69A0B5AA}" destId="{98820020-961B-40E0-8E41-51359A7C2653}" srcOrd="0" destOrd="0" presId="urn:microsoft.com/office/officeart/2005/8/layout/orgChart1"/>
    <dgm:cxn modelId="{B401E72E-6928-4FE6-BECE-ABCE9835273C}" srcId="{E151B1B4-F54B-4A67-9158-C7EFE29716FD}" destId="{09C39985-1458-4E5C-A11C-6E0F8365D63F}" srcOrd="0" destOrd="0" parTransId="{D86D3CA2-DA8A-4724-BD96-3B483BD8550E}" sibTransId="{BA6733BC-AE8F-4C04-9804-D246C141BF72}"/>
    <dgm:cxn modelId="{B8C3A33D-CD29-4C56-AD34-FCC9E2A15225}" type="presOf" srcId="{831F071C-39E7-487C-A64A-8FC995CC6015}" destId="{CEA3F5F4-ED54-458F-BA28-26AD3C1471FB}" srcOrd="1" destOrd="0" presId="urn:microsoft.com/office/officeart/2005/8/layout/orgChart1"/>
    <dgm:cxn modelId="{EB551338-0E97-488F-A2F6-83FD9E0C7599}" type="presOf" srcId="{02AD0FC9-1D4C-45D9-8073-F53144E9F20D}" destId="{97C9CDA2-0684-415B-A0C5-A6E9CE413CDB}" srcOrd="0" destOrd="0" presId="urn:microsoft.com/office/officeart/2005/8/layout/orgChart1"/>
    <dgm:cxn modelId="{86B3D004-D02A-4086-B681-85807CFD0DC1}" srcId="{4F3CD11B-EA6A-4C6B-9CAA-7CDE8A5D6E86}" destId="{AA98F172-9878-4A77-A0F4-0DD3AB2EDDB7}" srcOrd="0" destOrd="0" parTransId="{DB7AD6CD-6383-4DA2-82CD-B4CAF7397DB2}" sibTransId="{00D23ABF-6EAB-4344-AE98-C9ED0F617179}"/>
    <dgm:cxn modelId="{6BCB74B3-AD60-4E4B-8930-8EFB48E91499}" type="presOf" srcId="{7F39BE37-9A92-4159-A046-5C3BAAF4F251}" destId="{7AD4146C-0FBD-4162-9573-77B7EED265F8}" srcOrd="0" destOrd="0" presId="urn:microsoft.com/office/officeart/2005/8/layout/orgChart1"/>
    <dgm:cxn modelId="{EA16E14A-752E-433A-BD41-65C185DB3B76}" type="presOf" srcId="{37C24877-16AB-42E7-927D-0765C8402918}" destId="{75ACD861-3916-4E44-B812-58754F3B4601}" srcOrd="0" destOrd="0" presId="urn:microsoft.com/office/officeart/2005/8/layout/orgChart1"/>
    <dgm:cxn modelId="{AAB1FBCE-74D2-49F6-983A-F6A97DB99E82}" srcId="{AA98F172-9878-4A77-A0F4-0DD3AB2EDDB7}" destId="{6DDEE6F9-6C63-4A97-B977-5C08632DB4E4}" srcOrd="0" destOrd="0" parTransId="{7F39BE37-9A92-4159-A046-5C3BAAF4F251}" sibTransId="{BF3D0783-CE70-4EBE-9591-7A60362EF99A}"/>
    <dgm:cxn modelId="{C4BC5FD6-B77A-4138-88CB-443EBD4067B6}" type="presOf" srcId="{63F5AC54-E3D1-4573-8E4C-4EE9CDD89FCE}" destId="{2835408E-6F22-43A0-B302-396A23AD1F66}" srcOrd="0" destOrd="0" presId="urn:microsoft.com/office/officeart/2005/8/layout/orgChart1"/>
    <dgm:cxn modelId="{8A908903-3927-49DB-A522-07DA645626D7}" type="presOf" srcId="{F78C4F84-BF9A-4119-BF11-2B70B3331D21}" destId="{71AEE1BB-A170-4928-952A-BB7EBD8E0C55}" srcOrd="0" destOrd="0" presId="urn:microsoft.com/office/officeart/2005/8/layout/orgChart1"/>
    <dgm:cxn modelId="{E0B13C2E-C791-4505-BDBD-6538ABC7EAC2}" type="presOf" srcId="{F78C4F84-BF9A-4119-BF11-2B70B3331D21}" destId="{FD5FA07B-3D8D-4CB3-BDAD-90E32B59250D}" srcOrd="1" destOrd="0" presId="urn:microsoft.com/office/officeart/2005/8/layout/orgChart1"/>
    <dgm:cxn modelId="{A47E0D61-E8FD-4C4A-8D98-4729EE9511ED}" srcId="{C79AEBB8-AF0D-49EC-92DD-6B28EF5D2289}" destId="{831F071C-39E7-487C-A64A-8FC995CC6015}" srcOrd="0" destOrd="0" parTransId="{63F5AC54-E3D1-4573-8E4C-4EE9CDD89FCE}" sibTransId="{FFE2BF6B-6C7D-4374-A82E-BECD87817F8B}"/>
    <dgm:cxn modelId="{8909D619-19E7-43C6-9F78-B7DE230A36F1}" srcId="{F78C4F84-BF9A-4119-BF11-2B70B3331D21}" destId="{58D4EE30-766B-4F34-901A-D8A402CC3A63}" srcOrd="0" destOrd="0" parTransId="{37C24877-16AB-42E7-927D-0765C8402918}" sibTransId="{FD0DB7E2-FF14-40E8-91A2-65C43A04C55C}"/>
    <dgm:cxn modelId="{304EE848-60F6-49A3-9B94-2967B917DEE5}" srcId="{63B86D77-0BA6-4AFC-AE7F-6848622CA6AF}" destId="{E151B1B4-F54B-4A67-9158-C7EFE29716FD}" srcOrd="0" destOrd="0" parTransId="{3374595A-EE70-408D-AB04-3F6EC05B93AA}" sibTransId="{9F50D8A6-71F2-4FBC-9F91-27560695950E}"/>
    <dgm:cxn modelId="{3F9EF7E9-86CC-488C-B821-D9B88E64B412}" srcId="{4F3CD11B-EA6A-4C6B-9CAA-7CDE8A5D6E86}" destId="{C79AEBB8-AF0D-49EC-92DD-6B28EF5D2289}" srcOrd="1" destOrd="0" parTransId="{40EEAF5D-6F7F-40AF-980C-99FA56CD00CF}" sibTransId="{78C94123-01E2-4BC8-90D0-0DABB2FA4B62}"/>
    <dgm:cxn modelId="{4A2EBF50-7AE0-476F-9E21-9912F147C073}" type="presOf" srcId="{831F071C-39E7-487C-A64A-8FC995CC6015}" destId="{A5850A16-3E1A-425C-843D-712007C304EC}" srcOrd="0" destOrd="0" presId="urn:microsoft.com/office/officeart/2005/8/layout/orgChart1"/>
    <dgm:cxn modelId="{D6D57C73-5A6A-4FAC-B6DC-7E793E135638}" type="presOf" srcId="{40EEAF5D-6F7F-40AF-980C-99FA56CD00CF}" destId="{953F7250-A7C5-469E-B907-12D3EE4BF9E2}" srcOrd="0" destOrd="0" presId="urn:microsoft.com/office/officeart/2005/8/layout/orgChart1"/>
    <dgm:cxn modelId="{379E047D-ECEB-4D51-864E-85D987E25FBA}" type="presOf" srcId="{DB7AD6CD-6383-4DA2-82CD-B4CAF7397DB2}" destId="{F814239F-FC3F-4415-A68C-BBE2B66C1837}" srcOrd="0" destOrd="0" presId="urn:microsoft.com/office/officeart/2005/8/layout/orgChart1"/>
    <dgm:cxn modelId="{CC1A3FB5-5839-437E-9C56-846E1D9216A0}" type="presOf" srcId="{C79AEBB8-AF0D-49EC-92DD-6B28EF5D2289}" destId="{2F9CD5D0-500A-4576-807B-BBBE9FF8ED5E}" srcOrd="1" destOrd="0" presId="urn:microsoft.com/office/officeart/2005/8/layout/orgChart1"/>
    <dgm:cxn modelId="{F7D313FF-EFEE-43ED-8CAD-C28BE841C8E7}" type="presOf" srcId="{C79AEBB8-AF0D-49EC-92DD-6B28EF5D2289}" destId="{C47FB8D2-7497-4133-BCF6-1918792CF686}" srcOrd="0" destOrd="0" presId="urn:microsoft.com/office/officeart/2005/8/layout/orgChart1"/>
    <dgm:cxn modelId="{8D3BA7CA-5672-42A7-ABA0-207A3405E41C}" type="presOf" srcId="{77BA090C-7069-46FB-A951-99B919D863E9}" destId="{986C1807-2474-4BF3-A279-A803DA75777F}" srcOrd="1" destOrd="0" presId="urn:microsoft.com/office/officeart/2005/8/layout/orgChart1"/>
    <dgm:cxn modelId="{8835D44D-4C88-4E56-A757-B046890C0213}" type="presOf" srcId="{D13A8980-3B89-451D-BCAB-A35EF01C4A00}" destId="{F8E0D471-7D28-4848-A801-8ADC593A1951}" srcOrd="0" destOrd="0" presId="urn:microsoft.com/office/officeart/2005/8/layout/orgChart1"/>
    <dgm:cxn modelId="{A74A0409-4691-4FBC-8607-4B73861D5CC4}" type="presOf" srcId="{58D4EE30-766B-4F34-901A-D8A402CC3A63}" destId="{D3433FD0-D289-4B6D-A602-EAF66D83A695}" srcOrd="0" destOrd="0" presId="urn:microsoft.com/office/officeart/2005/8/layout/orgChart1"/>
    <dgm:cxn modelId="{9199E20F-8842-436E-B581-D4FD50061A45}" type="presOf" srcId="{6DDEE6F9-6C63-4A97-B977-5C08632DB4E4}" destId="{BEB6F6A1-19F9-4E4B-B0B0-69BDC15E4452}" srcOrd="1" destOrd="0" presId="urn:microsoft.com/office/officeart/2005/8/layout/orgChart1"/>
    <dgm:cxn modelId="{A5848D82-3E88-474C-8FB5-A80F141FE7B1}" type="presOf" srcId="{63B86D77-0BA6-4AFC-AE7F-6848622CA6AF}" destId="{4EDF9A5A-D08C-41D6-912B-FA0118C98FC7}" srcOrd="0" destOrd="0" presId="urn:microsoft.com/office/officeart/2005/8/layout/orgChart1"/>
    <dgm:cxn modelId="{46B98A31-352B-4CC2-AF29-20C71CAE9F8B}" type="presOf" srcId="{09C39985-1458-4E5C-A11C-6E0F8365D63F}" destId="{3C8B8E19-A9CE-4129-8D73-5B684FC3B2B6}" srcOrd="1" destOrd="0" presId="urn:microsoft.com/office/officeart/2005/8/layout/orgChart1"/>
    <dgm:cxn modelId="{AF4A8E81-504A-4E8D-ADA2-5E52BAE49A30}" type="presOf" srcId="{4F3CD11B-EA6A-4C6B-9CAA-7CDE8A5D6E86}" destId="{C145B9DC-95A9-42F9-B588-58A5C6948808}" srcOrd="0" destOrd="0" presId="urn:microsoft.com/office/officeart/2005/8/layout/orgChart1"/>
    <dgm:cxn modelId="{07430DDD-C777-4A11-9AF0-34E486E87802}" type="presOf" srcId="{D86D3CA2-DA8A-4724-BD96-3B483BD8550E}" destId="{8C2C1DE2-2EA8-43E7-89DB-16971BC51FE6}" srcOrd="0" destOrd="0" presId="urn:microsoft.com/office/officeart/2005/8/layout/orgChart1"/>
    <dgm:cxn modelId="{509DF12A-C140-49F4-B085-6A1234ED9701}" type="presOf" srcId="{3374595A-EE70-408D-AB04-3F6EC05B93AA}" destId="{C9A91349-E2F2-4501-ADF9-3EFDE5E84881}" srcOrd="0" destOrd="0" presId="urn:microsoft.com/office/officeart/2005/8/layout/orgChart1"/>
    <dgm:cxn modelId="{888D5B34-15FF-456D-92B6-823709BD21A3}" srcId="{D13A8980-3B89-451D-BCAB-A35EF01C4A00}" destId="{4F3CD11B-EA6A-4C6B-9CAA-7CDE8A5D6E86}" srcOrd="0" destOrd="0" parTransId="{4247911E-353F-46C4-B217-FC2F2528ABB1}" sibTransId="{BF332AB1-680C-4E83-BC28-287E16ED988D}"/>
    <dgm:cxn modelId="{D541AF79-4291-4F32-BCAF-11F4A5951332}" type="presOf" srcId="{58D4EE30-766B-4F34-901A-D8A402CC3A63}" destId="{1677AF10-C0BA-4A77-9210-6BD867CDA005}" srcOrd="1" destOrd="0" presId="urn:microsoft.com/office/officeart/2005/8/layout/orgChart1"/>
    <dgm:cxn modelId="{5127DC81-29CD-41F5-B6F8-40212E9ED29C}" srcId="{831F071C-39E7-487C-A64A-8FC995CC6015}" destId="{63B86D77-0BA6-4AFC-AE7F-6848622CA6AF}" srcOrd="0" destOrd="0" parTransId="{C20576C6-DC3E-47E3-8139-9BBB69A0B5AA}" sibTransId="{CAA511B0-6C4D-427B-8712-06D11FF401A6}"/>
    <dgm:cxn modelId="{1F952578-5939-41BB-A919-E6F024232871}" type="presOf" srcId="{DF0EA4B7-EE88-4D1D-AEF5-7D63EF5F44DD}" destId="{0967CC01-F51E-416A-AEC4-4B9B38CD9E02}" srcOrd="0" destOrd="0" presId="urn:microsoft.com/office/officeart/2005/8/layout/orgChart1"/>
    <dgm:cxn modelId="{0498FB59-B491-4936-9665-F2DC031278F7}" type="presOf" srcId="{4F3CD11B-EA6A-4C6B-9CAA-7CDE8A5D6E86}" destId="{A3337DCE-F34C-4D46-ACE8-9076B057DA17}" srcOrd="1" destOrd="0" presId="urn:microsoft.com/office/officeart/2005/8/layout/orgChart1"/>
    <dgm:cxn modelId="{AA34552E-DCB6-4D38-8B62-42DE6B06758A}" srcId="{09C39985-1458-4E5C-A11C-6E0F8365D63F}" destId="{77BA090C-7069-46FB-A951-99B919D863E9}" srcOrd="0" destOrd="0" parTransId="{02AD0FC9-1D4C-45D9-8073-F53144E9F20D}" sibTransId="{84B7D070-DD60-421F-B9BB-690BBE697790}"/>
    <dgm:cxn modelId="{6E70F7FB-32C8-4CF5-A1F1-020D2CCC4C8D}" type="presOf" srcId="{6DDEE6F9-6C63-4A97-B977-5C08632DB4E4}" destId="{0EF63085-A535-47F5-A21F-20784AF5C561}" srcOrd="0" destOrd="0" presId="urn:microsoft.com/office/officeart/2005/8/layout/orgChart1"/>
    <dgm:cxn modelId="{CB4D86FC-C70B-43DF-B939-7D1D6E9700C3}" type="presOf" srcId="{09C39985-1458-4E5C-A11C-6E0F8365D63F}" destId="{09AF93A7-00FC-4FD7-96FE-4A55657CC4FB}" srcOrd="0" destOrd="0" presId="urn:microsoft.com/office/officeart/2005/8/layout/orgChart1"/>
    <dgm:cxn modelId="{0915D397-6AE3-4A3A-A85C-DF8F862BC527}" srcId="{6DDEE6F9-6C63-4A97-B977-5C08632DB4E4}" destId="{F78C4F84-BF9A-4119-BF11-2B70B3331D21}" srcOrd="0" destOrd="0" parTransId="{DF0EA4B7-EE88-4D1D-AEF5-7D63EF5F44DD}" sibTransId="{A6CCA7AF-E6A2-4E8E-9039-0222674D2AB8}"/>
    <dgm:cxn modelId="{93F677B2-7F57-498D-9A25-C36864CDD42C}" type="presParOf" srcId="{F8E0D471-7D28-4848-A801-8ADC593A1951}" destId="{1BB5B1C2-A886-4791-B00F-271286BF205B}" srcOrd="0" destOrd="0" presId="urn:microsoft.com/office/officeart/2005/8/layout/orgChart1"/>
    <dgm:cxn modelId="{A7BEE2AB-14E6-4487-AB0E-397310129D0A}" type="presParOf" srcId="{1BB5B1C2-A886-4791-B00F-271286BF205B}" destId="{83772C1B-F968-4AC0-B09E-6FD38A949348}" srcOrd="0" destOrd="0" presId="urn:microsoft.com/office/officeart/2005/8/layout/orgChart1"/>
    <dgm:cxn modelId="{A3060B12-7F43-4C77-BAFE-23EEECF4886C}" type="presParOf" srcId="{83772C1B-F968-4AC0-B09E-6FD38A949348}" destId="{C145B9DC-95A9-42F9-B588-58A5C6948808}" srcOrd="0" destOrd="0" presId="urn:microsoft.com/office/officeart/2005/8/layout/orgChart1"/>
    <dgm:cxn modelId="{21200CB6-90EC-4866-8700-23DCFED39177}" type="presParOf" srcId="{83772C1B-F968-4AC0-B09E-6FD38A949348}" destId="{A3337DCE-F34C-4D46-ACE8-9076B057DA17}" srcOrd="1" destOrd="0" presId="urn:microsoft.com/office/officeart/2005/8/layout/orgChart1"/>
    <dgm:cxn modelId="{35FC159E-0E60-4CAE-BE47-074AC3CC72A7}" type="presParOf" srcId="{1BB5B1C2-A886-4791-B00F-271286BF205B}" destId="{62F878B5-2B6F-441F-B00A-5C141946AEC5}" srcOrd="1" destOrd="0" presId="urn:microsoft.com/office/officeart/2005/8/layout/orgChart1"/>
    <dgm:cxn modelId="{579591BC-63B9-49A0-8646-E2D82012A8FF}" type="presParOf" srcId="{62F878B5-2B6F-441F-B00A-5C141946AEC5}" destId="{F814239F-FC3F-4415-A68C-BBE2B66C1837}" srcOrd="0" destOrd="0" presId="urn:microsoft.com/office/officeart/2005/8/layout/orgChart1"/>
    <dgm:cxn modelId="{E2180368-F21B-4C0E-93F1-F6A8431C88E0}" type="presParOf" srcId="{62F878B5-2B6F-441F-B00A-5C141946AEC5}" destId="{FB43D591-2966-4B9A-B9FF-E5EBADF9C174}" srcOrd="1" destOrd="0" presId="urn:microsoft.com/office/officeart/2005/8/layout/orgChart1"/>
    <dgm:cxn modelId="{C9A45D26-7C52-48BC-B6B7-67DE0D776F16}" type="presParOf" srcId="{FB43D591-2966-4B9A-B9FF-E5EBADF9C174}" destId="{F64801A5-C9F0-4923-949A-656C95E29F58}" srcOrd="0" destOrd="0" presId="urn:microsoft.com/office/officeart/2005/8/layout/orgChart1"/>
    <dgm:cxn modelId="{CD362A46-D376-4DDD-BA4C-A30155931B27}" type="presParOf" srcId="{F64801A5-C9F0-4923-949A-656C95E29F58}" destId="{4C1F022A-DAC6-4CC2-A0DD-501BF8B3FB27}" srcOrd="0" destOrd="0" presId="urn:microsoft.com/office/officeart/2005/8/layout/orgChart1"/>
    <dgm:cxn modelId="{5F087C4C-E3AC-48B4-A6E0-153F2C771F8C}" type="presParOf" srcId="{F64801A5-C9F0-4923-949A-656C95E29F58}" destId="{8A85AB55-1DC2-40B2-BEA7-ABB4656547B2}" srcOrd="1" destOrd="0" presId="urn:microsoft.com/office/officeart/2005/8/layout/orgChart1"/>
    <dgm:cxn modelId="{FE239096-1A57-4A9D-AD34-AA96E16DA1D8}" type="presParOf" srcId="{FB43D591-2966-4B9A-B9FF-E5EBADF9C174}" destId="{93408526-2679-4DF1-98B0-FC91AC32C01B}" srcOrd="1" destOrd="0" presId="urn:microsoft.com/office/officeart/2005/8/layout/orgChart1"/>
    <dgm:cxn modelId="{19D8E8E2-1693-47A5-8A95-060696A7AC5A}" type="presParOf" srcId="{93408526-2679-4DF1-98B0-FC91AC32C01B}" destId="{7AD4146C-0FBD-4162-9573-77B7EED265F8}" srcOrd="0" destOrd="0" presId="urn:microsoft.com/office/officeart/2005/8/layout/orgChart1"/>
    <dgm:cxn modelId="{3CAACFC2-8332-4761-B030-713BA059B528}" type="presParOf" srcId="{93408526-2679-4DF1-98B0-FC91AC32C01B}" destId="{08F11471-6C01-4D2A-998B-C2610FA3A9A2}" srcOrd="1" destOrd="0" presId="urn:microsoft.com/office/officeart/2005/8/layout/orgChart1"/>
    <dgm:cxn modelId="{3F508B82-4B90-4D27-BBC9-A1F12178407E}" type="presParOf" srcId="{08F11471-6C01-4D2A-998B-C2610FA3A9A2}" destId="{44271E3D-C3DE-4597-8D25-15F6C1F27A15}" srcOrd="0" destOrd="0" presId="urn:microsoft.com/office/officeart/2005/8/layout/orgChart1"/>
    <dgm:cxn modelId="{C4645A29-23EA-412B-8BFF-B13CE17F97E5}" type="presParOf" srcId="{44271E3D-C3DE-4597-8D25-15F6C1F27A15}" destId="{0EF63085-A535-47F5-A21F-20784AF5C561}" srcOrd="0" destOrd="0" presId="urn:microsoft.com/office/officeart/2005/8/layout/orgChart1"/>
    <dgm:cxn modelId="{E6D84A4C-0EEE-4C27-B835-82B98F1DB193}" type="presParOf" srcId="{44271E3D-C3DE-4597-8D25-15F6C1F27A15}" destId="{BEB6F6A1-19F9-4E4B-B0B0-69BDC15E4452}" srcOrd="1" destOrd="0" presId="urn:microsoft.com/office/officeart/2005/8/layout/orgChart1"/>
    <dgm:cxn modelId="{696F6660-F929-4997-A59D-82ED009BAE03}" type="presParOf" srcId="{08F11471-6C01-4D2A-998B-C2610FA3A9A2}" destId="{4B138C75-E747-46DF-BD3A-9682D1E0350B}" srcOrd="1" destOrd="0" presId="urn:microsoft.com/office/officeart/2005/8/layout/orgChart1"/>
    <dgm:cxn modelId="{6FF49683-AD18-4355-927F-EC58CA6C4F6A}" type="presParOf" srcId="{4B138C75-E747-46DF-BD3A-9682D1E0350B}" destId="{0967CC01-F51E-416A-AEC4-4B9B38CD9E02}" srcOrd="0" destOrd="0" presId="urn:microsoft.com/office/officeart/2005/8/layout/orgChart1"/>
    <dgm:cxn modelId="{7D280F20-D68B-464E-8210-897082497563}" type="presParOf" srcId="{4B138C75-E747-46DF-BD3A-9682D1E0350B}" destId="{AE6BEE95-F70D-43EF-BF09-004896E0B31F}" srcOrd="1" destOrd="0" presId="urn:microsoft.com/office/officeart/2005/8/layout/orgChart1"/>
    <dgm:cxn modelId="{D9F7C9FF-D07E-4F70-BCBB-35F2AF489FC5}" type="presParOf" srcId="{AE6BEE95-F70D-43EF-BF09-004896E0B31F}" destId="{F8AA9561-A297-4A9A-8EC8-92A25D42B2F9}" srcOrd="0" destOrd="0" presId="urn:microsoft.com/office/officeart/2005/8/layout/orgChart1"/>
    <dgm:cxn modelId="{4D6A3DB6-4EBD-4C4D-8C53-B6EA1A0B7EB3}" type="presParOf" srcId="{F8AA9561-A297-4A9A-8EC8-92A25D42B2F9}" destId="{71AEE1BB-A170-4928-952A-BB7EBD8E0C55}" srcOrd="0" destOrd="0" presId="urn:microsoft.com/office/officeart/2005/8/layout/orgChart1"/>
    <dgm:cxn modelId="{E623F782-2337-4020-8841-75F796A7CC5B}" type="presParOf" srcId="{F8AA9561-A297-4A9A-8EC8-92A25D42B2F9}" destId="{FD5FA07B-3D8D-4CB3-BDAD-90E32B59250D}" srcOrd="1" destOrd="0" presId="urn:microsoft.com/office/officeart/2005/8/layout/orgChart1"/>
    <dgm:cxn modelId="{2D8D69CD-68C3-404E-9D37-510A8D17A92D}" type="presParOf" srcId="{AE6BEE95-F70D-43EF-BF09-004896E0B31F}" destId="{5FFCE768-E2D4-44E2-BF79-44D953D74CF6}" srcOrd="1" destOrd="0" presId="urn:microsoft.com/office/officeart/2005/8/layout/orgChart1"/>
    <dgm:cxn modelId="{D4251C87-4FCD-4545-BDD6-F9EA4F3A39EA}" type="presParOf" srcId="{5FFCE768-E2D4-44E2-BF79-44D953D74CF6}" destId="{75ACD861-3916-4E44-B812-58754F3B4601}" srcOrd="0" destOrd="0" presId="urn:microsoft.com/office/officeart/2005/8/layout/orgChart1"/>
    <dgm:cxn modelId="{DAC3580A-5C2C-4A9A-96A1-ACB3138C80AD}" type="presParOf" srcId="{5FFCE768-E2D4-44E2-BF79-44D953D74CF6}" destId="{23A530CA-FE98-4FEA-90E6-C26C19C97DFD}" srcOrd="1" destOrd="0" presId="urn:microsoft.com/office/officeart/2005/8/layout/orgChart1"/>
    <dgm:cxn modelId="{77C51F7D-B721-47A4-9938-9966C8AE9669}" type="presParOf" srcId="{23A530CA-FE98-4FEA-90E6-C26C19C97DFD}" destId="{EF63286C-ED31-4F5B-B9E3-051AED92675E}" srcOrd="0" destOrd="0" presId="urn:microsoft.com/office/officeart/2005/8/layout/orgChart1"/>
    <dgm:cxn modelId="{493D6B8D-7566-45A2-B6A3-C7FC08F3BA7B}" type="presParOf" srcId="{EF63286C-ED31-4F5B-B9E3-051AED92675E}" destId="{D3433FD0-D289-4B6D-A602-EAF66D83A695}" srcOrd="0" destOrd="0" presId="urn:microsoft.com/office/officeart/2005/8/layout/orgChart1"/>
    <dgm:cxn modelId="{D2D33CDC-F1AE-4BDD-A114-E282942BAE86}" type="presParOf" srcId="{EF63286C-ED31-4F5B-B9E3-051AED92675E}" destId="{1677AF10-C0BA-4A77-9210-6BD867CDA005}" srcOrd="1" destOrd="0" presId="urn:microsoft.com/office/officeart/2005/8/layout/orgChart1"/>
    <dgm:cxn modelId="{AE22DC2C-F9DB-45D3-909C-3EA0FB632BF9}" type="presParOf" srcId="{23A530CA-FE98-4FEA-90E6-C26C19C97DFD}" destId="{6F3C5026-6A5D-4198-BD30-5F0A31A1209F}" srcOrd="1" destOrd="0" presId="urn:microsoft.com/office/officeart/2005/8/layout/orgChart1"/>
    <dgm:cxn modelId="{7BAE9CC7-500A-4143-9D2A-814E1F0F831D}" type="presParOf" srcId="{23A530CA-FE98-4FEA-90E6-C26C19C97DFD}" destId="{486AABB0-D5B7-4438-98EA-759614C6CF07}" srcOrd="2" destOrd="0" presId="urn:microsoft.com/office/officeart/2005/8/layout/orgChart1"/>
    <dgm:cxn modelId="{B74293D4-7F7E-41C5-800A-504199BACB95}" type="presParOf" srcId="{AE6BEE95-F70D-43EF-BF09-004896E0B31F}" destId="{C3A90289-9DF3-4F90-BCB4-A0633593A341}" srcOrd="2" destOrd="0" presId="urn:microsoft.com/office/officeart/2005/8/layout/orgChart1"/>
    <dgm:cxn modelId="{EEF12837-C251-4BC1-919C-2D31EFC239AA}" type="presParOf" srcId="{08F11471-6C01-4D2A-998B-C2610FA3A9A2}" destId="{9ADCC5DD-50E9-4750-BC44-C2C3D6B6F6FA}" srcOrd="2" destOrd="0" presId="urn:microsoft.com/office/officeart/2005/8/layout/orgChart1"/>
    <dgm:cxn modelId="{1ACC71EA-0E54-4FC0-B0CB-1F2DF5427B3B}" type="presParOf" srcId="{FB43D591-2966-4B9A-B9FF-E5EBADF9C174}" destId="{8500B2E6-33D1-4F53-A554-A8A1C5BEA7AF}" srcOrd="2" destOrd="0" presId="urn:microsoft.com/office/officeart/2005/8/layout/orgChart1"/>
    <dgm:cxn modelId="{1D1F6130-2A1A-451D-8F0D-200912528526}" type="presParOf" srcId="{62F878B5-2B6F-441F-B00A-5C141946AEC5}" destId="{953F7250-A7C5-469E-B907-12D3EE4BF9E2}" srcOrd="2" destOrd="0" presId="urn:microsoft.com/office/officeart/2005/8/layout/orgChart1"/>
    <dgm:cxn modelId="{10B0BD27-D052-4D6C-8028-1C5554A36D07}" type="presParOf" srcId="{62F878B5-2B6F-441F-B00A-5C141946AEC5}" destId="{DD7D5F6B-9F8E-4A94-A35D-34263C2CA848}" srcOrd="3" destOrd="0" presId="urn:microsoft.com/office/officeart/2005/8/layout/orgChart1"/>
    <dgm:cxn modelId="{901CA6C3-DAC2-4CE9-B36A-5873EB0C2080}" type="presParOf" srcId="{DD7D5F6B-9F8E-4A94-A35D-34263C2CA848}" destId="{0529C3B2-3B16-4D3D-8CF4-02844C3FB511}" srcOrd="0" destOrd="0" presId="urn:microsoft.com/office/officeart/2005/8/layout/orgChart1"/>
    <dgm:cxn modelId="{0BC5A8A9-C7FE-462C-AFD4-CB3DB06A7F11}" type="presParOf" srcId="{0529C3B2-3B16-4D3D-8CF4-02844C3FB511}" destId="{C47FB8D2-7497-4133-BCF6-1918792CF686}" srcOrd="0" destOrd="0" presId="urn:microsoft.com/office/officeart/2005/8/layout/orgChart1"/>
    <dgm:cxn modelId="{C548696C-0E6B-4B18-A801-FE95D3B7025F}" type="presParOf" srcId="{0529C3B2-3B16-4D3D-8CF4-02844C3FB511}" destId="{2F9CD5D0-500A-4576-807B-BBBE9FF8ED5E}" srcOrd="1" destOrd="0" presId="urn:microsoft.com/office/officeart/2005/8/layout/orgChart1"/>
    <dgm:cxn modelId="{5040D4E0-EB6D-4A39-98D5-CB331704DDEF}" type="presParOf" srcId="{DD7D5F6B-9F8E-4A94-A35D-34263C2CA848}" destId="{A2825917-8A76-4BD3-AE21-0F6E0EDE5C06}" srcOrd="1" destOrd="0" presId="urn:microsoft.com/office/officeart/2005/8/layout/orgChart1"/>
    <dgm:cxn modelId="{05F3CA68-B62F-41E0-BED5-B626A9CFD12A}" type="presParOf" srcId="{DD7D5F6B-9F8E-4A94-A35D-34263C2CA848}" destId="{EC0EC8E1-988E-4A63-AEB2-842B6D680132}" srcOrd="2" destOrd="0" presId="urn:microsoft.com/office/officeart/2005/8/layout/orgChart1"/>
    <dgm:cxn modelId="{373D24E8-5DB3-4DBE-B146-946B7A521D0A}" type="presParOf" srcId="{EC0EC8E1-988E-4A63-AEB2-842B6D680132}" destId="{2835408E-6F22-43A0-B302-396A23AD1F66}" srcOrd="0" destOrd="0" presId="urn:microsoft.com/office/officeart/2005/8/layout/orgChart1"/>
    <dgm:cxn modelId="{76EB53FC-A294-4FD1-AC65-68461CFEE431}" type="presParOf" srcId="{EC0EC8E1-988E-4A63-AEB2-842B6D680132}" destId="{3CB46271-F58B-4A6C-BB79-FA00CB54A41C}" srcOrd="1" destOrd="0" presId="urn:microsoft.com/office/officeart/2005/8/layout/orgChart1"/>
    <dgm:cxn modelId="{FE37EA97-C48B-473E-A1E6-AC7BADD4ACEA}" type="presParOf" srcId="{3CB46271-F58B-4A6C-BB79-FA00CB54A41C}" destId="{7297A507-12FB-4C5C-921E-5E7DC7E4FECA}" srcOrd="0" destOrd="0" presId="urn:microsoft.com/office/officeart/2005/8/layout/orgChart1"/>
    <dgm:cxn modelId="{6585E088-AB15-4EE6-A050-4F0378F676CD}" type="presParOf" srcId="{7297A507-12FB-4C5C-921E-5E7DC7E4FECA}" destId="{A5850A16-3E1A-425C-843D-712007C304EC}" srcOrd="0" destOrd="0" presId="urn:microsoft.com/office/officeart/2005/8/layout/orgChart1"/>
    <dgm:cxn modelId="{1A78ADC7-A641-4131-80E4-1072C168A6BC}" type="presParOf" srcId="{7297A507-12FB-4C5C-921E-5E7DC7E4FECA}" destId="{CEA3F5F4-ED54-458F-BA28-26AD3C1471FB}" srcOrd="1" destOrd="0" presId="urn:microsoft.com/office/officeart/2005/8/layout/orgChart1"/>
    <dgm:cxn modelId="{9B901458-DF0E-43BE-B107-256B40E2EE4D}" type="presParOf" srcId="{3CB46271-F58B-4A6C-BB79-FA00CB54A41C}" destId="{B3611C58-59A4-4FAB-81B6-24D5FFAD6444}" srcOrd="1" destOrd="0" presId="urn:microsoft.com/office/officeart/2005/8/layout/orgChart1"/>
    <dgm:cxn modelId="{443865F9-89F4-409A-BB2C-AD7D6FC44F86}" type="presParOf" srcId="{B3611C58-59A4-4FAB-81B6-24D5FFAD6444}" destId="{98820020-961B-40E0-8E41-51359A7C2653}" srcOrd="0" destOrd="0" presId="urn:microsoft.com/office/officeart/2005/8/layout/orgChart1"/>
    <dgm:cxn modelId="{94529B95-6E8A-4F42-AB7D-34D5D2767BEF}" type="presParOf" srcId="{B3611C58-59A4-4FAB-81B6-24D5FFAD6444}" destId="{0F922C01-DCF3-48A8-AFDE-7917F64EF3B1}" srcOrd="1" destOrd="0" presId="urn:microsoft.com/office/officeart/2005/8/layout/orgChart1"/>
    <dgm:cxn modelId="{6D9053B2-D846-4B4B-BF42-8839951FAE85}" type="presParOf" srcId="{0F922C01-DCF3-48A8-AFDE-7917F64EF3B1}" destId="{12C89978-B9E6-4050-8AAF-5E2083FA129F}" srcOrd="0" destOrd="0" presId="urn:microsoft.com/office/officeart/2005/8/layout/orgChart1"/>
    <dgm:cxn modelId="{A550645E-7EC7-42E8-B253-BD9B6E28A389}" type="presParOf" srcId="{12C89978-B9E6-4050-8AAF-5E2083FA129F}" destId="{4EDF9A5A-D08C-41D6-912B-FA0118C98FC7}" srcOrd="0" destOrd="0" presId="urn:microsoft.com/office/officeart/2005/8/layout/orgChart1"/>
    <dgm:cxn modelId="{B39650BB-1D10-4C68-9233-73D088124AEE}" type="presParOf" srcId="{12C89978-B9E6-4050-8AAF-5E2083FA129F}" destId="{8C183C6F-C95A-47D4-93E7-DEA97D716B88}" srcOrd="1" destOrd="0" presId="urn:microsoft.com/office/officeart/2005/8/layout/orgChart1"/>
    <dgm:cxn modelId="{B4CBBF1E-B9C4-4326-A01F-6116F3AEFEC1}" type="presParOf" srcId="{0F922C01-DCF3-48A8-AFDE-7917F64EF3B1}" destId="{49F12415-3BD7-4A59-A18C-4F95BFEB0C3D}" srcOrd="1" destOrd="0" presId="urn:microsoft.com/office/officeart/2005/8/layout/orgChart1"/>
    <dgm:cxn modelId="{A159D0B4-6EF6-4A66-876B-048105B66407}" type="presParOf" srcId="{49F12415-3BD7-4A59-A18C-4F95BFEB0C3D}" destId="{C9A91349-E2F2-4501-ADF9-3EFDE5E84881}" srcOrd="0" destOrd="0" presId="urn:microsoft.com/office/officeart/2005/8/layout/orgChart1"/>
    <dgm:cxn modelId="{2EEAB5B7-74FB-4618-A3B3-94B9270304E3}" type="presParOf" srcId="{49F12415-3BD7-4A59-A18C-4F95BFEB0C3D}" destId="{18BA9695-5C3C-44C1-92C3-5D2B5BE61E3A}" srcOrd="1" destOrd="0" presId="urn:microsoft.com/office/officeart/2005/8/layout/orgChart1"/>
    <dgm:cxn modelId="{75640DC0-96E1-411F-94AA-481CC291D0F5}" type="presParOf" srcId="{18BA9695-5C3C-44C1-92C3-5D2B5BE61E3A}" destId="{B8CDFD46-1F4C-4D04-A744-FD3AD095AD94}" srcOrd="0" destOrd="0" presId="urn:microsoft.com/office/officeart/2005/8/layout/orgChart1"/>
    <dgm:cxn modelId="{A3706E3E-A20A-4D88-BF4E-01018BF1BFF4}" type="presParOf" srcId="{B8CDFD46-1F4C-4D04-A744-FD3AD095AD94}" destId="{955C6A1A-5A6C-4CA7-9859-F8BA10DD3D12}" srcOrd="0" destOrd="0" presId="urn:microsoft.com/office/officeart/2005/8/layout/orgChart1"/>
    <dgm:cxn modelId="{CB267706-7BB4-49D3-AE7D-E411A5A28D44}" type="presParOf" srcId="{B8CDFD46-1F4C-4D04-A744-FD3AD095AD94}" destId="{9DC668AC-3522-4E30-8F34-01F2FF9EE78C}" srcOrd="1" destOrd="0" presId="urn:microsoft.com/office/officeart/2005/8/layout/orgChart1"/>
    <dgm:cxn modelId="{13460F35-C639-4645-AD7D-9A215AAB8EBF}" type="presParOf" srcId="{18BA9695-5C3C-44C1-92C3-5D2B5BE61E3A}" destId="{7E6D8317-056C-42B4-9C25-6352BE29B21B}" srcOrd="1" destOrd="0" presId="urn:microsoft.com/office/officeart/2005/8/layout/orgChart1"/>
    <dgm:cxn modelId="{CD62BB60-3CF7-45ED-9AE5-C5FCC714A2EC}" type="presParOf" srcId="{7E6D8317-056C-42B4-9C25-6352BE29B21B}" destId="{8C2C1DE2-2EA8-43E7-89DB-16971BC51FE6}" srcOrd="0" destOrd="0" presId="urn:microsoft.com/office/officeart/2005/8/layout/orgChart1"/>
    <dgm:cxn modelId="{80BE30A1-1029-4FBE-8CFC-0B82F07D5E04}" type="presParOf" srcId="{7E6D8317-056C-42B4-9C25-6352BE29B21B}" destId="{1DEBC4D1-157D-4AC8-AAF2-9C845BB28010}" srcOrd="1" destOrd="0" presId="urn:microsoft.com/office/officeart/2005/8/layout/orgChart1"/>
    <dgm:cxn modelId="{15014577-CEEF-4E50-B9DE-287962C40357}" type="presParOf" srcId="{1DEBC4D1-157D-4AC8-AAF2-9C845BB28010}" destId="{4A71BEB5-491D-4F7D-B83C-94D49A7F3766}" srcOrd="0" destOrd="0" presId="urn:microsoft.com/office/officeart/2005/8/layout/orgChart1"/>
    <dgm:cxn modelId="{08586F0D-63CC-4603-B13E-CA20C02E6BDC}" type="presParOf" srcId="{4A71BEB5-491D-4F7D-B83C-94D49A7F3766}" destId="{09AF93A7-00FC-4FD7-96FE-4A55657CC4FB}" srcOrd="0" destOrd="0" presId="urn:microsoft.com/office/officeart/2005/8/layout/orgChart1"/>
    <dgm:cxn modelId="{9EC1F7F1-34C9-455F-B33C-FC6B9F2D8AFC}" type="presParOf" srcId="{4A71BEB5-491D-4F7D-B83C-94D49A7F3766}" destId="{3C8B8E19-A9CE-4129-8D73-5B684FC3B2B6}" srcOrd="1" destOrd="0" presId="urn:microsoft.com/office/officeart/2005/8/layout/orgChart1"/>
    <dgm:cxn modelId="{944F81C2-DDCF-4EAF-8F36-FB4F979A25CC}" type="presParOf" srcId="{1DEBC4D1-157D-4AC8-AAF2-9C845BB28010}" destId="{5C6B2BA8-24D9-4BA6-8E25-77F1FBE3406A}" srcOrd="1" destOrd="0" presId="urn:microsoft.com/office/officeart/2005/8/layout/orgChart1"/>
    <dgm:cxn modelId="{4C4DF0D6-D549-4C87-84AF-EABD9241D0C6}" type="presParOf" srcId="{5C6B2BA8-24D9-4BA6-8E25-77F1FBE3406A}" destId="{97C9CDA2-0684-415B-A0C5-A6E9CE413CDB}" srcOrd="0" destOrd="0" presId="urn:microsoft.com/office/officeart/2005/8/layout/orgChart1"/>
    <dgm:cxn modelId="{0665B6B0-B120-4891-973B-CA2B88E1F918}" type="presParOf" srcId="{5C6B2BA8-24D9-4BA6-8E25-77F1FBE3406A}" destId="{44F52086-B777-4C2D-AB53-21CB17573E4C}" srcOrd="1" destOrd="0" presId="urn:microsoft.com/office/officeart/2005/8/layout/orgChart1"/>
    <dgm:cxn modelId="{97A938C2-2D94-4D75-8ABD-331511DD38AE}" type="presParOf" srcId="{44F52086-B777-4C2D-AB53-21CB17573E4C}" destId="{C2A9560D-E677-4BC3-B2C1-CA8446EC960B}" srcOrd="0" destOrd="0" presId="urn:microsoft.com/office/officeart/2005/8/layout/orgChart1"/>
    <dgm:cxn modelId="{5E97FBDF-FF59-47EE-9CE2-7B42BC6489C4}" type="presParOf" srcId="{C2A9560D-E677-4BC3-B2C1-CA8446EC960B}" destId="{30FA8D46-2533-44FC-8300-190775D95C16}" srcOrd="0" destOrd="0" presId="urn:microsoft.com/office/officeart/2005/8/layout/orgChart1"/>
    <dgm:cxn modelId="{AD0E33D0-92B4-4413-B829-11ECE3D6F171}" type="presParOf" srcId="{C2A9560D-E677-4BC3-B2C1-CA8446EC960B}" destId="{986C1807-2474-4BF3-A279-A803DA75777F}" srcOrd="1" destOrd="0" presId="urn:microsoft.com/office/officeart/2005/8/layout/orgChart1"/>
    <dgm:cxn modelId="{C65E6097-F421-4417-84F7-F5FD099F6353}" type="presParOf" srcId="{44F52086-B777-4C2D-AB53-21CB17573E4C}" destId="{0483FD84-6F1F-4333-94D1-EC0C64DFE47F}" srcOrd="1" destOrd="0" presId="urn:microsoft.com/office/officeart/2005/8/layout/orgChart1"/>
    <dgm:cxn modelId="{AD44AA4B-37E6-4058-8AFD-FEE7A6EDB151}" type="presParOf" srcId="{44F52086-B777-4C2D-AB53-21CB17573E4C}" destId="{3C92D0BC-4C62-4FFF-A0D3-CC944D144F18}" srcOrd="2" destOrd="0" presId="urn:microsoft.com/office/officeart/2005/8/layout/orgChart1"/>
    <dgm:cxn modelId="{8DA91775-6A2F-414A-82BE-436055F75F9A}" type="presParOf" srcId="{1DEBC4D1-157D-4AC8-AAF2-9C845BB28010}" destId="{354CAADC-04A6-4E4E-A50F-E4252324E8FB}" srcOrd="2" destOrd="0" presId="urn:microsoft.com/office/officeart/2005/8/layout/orgChart1"/>
    <dgm:cxn modelId="{3C885AD4-0543-4C76-BFCA-98C1D9628DDF}" type="presParOf" srcId="{18BA9695-5C3C-44C1-92C3-5D2B5BE61E3A}" destId="{5EAE79B0-A90A-4CC6-A232-FBB646043E68}" srcOrd="2" destOrd="0" presId="urn:microsoft.com/office/officeart/2005/8/layout/orgChart1"/>
    <dgm:cxn modelId="{97322E56-94E5-4DF1-819D-76E7D4669897}" type="presParOf" srcId="{0F922C01-DCF3-48A8-AFDE-7917F64EF3B1}" destId="{5CF6C633-C6CC-49A3-9C31-91DBEB93E806}" srcOrd="2" destOrd="0" presId="urn:microsoft.com/office/officeart/2005/8/layout/orgChart1"/>
    <dgm:cxn modelId="{410BB68F-6948-457C-B2F4-C443CB0751E8}" type="presParOf" srcId="{3CB46271-F58B-4A6C-BB79-FA00CB54A41C}" destId="{F4172A0F-5D8E-4472-B91F-B7814F78F581}" srcOrd="2" destOrd="0" presId="urn:microsoft.com/office/officeart/2005/8/layout/orgChart1"/>
    <dgm:cxn modelId="{2A81C8F5-D64D-4C18-BFA1-A874548E46C1}" type="presParOf" srcId="{1BB5B1C2-A886-4791-B00F-271286BF205B}" destId="{4F6DBE4F-56F6-4356-8E79-0C330EABA38D}"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C9CDA2-0684-415B-A0C5-A6E9CE413CDB}">
      <dsp:nvSpPr>
        <dsp:cNvPr id="0" name=""/>
        <dsp:cNvSpPr/>
      </dsp:nvSpPr>
      <dsp:spPr>
        <a:xfrm>
          <a:off x="5984573" y="4898807"/>
          <a:ext cx="94674" cy="570177"/>
        </a:xfrm>
        <a:custGeom>
          <a:avLst/>
          <a:gdLst/>
          <a:ahLst/>
          <a:cxnLst/>
          <a:rect l="0" t="0" r="0" b="0"/>
          <a:pathLst>
            <a:path>
              <a:moveTo>
                <a:pt x="94674" y="0"/>
              </a:moveTo>
              <a:lnTo>
                <a:pt x="0" y="57017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C2C1DE2-2EA8-43E7-89DB-16971BC51FE6}">
      <dsp:nvSpPr>
        <dsp:cNvPr id="0" name=""/>
        <dsp:cNvSpPr/>
      </dsp:nvSpPr>
      <dsp:spPr>
        <a:xfrm>
          <a:off x="6517125" y="4030953"/>
          <a:ext cx="91440" cy="248095"/>
        </a:xfrm>
        <a:custGeom>
          <a:avLst/>
          <a:gdLst/>
          <a:ahLst/>
          <a:cxnLst/>
          <a:rect l="0" t="0" r="0" b="0"/>
          <a:pathLst>
            <a:path>
              <a:moveTo>
                <a:pt x="45720" y="0"/>
              </a:moveTo>
              <a:lnTo>
                <a:pt x="45720" y="117946"/>
              </a:lnTo>
              <a:lnTo>
                <a:pt x="57929" y="117946"/>
              </a:lnTo>
              <a:lnTo>
                <a:pt x="57929" y="24809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9A91349-E2F2-4501-ADF9-3EFDE5E84881}">
      <dsp:nvSpPr>
        <dsp:cNvPr id="0" name=""/>
        <dsp:cNvSpPr/>
      </dsp:nvSpPr>
      <dsp:spPr>
        <a:xfrm>
          <a:off x="6456128" y="3187492"/>
          <a:ext cx="91440" cy="223701"/>
        </a:xfrm>
        <a:custGeom>
          <a:avLst/>
          <a:gdLst/>
          <a:ahLst/>
          <a:cxnLst/>
          <a:rect l="0" t="0" r="0" b="0"/>
          <a:pathLst>
            <a:path>
              <a:moveTo>
                <a:pt x="45720" y="0"/>
              </a:moveTo>
              <a:lnTo>
                <a:pt x="45720" y="93552"/>
              </a:lnTo>
              <a:lnTo>
                <a:pt x="106716" y="93552"/>
              </a:lnTo>
              <a:lnTo>
                <a:pt x="106716" y="22370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8820020-961B-40E0-8E41-51359A7C2653}">
      <dsp:nvSpPr>
        <dsp:cNvPr id="0" name=""/>
        <dsp:cNvSpPr/>
      </dsp:nvSpPr>
      <dsp:spPr>
        <a:xfrm>
          <a:off x="6413098" y="2344038"/>
          <a:ext cx="91440" cy="223695"/>
        </a:xfrm>
        <a:custGeom>
          <a:avLst/>
          <a:gdLst/>
          <a:ahLst/>
          <a:cxnLst/>
          <a:rect l="0" t="0" r="0" b="0"/>
          <a:pathLst>
            <a:path>
              <a:moveTo>
                <a:pt x="45720" y="0"/>
              </a:moveTo>
              <a:lnTo>
                <a:pt x="45720" y="93546"/>
              </a:lnTo>
              <a:lnTo>
                <a:pt x="88749" y="93546"/>
              </a:lnTo>
              <a:lnTo>
                <a:pt x="88749" y="22369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835408E-6F22-43A0-B302-396A23AD1F66}">
      <dsp:nvSpPr>
        <dsp:cNvPr id="0" name=""/>
        <dsp:cNvSpPr/>
      </dsp:nvSpPr>
      <dsp:spPr>
        <a:xfrm>
          <a:off x="6512446" y="1500577"/>
          <a:ext cx="554591" cy="533581"/>
        </a:xfrm>
        <a:custGeom>
          <a:avLst/>
          <a:gdLst/>
          <a:ahLst/>
          <a:cxnLst/>
          <a:rect l="0" t="0" r="0" b="0"/>
          <a:pathLst>
            <a:path>
              <a:moveTo>
                <a:pt x="0" y="0"/>
              </a:moveTo>
              <a:lnTo>
                <a:pt x="554591" y="53358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53F7250-A7C5-469E-B907-12D3EE4BF9E2}">
      <dsp:nvSpPr>
        <dsp:cNvPr id="0" name=""/>
        <dsp:cNvSpPr/>
      </dsp:nvSpPr>
      <dsp:spPr>
        <a:xfrm>
          <a:off x="4390248" y="620520"/>
          <a:ext cx="2122197" cy="260298"/>
        </a:xfrm>
        <a:custGeom>
          <a:avLst/>
          <a:gdLst/>
          <a:ahLst/>
          <a:cxnLst/>
          <a:rect l="0" t="0" r="0" b="0"/>
          <a:pathLst>
            <a:path>
              <a:moveTo>
                <a:pt x="0" y="0"/>
              </a:moveTo>
              <a:lnTo>
                <a:pt x="0" y="130149"/>
              </a:lnTo>
              <a:lnTo>
                <a:pt x="2122197" y="130149"/>
              </a:lnTo>
              <a:lnTo>
                <a:pt x="2122197" y="26029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5ACD861-3916-4E44-B812-58754F3B4601}">
      <dsp:nvSpPr>
        <dsp:cNvPr id="0" name=""/>
        <dsp:cNvSpPr/>
      </dsp:nvSpPr>
      <dsp:spPr>
        <a:xfrm>
          <a:off x="716624" y="3449229"/>
          <a:ext cx="396498" cy="557981"/>
        </a:xfrm>
        <a:custGeom>
          <a:avLst/>
          <a:gdLst/>
          <a:ahLst/>
          <a:cxnLst/>
          <a:rect l="0" t="0" r="0" b="0"/>
          <a:pathLst>
            <a:path>
              <a:moveTo>
                <a:pt x="396498" y="0"/>
              </a:moveTo>
              <a:lnTo>
                <a:pt x="0" y="55798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967CC01-F51E-416A-AEC4-4B9B38CD9E02}">
      <dsp:nvSpPr>
        <dsp:cNvPr id="0" name=""/>
        <dsp:cNvSpPr/>
      </dsp:nvSpPr>
      <dsp:spPr>
        <a:xfrm>
          <a:off x="2222330" y="2427030"/>
          <a:ext cx="91440" cy="260298"/>
        </a:xfrm>
        <a:custGeom>
          <a:avLst/>
          <a:gdLst/>
          <a:ahLst/>
          <a:cxnLst/>
          <a:rect l="0" t="0" r="0" b="0"/>
          <a:pathLst>
            <a:path>
              <a:moveTo>
                <a:pt x="45720" y="0"/>
              </a:moveTo>
              <a:lnTo>
                <a:pt x="45720" y="26029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AD4146C-0FBD-4162-9573-77B7EED265F8}">
      <dsp:nvSpPr>
        <dsp:cNvPr id="0" name=""/>
        <dsp:cNvSpPr/>
      </dsp:nvSpPr>
      <dsp:spPr>
        <a:xfrm>
          <a:off x="2222330" y="1546972"/>
          <a:ext cx="91440" cy="260298"/>
        </a:xfrm>
        <a:custGeom>
          <a:avLst/>
          <a:gdLst/>
          <a:ahLst/>
          <a:cxnLst/>
          <a:rect l="0" t="0" r="0" b="0"/>
          <a:pathLst>
            <a:path>
              <a:moveTo>
                <a:pt x="45720" y="0"/>
              </a:moveTo>
              <a:lnTo>
                <a:pt x="45720" y="26029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814239F-FC3F-4415-A68C-BBE2B66C1837}">
      <dsp:nvSpPr>
        <dsp:cNvPr id="0" name=""/>
        <dsp:cNvSpPr/>
      </dsp:nvSpPr>
      <dsp:spPr>
        <a:xfrm>
          <a:off x="2268050" y="620520"/>
          <a:ext cx="2122197" cy="260298"/>
        </a:xfrm>
        <a:custGeom>
          <a:avLst/>
          <a:gdLst/>
          <a:ahLst/>
          <a:cxnLst/>
          <a:rect l="0" t="0" r="0" b="0"/>
          <a:pathLst>
            <a:path>
              <a:moveTo>
                <a:pt x="2122197" y="0"/>
              </a:moveTo>
              <a:lnTo>
                <a:pt x="2122197" y="130149"/>
              </a:lnTo>
              <a:lnTo>
                <a:pt x="0" y="130149"/>
              </a:lnTo>
              <a:lnTo>
                <a:pt x="0" y="26029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145B9DC-95A9-42F9-B588-58A5C6948808}">
      <dsp:nvSpPr>
        <dsp:cNvPr id="0" name=""/>
        <dsp:cNvSpPr/>
      </dsp:nvSpPr>
      <dsp:spPr>
        <a:xfrm>
          <a:off x="3413378" y="761"/>
          <a:ext cx="1953739" cy="61975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lvl="0" algn="ctr" defTabSz="1289050" rtl="1">
            <a:lnSpc>
              <a:spcPct val="90000"/>
            </a:lnSpc>
            <a:spcBef>
              <a:spcPct val="0"/>
            </a:spcBef>
            <a:spcAft>
              <a:spcPct val="35000"/>
            </a:spcAft>
          </a:pPr>
          <a:r>
            <a:rPr lang="ar-SA" sz="2900" b="1" kern="1200" dirty="0"/>
            <a:t>مناهج التأليف</a:t>
          </a:r>
        </a:p>
      </dsp:txBody>
      <dsp:txXfrm>
        <a:off x="3413378" y="761"/>
        <a:ext cx="1953739" cy="619758"/>
      </dsp:txXfrm>
    </dsp:sp>
    <dsp:sp modelId="{4C1F022A-DAC6-4CC2-A0DD-501BF8B3FB27}">
      <dsp:nvSpPr>
        <dsp:cNvPr id="0" name=""/>
        <dsp:cNvSpPr/>
      </dsp:nvSpPr>
      <dsp:spPr>
        <a:xfrm>
          <a:off x="1648292" y="880819"/>
          <a:ext cx="1239517" cy="66615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rtl="1">
            <a:lnSpc>
              <a:spcPct val="90000"/>
            </a:lnSpc>
            <a:spcBef>
              <a:spcPct val="0"/>
            </a:spcBef>
            <a:spcAft>
              <a:spcPct val="35000"/>
            </a:spcAft>
          </a:pPr>
          <a:r>
            <a:rPr lang="ar-SA" sz="1400" b="1" kern="1200" dirty="0"/>
            <a:t>اعتبار المضمون</a:t>
          </a:r>
        </a:p>
      </dsp:txBody>
      <dsp:txXfrm>
        <a:off x="1648292" y="880819"/>
        <a:ext cx="1239517" cy="666153"/>
      </dsp:txXfrm>
    </dsp:sp>
    <dsp:sp modelId="{0EF63085-A535-47F5-A21F-20784AF5C561}">
      <dsp:nvSpPr>
        <dsp:cNvPr id="0" name=""/>
        <dsp:cNvSpPr/>
      </dsp:nvSpPr>
      <dsp:spPr>
        <a:xfrm>
          <a:off x="754494" y="1807271"/>
          <a:ext cx="3027112" cy="61975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lvl="0" algn="ctr" defTabSz="1289050" rtl="1">
            <a:lnSpc>
              <a:spcPct val="90000"/>
            </a:lnSpc>
            <a:spcBef>
              <a:spcPct val="0"/>
            </a:spcBef>
            <a:spcAft>
              <a:spcPct val="35000"/>
            </a:spcAft>
          </a:pPr>
          <a:r>
            <a:rPr lang="ar-SA" sz="2900" b="1" kern="1200" dirty="0"/>
            <a:t>الفقهية والأصولية</a:t>
          </a:r>
        </a:p>
      </dsp:txBody>
      <dsp:txXfrm>
        <a:off x="754494" y="1807271"/>
        <a:ext cx="3027112" cy="619758"/>
      </dsp:txXfrm>
    </dsp:sp>
    <dsp:sp modelId="{71AEE1BB-A170-4928-952A-BB7EBD8E0C55}">
      <dsp:nvSpPr>
        <dsp:cNvPr id="0" name=""/>
        <dsp:cNvSpPr/>
      </dsp:nvSpPr>
      <dsp:spPr>
        <a:xfrm>
          <a:off x="824391" y="2687328"/>
          <a:ext cx="2887319" cy="76190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rtl="1">
            <a:lnSpc>
              <a:spcPct val="90000"/>
            </a:lnSpc>
            <a:spcBef>
              <a:spcPct val="0"/>
            </a:spcBef>
            <a:spcAft>
              <a:spcPct val="35000"/>
            </a:spcAft>
          </a:pPr>
          <a:r>
            <a:rPr lang="ar-SA" sz="2000" b="1" kern="1200" dirty="0"/>
            <a:t>قواعد فقهية مع موضوعات فقهية جزئية</a:t>
          </a:r>
        </a:p>
      </dsp:txBody>
      <dsp:txXfrm>
        <a:off x="824391" y="2687328"/>
        <a:ext cx="2887319" cy="761900"/>
      </dsp:txXfrm>
    </dsp:sp>
    <dsp:sp modelId="{D3433FD0-D289-4B6D-A602-EAF66D83A695}">
      <dsp:nvSpPr>
        <dsp:cNvPr id="0" name=""/>
        <dsp:cNvSpPr/>
      </dsp:nvSpPr>
      <dsp:spPr>
        <a:xfrm>
          <a:off x="716624" y="3697330"/>
          <a:ext cx="3026380" cy="61975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lvl="0" algn="ctr" defTabSz="1289050" rtl="1">
            <a:lnSpc>
              <a:spcPct val="90000"/>
            </a:lnSpc>
            <a:spcBef>
              <a:spcPct val="0"/>
            </a:spcBef>
            <a:spcAft>
              <a:spcPct val="35000"/>
            </a:spcAft>
          </a:pPr>
          <a:r>
            <a:rPr lang="ar-SA" sz="2900" b="1" kern="1200" dirty="0"/>
            <a:t>مزيج بين المنهجين</a:t>
          </a:r>
        </a:p>
      </dsp:txBody>
      <dsp:txXfrm>
        <a:off x="716624" y="3697330"/>
        <a:ext cx="3026380" cy="619758"/>
      </dsp:txXfrm>
    </dsp:sp>
    <dsp:sp modelId="{C47FB8D2-7497-4133-BCF6-1918792CF686}">
      <dsp:nvSpPr>
        <dsp:cNvPr id="0" name=""/>
        <dsp:cNvSpPr/>
      </dsp:nvSpPr>
      <dsp:spPr>
        <a:xfrm>
          <a:off x="5892687" y="880819"/>
          <a:ext cx="1239517" cy="61975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rtl="1">
            <a:lnSpc>
              <a:spcPct val="90000"/>
            </a:lnSpc>
            <a:spcBef>
              <a:spcPct val="0"/>
            </a:spcBef>
            <a:spcAft>
              <a:spcPct val="35000"/>
            </a:spcAft>
          </a:pPr>
          <a:r>
            <a:rPr lang="ar-SA" sz="1800" b="1" kern="1200" dirty="0"/>
            <a:t>اعتبار الترتيب</a:t>
          </a:r>
        </a:p>
      </dsp:txBody>
      <dsp:txXfrm>
        <a:off x="5892687" y="880819"/>
        <a:ext cx="1239517" cy="619758"/>
      </dsp:txXfrm>
    </dsp:sp>
    <dsp:sp modelId="{A5850A16-3E1A-425C-843D-712007C304EC}">
      <dsp:nvSpPr>
        <dsp:cNvPr id="0" name=""/>
        <dsp:cNvSpPr/>
      </dsp:nvSpPr>
      <dsp:spPr>
        <a:xfrm>
          <a:off x="5850600" y="1724279"/>
          <a:ext cx="1216437" cy="61975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lvl="0" algn="ctr" defTabSz="1289050" rtl="1">
            <a:lnSpc>
              <a:spcPct val="90000"/>
            </a:lnSpc>
            <a:spcBef>
              <a:spcPct val="0"/>
            </a:spcBef>
            <a:spcAft>
              <a:spcPct val="35000"/>
            </a:spcAft>
          </a:pPr>
          <a:r>
            <a:rPr lang="ar-SA" sz="2900" b="1" kern="1200" dirty="0"/>
            <a:t>هجائي</a:t>
          </a:r>
        </a:p>
      </dsp:txBody>
      <dsp:txXfrm>
        <a:off x="5850600" y="1724279"/>
        <a:ext cx="1216437" cy="619758"/>
      </dsp:txXfrm>
    </dsp:sp>
    <dsp:sp modelId="{4EDF9A5A-D08C-41D6-912B-FA0118C98FC7}">
      <dsp:nvSpPr>
        <dsp:cNvPr id="0" name=""/>
        <dsp:cNvSpPr/>
      </dsp:nvSpPr>
      <dsp:spPr>
        <a:xfrm>
          <a:off x="5882089" y="2567733"/>
          <a:ext cx="1239517" cy="61975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lvl="0" algn="ctr" defTabSz="1289050" rtl="1">
            <a:lnSpc>
              <a:spcPct val="90000"/>
            </a:lnSpc>
            <a:spcBef>
              <a:spcPct val="0"/>
            </a:spcBef>
            <a:spcAft>
              <a:spcPct val="35000"/>
            </a:spcAft>
          </a:pPr>
          <a:r>
            <a:rPr lang="ar-SA" sz="2900" b="1" kern="1200" dirty="0"/>
            <a:t>موضوعي</a:t>
          </a:r>
        </a:p>
      </dsp:txBody>
      <dsp:txXfrm>
        <a:off x="5882089" y="2567733"/>
        <a:ext cx="1239517" cy="619758"/>
      </dsp:txXfrm>
    </dsp:sp>
    <dsp:sp modelId="{955C6A1A-5A6C-4CA7-9859-F8BA10DD3D12}">
      <dsp:nvSpPr>
        <dsp:cNvPr id="0" name=""/>
        <dsp:cNvSpPr/>
      </dsp:nvSpPr>
      <dsp:spPr>
        <a:xfrm>
          <a:off x="5943086" y="3411194"/>
          <a:ext cx="1239517" cy="61975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lvl="0" algn="ctr" defTabSz="1289050" rtl="1">
            <a:lnSpc>
              <a:spcPct val="90000"/>
            </a:lnSpc>
            <a:spcBef>
              <a:spcPct val="0"/>
            </a:spcBef>
            <a:spcAft>
              <a:spcPct val="35000"/>
            </a:spcAft>
          </a:pPr>
          <a:r>
            <a:rPr lang="ar-SA" sz="2900" b="1" kern="1200" dirty="0"/>
            <a:t>فقهي</a:t>
          </a:r>
        </a:p>
      </dsp:txBody>
      <dsp:txXfrm>
        <a:off x="5943086" y="3411194"/>
        <a:ext cx="1239517" cy="619758"/>
      </dsp:txXfrm>
    </dsp:sp>
    <dsp:sp modelId="{09AF93A7-00FC-4FD7-96FE-4A55657CC4FB}">
      <dsp:nvSpPr>
        <dsp:cNvPr id="0" name=""/>
        <dsp:cNvSpPr/>
      </dsp:nvSpPr>
      <dsp:spPr>
        <a:xfrm>
          <a:off x="5955295" y="4279048"/>
          <a:ext cx="1239517" cy="61975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lvl="0" algn="ctr" defTabSz="1289050" rtl="1">
            <a:lnSpc>
              <a:spcPct val="90000"/>
            </a:lnSpc>
            <a:spcBef>
              <a:spcPct val="0"/>
            </a:spcBef>
            <a:spcAft>
              <a:spcPct val="35000"/>
            </a:spcAft>
          </a:pPr>
          <a:r>
            <a:rPr lang="ar-SA" sz="2900" b="1" kern="1200" dirty="0"/>
            <a:t>تنويع</a:t>
          </a:r>
        </a:p>
      </dsp:txBody>
      <dsp:txXfrm>
        <a:off x="5955295" y="4279048"/>
        <a:ext cx="1239517" cy="619758"/>
      </dsp:txXfrm>
    </dsp:sp>
    <dsp:sp modelId="{30FA8D46-2533-44FC-8300-190775D95C16}">
      <dsp:nvSpPr>
        <dsp:cNvPr id="0" name=""/>
        <dsp:cNvSpPr/>
      </dsp:nvSpPr>
      <dsp:spPr>
        <a:xfrm>
          <a:off x="5984573" y="5159106"/>
          <a:ext cx="1239517" cy="61975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rtl="1">
            <a:lnSpc>
              <a:spcPct val="90000"/>
            </a:lnSpc>
            <a:spcBef>
              <a:spcPct val="0"/>
            </a:spcBef>
            <a:spcAft>
              <a:spcPct val="35000"/>
            </a:spcAft>
          </a:pPr>
          <a:r>
            <a:rPr lang="ar-SA" sz="2000" b="1" kern="1200" dirty="0"/>
            <a:t>بدون ترتيب</a:t>
          </a:r>
        </a:p>
      </dsp:txBody>
      <dsp:txXfrm>
        <a:off x="5984573" y="5159106"/>
        <a:ext cx="1239517" cy="619758"/>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7.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8.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9.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0.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1.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2.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3.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4.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5.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8.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9.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0.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1.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2.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3.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4.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5.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6.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8.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89.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0.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1.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2.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3.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4.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5.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6.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7.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8.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9.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0.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1.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2.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3.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4.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5.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6.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7.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8.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9.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0.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1.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2.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3.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4.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5.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6.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7.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8.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19.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0.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221.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22.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23.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24.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25.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26.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27.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28.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29.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0.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31.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232.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33.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34.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35.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36.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37.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38.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39.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0.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41.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42.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889"/>
            <a:ext cx="7772400" cy="1470025"/>
          </a:xfrm>
        </p:spPr>
        <p:txBody>
          <a:bodyPr/>
          <a:lstStyle/>
          <a:p>
            <a:r>
              <a:rPr lang="en-US" smtClean="0"/>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ar-SA"/>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4EE45AF-E1FB-4F90-91BB-4F45A476E672}"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105890529"/>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A44E7E8-2B8B-4116-8BED-539E2FDC671E}"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455481495"/>
      </p:ext>
    </p:extLst>
  </p:cSld>
  <p:clrMapOvr>
    <a:masterClrMapping/>
  </p:clrMapOvr>
  <p:transition>
    <p:dissolve/>
  </p:transition>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143000" y="1122363"/>
            <a:ext cx="6858000" cy="2387600"/>
          </a:xfrm>
        </p:spPr>
        <p:txBody>
          <a:bodyPr anchor="b"/>
          <a:lstStyle>
            <a:lvl1pPr algn="ctr">
              <a:defRPr sz="6000"/>
            </a:lvl1pPr>
          </a:lstStyle>
          <a:p>
            <a:r>
              <a:rPr lang="ar-SA"/>
              <a:t>انقر لتحرير نمط العنوان الرئيسي</a:t>
            </a:r>
          </a:p>
        </p:txBody>
      </p:sp>
      <p:sp>
        <p:nvSpPr>
          <p:cNvPr id="3" name="عنوان فرعي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697881950"/>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34190360"/>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23888" y="1710113"/>
            <a:ext cx="7886700" cy="2852737"/>
          </a:xfrm>
        </p:spPr>
        <p:txBody>
          <a:bodyPr anchor="b"/>
          <a:lstStyle>
            <a:lvl1pPr>
              <a:defRPr sz="6000"/>
            </a:lvl1pPr>
          </a:lstStyle>
          <a:p>
            <a:r>
              <a:rPr lang="ar-SA"/>
              <a:t>انقر لتحرير نمط العنوان الرئيسي</a:t>
            </a:r>
          </a:p>
        </p:txBody>
      </p:sp>
      <p:sp>
        <p:nvSpPr>
          <p:cNvPr id="3" name="عنصر نائب للنص 2"/>
          <p:cNvSpPr>
            <a:spLocks noGrp="1"/>
          </p:cNvSpPr>
          <p:nvPr>
            <p:ph type="body" idx="1"/>
          </p:nvPr>
        </p:nvSpPr>
        <p:spPr>
          <a:xfrm>
            <a:off x="623888" y="4589838"/>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078950623"/>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6286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291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743474076"/>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365129"/>
            <a:ext cx="7886700" cy="1325563"/>
          </a:xfrm>
        </p:spPr>
        <p:txBody>
          <a:bodyPr/>
          <a:lstStyle/>
          <a:p>
            <a:r>
              <a:rPr lang="ar-SA"/>
              <a:t>انقر لتحرير نمط العنوان الرئيسي</a:t>
            </a:r>
          </a:p>
        </p:txBody>
      </p:sp>
      <p:sp>
        <p:nvSpPr>
          <p:cNvPr id="3" name="عنصر نائب للنص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عنصر نائب للمحتوى 3"/>
          <p:cNvSpPr>
            <a:spLocks noGrp="1"/>
          </p:cNvSpPr>
          <p:nvPr>
            <p:ph sz="half" idx="2"/>
          </p:nvPr>
        </p:nvSpPr>
        <p:spPr>
          <a:xfrm>
            <a:off x="629842" y="2505075"/>
            <a:ext cx="3868340"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عنصر نائب للمحتوى 5"/>
          <p:cNvSpPr>
            <a:spLocks noGrp="1"/>
          </p:cNvSpPr>
          <p:nvPr>
            <p:ph sz="quarter" idx="4"/>
          </p:nvPr>
        </p:nvSpPr>
        <p:spPr>
          <a:xfrm>
            <a:off x="4629152" y="2505075"/>
            <a:ext cx="3887391"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548087755"/>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132520238"/>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532750655"/>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محتوى 2"/>
          <p:cNvSpPr>
            <a:spLocks noGrp="1"/>
          </p:cNvSpPr>
          <p:nvPr>
            <p:ph idx="1"/>
          </p:nvPr>
        </p:nvSpPr>
        <p:spPr>
          <a:xfrm>
            <a:off x="3887391" y="987800"/>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932144172"/>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صورة 2"/>
          <p:cNvSpPr>
            <a:spLocks noGrp="1"/>
          </p:cNvSpPr>
          <p:nvPr>
            <p:ph type="pic" idx="1"/>
          </p:nvPr>
        </p:nvSpPr>
        <p:spPr>
          <a:xfrm>
            <a:off x="3887391" y="987800"/>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228964697"/>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651396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5102"/>
            <a:ext cx="2057400" cy="5851525"/>
          </a:xfr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457200" y="275102"/>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12CA9CE-B382-4C51-A882-F61709461853}"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33401146"/>
      </p:ext>
    </p:extLst>
  </p:cSld>
  <p:clrMapOvr>
    <a:masterClrMapping/>
  </p:clrMapOvr>
  <p:transition>
    <p:dissolve/>
  </p:transition>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43676" y="365125"/>
            <a:ext cx="1971675" cy="5811838"/>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628652" y="365125"/>
            <a:ext cx="5800725" cy="5811838"/>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741620358"/>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143000" y="1122363"/>
            <a:ext cx="6858000" cy="2387600"/>
          </a:xfrm>
        </p:spPr>
        <p:txBody>
          <a:bodyPr anchor="b"/>
          <a:lstStyle>
            <a:lvl1pPr algn="ctr">
              <a:defRPr sz="6000"/>
            </a:lvl1pPr>
          </a:lstStyle>
          <a:p>
            <a:r>
              <a:rPr lang="ar-SA"/>
              <a:t>انقر لتحرير نمط العنوان الرئيسي</a:t>
            </a:r>
          </a:p>
        </p:txBody>
      </p:sp>
      <p:sp>
        <p:nvSpPr>
          <p:cNvPr id="3" name="عنوان فرعي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05978658"/>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904266759"/>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23888" y="1710093"/>
            <a:ext cx="7886700" cy="2852737"/>
          </a:xfrm>
        </p:spPr>
        <p:txBody>
          <a:bodyPr anchor="b"/>
          <a:lstStyle>
            <a:lvl1pPr>
              <a:defRPr sz="6000"/>
            </a:lvl1pPr>
          </a:lstStyle>
          <a:p>
            <a:r>
              <a:rPr lang="ar-SA"/>
              <a:t>انقر لتحرير نمط العنوان الرئيسي</a:t>
            </a:r>
          </a:p>
        </p:txBody>
      </p:sp>
      <p:sp>
        <p:nvSpPr>
          <p:cNvPr id="3" name="عنصر نائب للنص 2"/>
          <p:cNvSpPr>
            <a:spLocks noGrp="1"/>
          </p:cNvSpPr>
          <p:nvPr>
            <p:ph type="body" idx="1"/>
          </p:nvPr>
        </p:nvSpPr>
        <p:spPr>
          <a:xfrm>
            <a:off x="623888" y="4589818"/>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267023085"/>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6286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291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727493872"/>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365129"/>
            <a:ext cx="7886700" cy="1325563"/>
          </a:xfrm>
        </p:spPr>
        <p:txBody>
          <a:bodyPr/>
          <a:lstStyle/>
          <a:p>
            <a:r>
              <a:rPr lang="ar-SA"/>
              <a:t>انقر لتحرير نمط العنوان الرئيسي</a:t>
            </a:r>
          </a:p>
        </p:txBody>
      </p:sp>
      <p:sp>
        <p:nvSpPr>
          <p:cNvPr id="3" name="عنصر نائب للنص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عنصر نائب للمحتوى 3"/>
          <p:cNvSpPr>
            <a:spLocks noGrp="1"/>
          </p:cNvSpPr>
          <p:nvPr>
            <p:ph sz="half" idx="2"/>
          </p:nvPr>
        </p:nvSpPr>
        <p:spPr>
          <a:xfrm>
            <a:off x="629842" y="2505075"/>
            <a:ext cx="3868340"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عنصر نائب للمحتوى 5"/>
          <p:cNvSpPr>
            <a:spLocks noGrp="1"/>
          </p:cNvSpPr>
          <p:nvPr>
            <p:ph sz="quarter" idx="4"/>
          </p:nvPr>
        </p:nvSpPr>
        <p:spPr>
          <a:xfrm>
            <a:off x="4629152" y="2505075"/>
            <a:ext cx="3887391"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994880346"/>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002086168"/>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863364109"/>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محتوى 2"/>
          <p:cNvSpPr>
            <a:spLocks noGrp="1"/>
          </p:cNvSpPr>
          <p:nvPr>
            <p:ph idx="1"/>
          </p:nvPr>
        </p:nvSpPr>
        <p:spPr>
          <a:xfrm>
            <a:off x="3887391" y="987780"/>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160395319"/>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صورة 2"/>
          <p:cNvSpPr>
            <a:spLocks noGrp="1"/>
          </p:cNvSpPr>
          <p:nvPr>
            <p:ph type="pic" idx="1"/>
          </p:nvPr>
        </p:nvSpPr>
        <p:spPr>
          <a:xfrm>
            <a:off x="3887391" y="987780"/>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4783861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143000" y="1122363"/>
            <a:ext cx="6858000" cy="2387600"/>
          </a:xfrm>
        </p:spPr>
        <p:txBody>
          <a:bodyPr anchor="b"/>
          <a:lstStyle>
            <a:lvl1pPr algn="ctr">
              <a:defRPr sz="6000"/>
            </a:lvl1pPr>
          </a:lstStyle>
          <a:p>
            <a:r>
              <a:rPr lang="ar-SA"/>
              <a:t>انقر لتحرير نمط العنوان الرئيسي</a:t>
            </a:r>
          </a:p>
        </p:txBody>
      </p:sp>
      <p:sp>
        <p:nvSpPr>
          <p:cNvPr id="3" name="عنوان فرعي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737567549"/>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899849589"/>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43676" y="365125"/>
            <a:ext cx="1971675" cy="5811838"/>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628652" y="365125"/>
            <a:ext cx="5800725" cy="5811838"/>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935513148"/>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143000" y="1122363"/>
            <a:ext cx="6858000" cy="2387600"/>
          </a:xfrm>
        </p:spPr>
        <p:txBody>
          <a:bodyPr anchor="b"/>
          <a:lstStyle>
            <a:lvl1pPr algn="ctr">
              <a:defRPr sz="6000"/>
            </a:lvl1pPr>
          </a:lstStyle>
          <a:p>
            <a:r>
              <a:rPr lang="ar-SA"/>
              <a:t>انقر لتحرير نمط العنوان الرئيسي</a:t>
            </a:r>
          </a:p>
        </p:txBody>
      </p:sp>
      <p:sp>
        <p:nvSpPr>
          <p:cNvPr id="3" name="عنوان فرعي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310957546"/>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757624988"/>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23888" y="1710071"/>
            <a:ext cx="7886700" cy="2852737"/>
          </a:xfrm>
        </p:spPr>
        <p:txBody>
          <a:bodyPr anchor="b"/>
          <a:lstStyle>
            <a:lvl1pPr>
              <a:defRPr sz="6000"/>
            </a:lvl1pPr>
          </a:lstStyle>
          <a:p>
            <a:r>
              <a:rPr lang="ar-SA"/>
              <a:t>انقر لتحرير نمط العنوان الرئيسي</a:t>
            </a:r>
          </a:p>
        </p:txBody>
      </p:sp>
      <p:sp>
        <p:nvSpPr>
          <p:cNvPr id="3" name="عنصر نائب للنص 2"/>
          <p:cNvSpPr>
            <a:spLocks noGrp="1"/>
          </p:cNvSpPr>
          <p:nvPr>
            <p:ph type="body" idx="1"/>
          </p:nvPr>
        </p:nvSpPr>
        <p:spPr>
          <a:xfrm>
            <a:off x="623888" y="4589796"/>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280867188"/>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6286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291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454972170"/>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365129"/>
            <a:ext cx="7886700" cy="1325563"/>
          </a:xfrm>
        </p:spPr>
        <p:txBody>
          <a:bodyPr/>
          <a:lstStyle/>
          <a:p>
            <a:r>
              <a:rPr lang="ar-SA"/>
              <a:t>انقر لتحرير نمط العنوان الرئيسي</a:t>
            </a:r>
          </a:p>
        </p:txBody>
      </p:sp>
      <p:sp>
        <p:nvSpPr>
          <p:cNvPr id="3" name="عنصر نائب للنص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عنصر نائب للمحتوى 3"/>
          <p:cNvSpPr>
            <a:spLocks noGrp="1"/>
          </p:cNvSpPr>
          <p:nvPr>
            <p:ph sz="half" idx="2"/>
          </p:nvPr>
        </p:nvSpPr>
        <p:spPr>
          <a:xfrm>
            <a:off x="629842" y="2505075"/>
            <a:ext cx="3868340"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عنصر نائب للمحتوى 5"/>
          <p:cNvSpPr>
            <a:spLocks noGrp="1"/>
          </p:cNvSpPr>
          <p:nvPr>
            <p:ph sz="quarter" idx="4"/>
          </p:nvPr>
        </p:nvSpPr>
        <p:spPr>
          <a:xfrm>
            <a:off x="4629152" y="2505075"/>
            <a:ext cx="3887391"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34329570"/>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257758480"/>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81179019"/>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محتوى 2"/>
          <p:cNvSpPr>
            <a:spLocks noGrp="1"/>
          </p:cNvSpPr>
          <p:nvPr>
            <p:ph idx="1"/>
          </p:nvPr>
        </p:nvSpPr>
        <p:spPr>
          <a:xfrm>
            <a:off x="3887391" y="98775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8778842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940744745"/>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صورة 2"/>
          <p:cNvSpPr>
            <a:spLocks noGrp="1"/>
          </p:cNvSpPr>
          <p:nvPr>
            <p:ph type="pic" idx="1"/>
          </p:nvPr>
        </p:nvSpPr>
        <p:spPr>
          <a:xfrm>
            <a:off x="3887391" y="987758"/>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095259548"/>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204658457"/>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43676" y="365125"/>
            <a:ext cx="1971675" cy="5811838"/>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628652" y="365125"/>
            <a:ext cx="5800725" cy="5811838"/>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283424163"/>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143000" y="1122363"/>
            <a:ext cx="6858000" cy="2387600"/>
          </a:xfrm>
        </p:spPr>
        <p:txBody>
          <a:bodyPr anchor="b"/>
          <a:lstStyle>
            <a:lvl1pPr algn="ctr">
              <a:defRPr sz="6000"/>
            </a:lvl1pPr>
          </a:lstStyle>
          <a:p>
            <a:r>
              <a:rPr lang="ar-SA"/>
              <a:t>انقر لتحرير نمط العنوان الرئيسي</a:t>
            </a:r>
          </a:p>
        </p:txBody>
      </p:sp>
      <p:sp>
        <p:nvSpPr>
          <p:cNvPr id="3" name="عنوان فرعي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318731941"/>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68152554"/>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23888" y="1710047"/>
            <a:ext cx="7886700" cy="2852737"/>
          </a:xfrm>
        </p:spPr>
        <p:txBody>
          <a:bodyPr anchor="b"/>
          <a:lstStyle>
            <a:lvl1pPr>
              <a:defRPr sz="6000"/>
            </a:lvl1pPr>
          </a:lstStyle>
          <a:p>
            <a:r>
              <a:rPr lang="ar-SA"/>
              <a:t>انقر لتحرير نمط العنوان الرئيسي</a:t>
            </a:r>
          </a:p>
        </p:txBody>
      </p:sp>
      <p:sp>
        <p:nvSpPr>
          <p:cNvPr id="3" name="عنصر نائب للنص 2"/>
          <p:cNvSpPr>
            <a:spLocks noGrp="1"/>
          </p:cNvSpPr>
          <p:nvPr>
            <p:ph type="body" idx="1"/>
          </p:nvPr>
        </p:nvSpPr>
        <p:spPr>
          <a:xfrm>
            <a:off x="623888" y="4589772"/>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403462634"/>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6286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291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854754676"/>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365129"/>
            <a:ext cx="7886700" cy="1325563"/>
          </a:xfrm>
        </p:spPr>
        <p:txBody>
          <a:bodyPr/>
          <a:lstStyle/>
          <a:p>
            <a:r>
              <a:rPr lang="ar-SA"/>
              <a:t>انقر لتحرير نمط العنوان الرئيسي</a:t>
            </a:r>
          </a:p>
        </p:txBody>
      </p:sp>
      <p:sp>
        <p:nvSpPr>
          <p:cNvPr id="3" name="عنصر نائب للنص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عنصر نائب للمحتوى 3"/>
          <p:cNvSpPr>
            <a:spLocks noGrp="1"/>
          </p:cNvSpPr>
          <p:nvPr>
            <p:ph sz="half" idx="2"/>
          </p:nvPr>
        </p:nvSpPr>
        <p:spPr>
          <a:xfrm>
            <a:off x="629842" y="2505075"/>
            <a:ext cx="3868340"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عنصر نائب للمحتوى 5"/>
          <p:cNvSpPr>
            <a:spLocks noGrp="1"/>
          </p:cNvSpPr>
          <p:nvPr>
            <p:ph sz="quarter" idx="4"/>
          </p:nvPr>
        </p:nvSpPr>
        <p:spPr>
          <a:xfrm>
            <a:off x="4629152" y="2505075"/>
            <a:ext cx="3887391"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76358773"/>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229566351"/>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9256138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23888" y="1710201"/>
            <a:ext cx="7886700" cy="2852737"/>
          </a:xfrm>
        </p:spPr>
        <p:txBody>
          <a:bodyPr anchor="b"/>
          <a:lstStyle>
            <a:lvl1pPr>
              <a:defRPr sz="6000"/>
            </a:lvl1pPr>
          </a:lstStyle>
          <a:p>
            <a:r>
              <a:rPr lang="ar-SA"/>
              <a:t>انقر لتحرير نمط العنوان الرئيسي</a:t>
            </a:r>
          </a:p>
        </p:txBody>
      </p:sp>
      <p:sp>
        <p:nvSpPr>
          <p:cNvPr id="3" name="عنصر نائب للنص 2"/>
          <p:cNvSpPr>
            <a:spLocks noGrp="1"/>
          </p:cNvSpPr>
          <p:nvPr>
            <p:ph type="body" idx="1"/>
          </p:nvPr>
        </p:nvSpPr>
        <p:spPr>
          <a:xfrm>
            <a:off x="623888" y="4589926"/>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419498275"/>
      </p:ext>
    </p:extLst>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محتوى 2"/>
          <p:cNvSpPr>
            <a:spLocks noGrp="1"/>
          </p:cNvSpPr>
          <p:nvPr>
            <p:ph idx="1"/>
          </p:nvPr>
        </p:nvSpPr>
        <p:spPr>
          <a:xfrm>
            <a:off x="3887391" y="987734"/>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646100010"/>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صورة 2"/>
          <p:cNvSpPr>
            <a:spLocks noGrp="1"/>
          </p:cNvSpPr>
          <p:nvPr>
            <p:ph type="pic" idx="1"/>
          </p:nvPr>
        </p:nvSpPr>
        <p:spPr>
          <a:xfrm>
            <a:off x="3887391" y="987734"/>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958800701"/>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769849344"/>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43676" y="365125"/>
            <a:ext cx="1971675" cy="5811838"/>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628652" y="365125"/>
            <a:ext cx="5800725" cy="5811838"/>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536402433"/>
      </p:ext>
    </p:extLst>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143000" y="1122363"/>
            <a:ext cx="6858000" cy="2387600"/>
          </a:xfrm>
        </p:spPr>
        <p:txBody>
          <a:bodyPr anchor="b"/>
          <a:lstStyle>
            <a:lvl1pPr algn="ctr">
              <a:defRPr sz="6000"/>
            </a:lvl1pPr>
          </a:lstStyle>
          <a:p>
            <a:r>
              <a:rPr lang="ar-SA"/>
              <a:t>انقر لتحرير نمط العنوان الرئيسي</a:t>
            </a:r>
          </a:p>
        </p:txBody>
      </p:sp>
      <p:sp>
        <p:nvSpPr>
          <p:cNvPr id="3" name="عنوان فرعي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835926042"/>
      </p:ext>
    </p:extLst>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995169969"/>
      </p:ext>
    </p:extLst>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23888" y="1710021"/>
            <a:ext cx="7886700" cy="2852737"/>
          </a:xfrm>
        </p:spPr>
        <p:txBody>
          <a:bodyPr anchor="b"/>
          <a:lstStyle>
            <a:lvl1pPr>
              <a:defRPr sz="6000"/>
            </a:lvl1pPr>
          </a:lstStyle>
          <a:p>
            <a:r>
              <a:rPr lang="ar-SA"/>
              <a:t>انقر لتحرير نمط العنوان الرئيسي</a:t>
            </a:r>
          </a:p>
        </p:txBody>
      </p:sp>
      <p:sp>
        <p:nvSpPr>
          <p:cNvPr id="3" name="عنصر نائب للنص 2"/>
          <p:cNvSpPr>
            <a:spLocks noGrp="1"/>
          </p:cNvSpPr>
          <p:nvPr>
            <p:ph type="body" idx="1"/>
          </p:nvPr>
        </p:nvSpPr>
        <p:spPr>
          <a:xfrm>
            <a:off x="623888" y="4589746"/>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777516135"/>
      </p:ext>
    </p:extLst>
  </p:cSld>
  <p:clrMapOvr>
    <a:masterClrMapping/>
  </p:clrMapOvr>
</p:sldLayout>
</file>

<file path=ppt/slideLayouts/slideLayout147.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6286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291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420215802"/>
      </p:ext>
    </p:extLst>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365129"/>
            <a:ext cx="7886700" cy="1325563"/>
          </a:xfrm>
        </p:spPr>
        <p:txBody>
          <a:bodyPr/>
          <a:lstStyle/>
          <a:p>
            <a:r>
              <a:rPr lang="ar-SA"/>
              <a:t>انقر لتحرير نمط العنوان الرئيسي</a:t>
            </a:r>
          </a:p>
        </p:txBody>
      </p:sp>
      <p:sp>
        <p:nvSpPr>
          <p:cNvPr id="3" name="عنصر نائب للنص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عنصر نائب للمحتوى 3"/>
          <p:cNvSpPr>
            <a:spLocks noGrp="1"/>
          </p:cNvSpPr>
          <p:nvPr>
            <p:ph sz="half" idx="2"/>
          </p:nvPr>
        </p:nvSpPr>
        <p:spPr>
          <a:xfrm>
            <a:off x="629842" y="2505075"/>
            <a:ext cx="3868340"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عنصر نائب للمحتوى 5"/>
          <p:cNvSpPr>
            <a:spLocks noGrp="1"/>
          </p:cNvSpPr>
          <p:nvPr>
            <p:ph sz="quarter" idx="4"/>
          </p:nvPr>
        </p:nvSpPr>
        <p:spPr>
          <a:xfrm>
            <a:off x="4629152" y="2505075"/>
            <a:ext cx="3887391"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67617229"/>
      </p:ext>
    </p:extLst>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0747660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6286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291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497507878"/>
      </p:ext>
    </p:extLst>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192685494"/>
      </p:ext>
    </p:extLst>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محتوى 2"/>
          <p:cNvSpPr>
            <a:spLocks noGrp="1"/>
          </p:cNvSpPr>
          <p:nvPr>
            <p:ph idx="1"/>
          </p:nvPr>
        </p:nvSpPr>
        <p:spPr>
          <a:xfrm>
            <a:off x="3887391" y="98770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960299053"/>
      </p:ext>
    </p:extLst>
  </p:cSld>
  <p:clrMapOvr>
    <a:masterClrMapping/>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صورة 2"/>
          <p:cNvSpPr>
            <a:spLocks noGrp="1"/>
          </p:cNvSpPr>
          <p:nvPr>
            <p:ph type="pic" idx="1"/>
          </p:nvPr>
        </p:nvSpPr>
        <p:spPr>
          <a:xfrm>
            <a:off x="3887391" y="987708"/>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013642275"/>
      </p:ext>
    </p:extLst>
  </p:cSld>
  <p:clrMapOvr>
    <a:masterClrMapping/>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278659486"/>
      </p:ext>
    </p:extLst>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43676" y="365125"/>
            <a:ext cx="1971675" cy="5811838"/>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628652" y="365125"/>
            <a:ext cx="5800725" cy="5811838"/>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914985687"/>
      </p:ext>
    </p:extLst>
  </p:cSld>
  <p:clrMapOvr>
    <a:masterClrMapping/>
  </p:clrMapOvr>
</p:sldLayout>
</file>

<file path=ppt/slideLayouts/slideLayout155.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143000" y="1122363"/>
            <a:ext cx="6858000" cy="2387600"/>
          </a:xfrm>
        </p:spPr>
        <p:txBody>
          <a:bodyPr anchor="b"/>
          <a:lstStyle>
            <a:lvl1pPr algn="ctr">
              <a:defRPr sz="6000"/>
            </a:lvl1pPr>
          </a:lstStyle>
          <a:p>
            <a:r>
              <a:rPr lang="ar-SA"/>
              <a:t>انقر لتحرير نمط العنوان الرئيسي</a:t>
            </a:r>
          </a:p>
        </p:txBody>
      </p:sp>
      <p:sp>
        <p:nvSpPr>
          <p:cNvPr id="3" name="عنوان فرعي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055198781"/>
      </p:ext>
    </p:extLst>
  </p:cSld>
  <p:clrMapOvr>
    <a:masterClrMapping/>
  </p:clrMapOvr>
</p:sldLayout>
</file>

<file path=ppt/slideLayouts/slideLayout156.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937443984"/>
      </p:ext>
    </p:extLst>
  </p:cSld>
  <p:clrMapOvr>
    <a:masterClrMapping/>
  </p:clrMapOvr>
</p:sldLayout>
</file>

<file path=ppt/slideLayouts/slideLayout157.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23888" y="1709993"/>
            <a:ext cx="7886700" cy="2852737"/>
          </a:xfrm>
        </p:spPr>
        <p:txBody>
          <a:bodyPr anchor="b"/>
          <a:lstStyle>
            <a:lvl1pPr>
              <a:defRPr sz="6000"/>
            </a:lvl1pPr>
          </a:lstStyle>
          <a:p>
            <a:r>
              <a:rPr lang="ar-SA"/>
              <a:t>انقر لتحرير نمط العنوان الرئيسي</a:t>
            </a:r>
          </a:p>
        </p:txBody>
      </p:sp>
      <p:sp>
        <p:nvSpPr>
          <p:cNvPr id="3" name="عنصر نائب للنص 2"/>
          <p:cNvSpPr>
            <a:spLocks noGrp="1"/>
          </p:cNvSpPr>
          <p:nvPr>
            <p:ph type="body" idx="1"/>
          </p:nvPr>
        </p:nvSpPr>
        <p:spPr>
          <a:xfrm>
            <a:off x="623888" y="4589718"/>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824278344"/>
      </p:ext>
    </p:extLst>
  </p:cSld>
  <p:clrMapOvr>
    <a:masterClrMapping/>
  </p:clrMapOvr>
</p:sldLayout>
</file>

<file path=ppt/slideLayouts/slideLayout158.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6286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291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342282496"/>
      </p:ext>
    </p:extLst>
  </p:cSld>
  <p:clrMapOvr>
    <a:masterClrMapping/>
  </p:clrMapOvr>
</p:sldLayout>
</file>

<file path=ppt/slideLayouts/slideLayout159.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365129"/>
            <a:ext cx="7886700" cy="1325563"/>
          </a:xfrm>
        </p:spPr>
        <p:txBody>
          <a:bodyPr/>
          <a:lstStyle/>
          <a:p>
            <a:r>
              <a:rPr lang="ar-SA"/>
              <a:t>انقر لتحرير نمط العنوان الرئيسي</a:t>
            </a:r>
          </a:p>
        </p:txBody>
      </p:sp>
      <p:sp>
        <p:nvSpPr>
          <p:cNvPr id="3" name="عنصر نائب للنص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عنصر نائب للمحتوى 3"/>
          <p:cNvSpPr>
            <a:spLocks noGrp="1"/>
          </p:cNvSpPr>
          <p:nvPr>
            <p:ph sz="half" idx="2"/>
          </p:nvPr>
        </p:nvSpPr>
        <p:spPr>
          <a:xfrm>
            <a:off x="629842" y="2505075"/>
            <a:ext cx="3868340"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عنصر نائب للمحتوى 5"/>
          <p:cNvSpPr>
            <a:spLocks noGrp="1"/>
          </p:cNvSpPr>
          <p:nvPr>
            <p:ph sz="quarter" idx="4"/>
          </p:nvPr>
        </p:nvSpPr>
        <p:spPr>
          <a:xfrm>
            <a:off x="4629152" y="2505075"/>
            <a:ext cx="3887391"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5717412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365129"/>
            <a:ext cx="7886700" cy="1325563"/>
          </a:xfrm>
        </p:spPr>
        <p:txBody>
          <a:bodyPr/>
          <a:lstStyle/>
          <a:p>
            <a:r>
              <a:rPr lang="ar-SA"/>
              <a:t>انقر لتحرير نمط العنوان الرئيسي</a:t>
            </a:r>
          </a:p>
        </p:txBody>
      </p:sp>
      <p:sp>
        <p:nvSpPr>
          <p:cNvPr id="3" name="عنصر نائب للنص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عنصر نائب للمحتوى 3"/>
          <p:cNvSpPr>
            <a:spLocks noGrp="1"/>
          </p:cNvSpPr>
          <p:nvPr>
            <p:ph sz="half" idx="2"/>
          </p:nvPr>
        </p:nvSpPr>
        <p:spPr>
          <a:xfrm>
            <a:off x="629842" y="2505075"/>
            <a:ext cx="3868340"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عنصر نائب للمحتوى 5"/>
          <p:cNvSpPr>
            <a:spLocks noGrp="1"/>
          </p:cNvSpPr>
          <p:nvPr>
            <p:ph sz="quarter" idx="4"/>
          </p:nvPr>
        </p:nvSpPr>
        <p:spPr>
          <a:xfrm>
            <a:off x="4629152" y="2505075"/>
            <a:ext cx="3887391"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687117875"/>
      </p:ext>
    </p:extLst>
  </p:cSld>
  <p:clrMapOvr>
    <a:masterClrMapping/>
  </p:clrMapOvr>
</p:sldLayout>
</file>

<file path=ppt/slideLayouts/slideLayout160.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346419622"/>
      </p:ext>
    </p:extLst>
  </p:cSld>
  <p:clrMapOvr>
    <a:masterClrMapping/>
  </p:clrMapOvr>
</p:sldLayout>
</file>

<file path=ppt/slideLayouts/slideLayout161.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470836248"/>
      </p:ext>
    </p:extLst>
  </p:cSld>
  <p:clrMapOvr>
    <a:masterClrMapping/>
  </p:clrMapOvr>
</p:sldLayout>
</file>

<file path=ppt/slideLayouts/slideLayout162.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محتوى 2"/>
          <p:cNvSpPr>
            <a:spLocks noGrp="1"/>
          </p:cNvSpPr>
          <p:nvPr>
            <p:ph idx="1"/>
          </p:nvPr>
        </p:nvSpPr>
        <p:spPr>
          <a:xfrm>
            <a:off x="3887391" y="987680"/>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337626315"/>
      </p:ext>
    </p:extLst>
  </p:cSld>
  <p:clrMapOvr>
    <a:masterClrMapping/>
  </p:clrMapOvr>
</p:sldLayout>
</file>

<file path=ppt/slideLayouts/slideLayout163.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صورة 2"/>
          <p:cNvSpPr>
            <a:spLocks noGrp="1"/>
          </p:cNvSpPr>
          <p:nvPr>
            <p:ph type="pic" idx="1"/>
          </p:nvPr>
        </p:nvSpPr>
        <p:spPr>
          <a:xfrm>
            <a:off x="3887391" y="987680"/>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230936094"/>
      </p:ext>
    </p:extLst>
  </p:cSld>
  <p:clrMapOvr>
    <a:masterClrMapping/>
  </p:clrMapOvr>
</p:sldLayout>
</file>

<file path=ppt/slideLayouts/slideLayout164.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006190398"/>
      </p:ext>
    </p:extLst>
  </p:cSld>
  <p:clrMapOvr>
    <a:masterClrMapping/>
  </p:clrMapOvr>
</p:sldLayout>
</file>

<file path=ppt/slideLayouts/slideLayout165.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43676" y="365125"/>
            <a:ext cx="1971675" cy="5811838"/>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628652" y="365125"/>
            <a:ext cx="5800725" cy="5811838"/>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389927353"/>
      </p:ext>
    </p:extLst>
  </p:cSld>
  <p:clrMapOvr>
    <a:masterClrMapping/>
  </p:clrMapOvr>
</p:sldLayout>
</file>

<file path=ppt/slideLayouts/slideLayout166.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143000" y="1122363"/>
            <a:ext cx="6858000" cy="2387600"/>
          </a:xfrm>
        </p:spPr>
        <p:txBody>
          <a:bodyPr anchor="b"/>
          <a:lstStyle>
            <a:lvl1pPr algn="ctr">
              <a:defRPr sz="6000"/>
            </a:lvl1pPr>
          </a:lstStyle>
          <a:p>
            <a:r>
              <a:rPr lang="ar-SA"/>
              <a:t>انقر لتحرير نمط العنوان الرئيسي</a:t>
            </a:r>
          </a:p>
        </p:txBody>
      </p:sp>
      <p:sp>
        <p:nvSpPr>
          <p:cNvPr id="3" name="عنوان فرعي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957647966"/>
      </p:ext>
    </p:extLst>
  </p:cSld>
  <p:clrMapOvr>
    <a:masterClrMapping/>
  </p:clrMapOvr>
</p:sldLayout>
</file>

<file path=ppt/slideLayouts/slideLayout167.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105279406"/>
      </p:ext>
    </p:extLst>
  </p:cSld>
  <p:clrMapOvr>
    <a:masterClrMapping/>
  </p:clrMapOvr>
</p:sldLayout>
</file>

<file path=ppt/slideLayouts/slideLayout168.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23888" y="1709963"/>
            <a:ext cx="7886700" cy="2852737"/>
          </a:xfrm>
        </p:spPr>
        <p:txBody>
          <a:bodyPr anchor="b"/>
          <a:lstStyle>
            <a:lvl1pPr>
              <a:defRPr sz="6000"/>
            </a:lvl1pPr>
          </a:lstStyle>
          <a:p>
            <a:r>
              <a:rPr lang="ar-SA"/>
              <a:t>انقر لتحرير نمط العنوان الرئيسي</a:t>
            </a:r>
          </a:p>
        </p:txBody>
      </p:sp>
      <p:sp>
        <p:nvSpPr>
          <p:cNvPr id="3" name="عنصر نائب للنص 2"/>
          <p:cNvSpPr>
            <a:spLocks noGrp="1"/>
          </p:cNvSpPr>
          <p:nvPr>
            <p:ph type="body" idx="1"/>
          </p:nvPr>
        </p:nvSpPr>
        <p:spPr>
          <a:xfrm>
            <a:off x="623888" y="4589688"/>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296133711"/>
      </p:ext>
    </p:extLst>
  </p:cSld>
  <p:clrMapOvr>
    <a:masterClrMapping/>
  </p:clrMapOvr>
</p:sldLayout>
</file>

<file path=ppt/slideLayouts/slideLayout169.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6286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291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5336379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196931473"/>
      </p:ext>
    </p:extLst>
  </p:cSld>
  <p:clrMapOvr>
    <a:masterClrMapping/>
  </p:clrMapOvr>
</p:sldLayout>
</file>

<file path=ppt/slideLayouts/slideLayout170.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365129"/>
            <a:ext cx="7886700" cy="1325563"/>
          </a:xfrm>
        </p:spPr>
        <p:txBody>
          <a:bodyPr/>
          <a:lstStyle/>
          <a:p>
            <a:r>
              <a:rPr lang="ar-SA"/>
              <a:t>انقر لتحرير نمط العنوان الرئيسي</a:t>
            </a:r>
          </a:p>
        </p:txBody>
      </p:sp>
      <p:sp>
        <p:nvSpPr>
          <p:cNvPr id="3" name="عنصر نائب للنص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عنصر نائب للمحتوى 3"/>
          <p:cNvSpPr>
            <a:spLocks noGrp="1"/>
          </p:cNvSpPr>
          <p:nvPr>
            <p:ph sz="half" idx="2"/>
          </p:nvPr>
        </p:nvSpPr>
        <p:spPr>
          <a:xfrm>
            <a:off x="629842" y="2505075"/>
            <a:ext cx="3868340"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عنصر نائب للمحتوى 5"/>
          <p:cNvSpPr>
            <a:spLocks noGrp="1"/>
          </p:cNvSpPr>
          <p:nvPr>
            <p:ph sz="quarter" idx="4"/>
          </p:nvPr>
        </p:nvSpPr>
        <p:spPr>
          <a:xfrm>
            <a:off x="4629152" y="2505075"/>
            <a:ext cx="3887391"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339057049"/>
      </p:ext>
    </p:extLst>
  </p:cSld>
  <p:clrMapOvr>
    <a:masterClrMapping/>
  </p:clrMapOvr>
</p:sldLayout>
</file>

<file path=ppt/slideLayouts/slideLayout171.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858509332"/>
      </p:ext>
    </p:extLst>
  </p:cSld>
  <p:clrMapOvr>
    <a:masterClrMapping/>
  </p:clrMapOvr>
</p:sldLayout>
</file>

<file path=ppt/slideLayouts/slideLayout172.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979261774"/>
      </p:ext>
    </p:extLst>
  </p:cSld>
  <p:clrMapOvr>
    <a:masterClrMapping/>
  </p:clrMapOvr>
</p:sldLayout>
</file>

<file path=ppt/slideLayouts/slideLayout173.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محتوى 2"/>
          <p:cNvSpPr>
            <a:spLocks noGrp="1"/>
          </p:cNvSpPr>
          <p:nvPr>
            <p:ph idx="1"/>
          </p:nvPr>
        </p:nvSpPr>
        <p:spPr>
          <a:xfrm>
            <a:off x="3887391" y="987650"/>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49344906"/>
      </p:ext>
    </p:extLst>
  </p:cSld>
  <p:clrMapOvr>
    <a:masterClrMapping/>
  </p:clrMapOvr>
</p:sldLayout>
</file>

<file path=ppt/slideLayouts/slideLayout174.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صورة 2"/>
          <p:cNvSpPr>
            <a:spLocks noGrp="1"/>
          </p:cNvSpPr>
          <p:nvPr>
            <p:ph type="pic" idx="1"/>
          </p:nvPr>
        </p:nvSpPr>
        <p:spPr>
          <a:xfrm>
            <a:off x="3887391" y="987650"/>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180774250"/>
      </p:ext>
    </p:extLst>
  </p:cSld>
  <p:clrMapOvr>
    <a:masterClrMapping/>
  </p:clrMapOvr>
</p:sldLayout>
</file>

<file path=ppt/slideLayouts/slideLayout17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619078290"/>
      </p:ext>
    </p:extLst>
  </p:cSld>
  <p:clrMapOvr>
    <a:masterClrMapping/>
  </p:clrMapOvr>
</p:sldLayout>
</file>

<file path=ppt/slideLayouts/slideLayout17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43676" y="365125"/>
            <a:ext cx="1971675" cy="5811838"/>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628652" y="365125"/>
            <a:ext cx="5800725" cy="5811838"/>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921865966"/>
      </p:ext>
    </p:extLst>
  </p:cSld>
  <p:clrMapOvr>
    <a:masterClrMapping/>
  </p:clrMapOvr>
</p:sldLayout>
</file>

<file path=ppt/slideLayouts/slideLayout177.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143000" y="1122363"/>
            <a:ext cx="6858000" cy="2387600"/>
          </a:xfrm>
        </p:spPr>
        <p:txBody>
          <a:bodyPr anchor="b"/>
          <a:lstStyle>
            <a:lvl1pPr algn="ctr">
              <a:defRPr sz="6000"/>
            </a:lvl1pPr>
          </a:lstStyle>
          <a:p>
            <a:r>
              <a:rPr lang="ar-SA"/>
              <a:t>انقر لتحرير نمط العنوان الرئيسي</a:t>
            </a:r>
          </a:p>
        </p:txBody>
      </p:sp>
      <p:sp>
        <p:nvSpPr>
          <p:cNvPr id="3" name="عنوان فرعي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072945775"/>
      </p:ext>
    </p:extLst>
  </p:cSld>
  <p:clrMapOvr>
    <a:masterClrMapping/>
  </p:clrMapOvr>
</p:sldLayout>
</file>

<file path=ppt/slideLayouts/slideLayout178.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295227743"/>
      </p:ext>
    </p:extLst>
  </p:cSld>
  <p:clrMapOvr>
    <a:masterClrMapping/>
  </p:clrMapOvr>
</p:sldLayout>
</file>

<file path=ppt/slideLayouts/slideLayout179.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23888" y="1709931"/>
            <a:ext cx="7886700" cy="2852737"/>
          </a:xfrm>
        </p:spPr>
        <p:txBody>
          <a:bodyPr anchor="b"/>
          <a:lstStyle>
            <a:lvl1pPr>
              <a:defRPr sz="6000"/>
            </a:lvl1pPr>
          </a:lstStyle>
          <a:p>
            <a:r>
              <a:rPr lang="ar-SA"/>
              <a:t>انقر لتحرير نمط العنوان الرئيسي</a:t>
            </a:r>
          </a:p>
        </p:txBody>
      </p:sp>
      <p:sp>
        <p:nvSpPr>
          <p:cNvPr id="3" name="عنصر نائب للنص 2"/>
          <p:cNvSpPr>
            <a:spLocks noGrp="1"/>
          </p:cNvSpPr>
          <p:nvPr>
            <p:ph type="body" idx="1"/>
          </p:nvPr>
        </p:nvSpPr>
        <p:spPr>
          <a:xfrm>
            <a:off x="623888" y="4589656"/>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5345700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146824820"/>
      </p:ext>
    </p:extLst>
  </p:cSld>
  <p:clrMapOvr>
    <a:masterClrMapping/>
  </p:clrMapOvr>
</p:sldLayout>
</file>

<file path=ppt/slideLayouts/slideLayout180.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6286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291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184114417"/>
      </p:ext>
    </p:extLst>
  </p:cSld>
  <p:clrMapOvr>
    <a:masterClrMapping/>
  </p:clrMapOvr>
</p:sldLayout>
</file>

<file path=ppt/slideLayouts/slideLayout181.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365129"/>
            <a:ext cx="7886700" cy="1325563"/>
          </a:xfrm>
        </p:spPr>
        <p:txBody>
          <a:bodyPr/>
          <a:lstStyle/>
          <a:p>
            <a:r>
              <a:rPr lang="ar-SA"/>
              <a:t>انقر لتحرير نمط العنوان الرئيسي</a:t>
            </a:r>
          </a:p>
        </p:txBody>
      </p:sp>
      <p:sp>
        <p:nvSpPr>
          <p:cNvPr id="3" name="عنصر نائب للنص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عنصر نائب للمحتوى 3"/>
          <p:cNvSpPr>
            <a:spLocks noGrp="1"/>
          </p:cNvSpPr>
          <p:nvPr>
            <p:ph sz="half" idx="2"/>
          </p:nvPr>
        </p:nvSpPr>
        <p:spPr>
          <a:xfrm>
            <a:off x="629842" y="2505075"/>
            <a:ext cx="3868340"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عنصر نائب للمحتوى 5"/>
          <p:cNvSpPr>
            <a:spLocks noGrp="1"/>
          </p:cNvSpPr>
          <p:nvPr>
            <p:ph sz="quarter" idx="4"/>
          </p:nvPr>
        </p:nvSpPr>
        <p:spPr>
          <a:xfrm>
            <a:off x="4629152" y="2505075"/>
            <a:ext cx="3887391"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395091894"/>
      </p:ext>
    </p:extLst>
  </p:cSld>
  <p:clrMapOvr>
    <a:masterClrMapping/>
  </p:clrMapOvr>
</p:sldLayout>
</file>

<file path=ppt/slideLayouts/slideLayout182.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280214357"/>
      </p:ext>
    </p:extLst>
  </p:cSld>
  <p:clrMapOvr>
    <a:masterClrMapping/>
  </p:clrMapOvr>
</p:sldLayout>
</file>

<file path=ppt/slideLayouts/slideLayout183.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882446163"/>
      </p:ext>
    </p:extLst>
  </p:cSld>
  <p:clrMapOvr>
    <a:masterClrMapping/>
  </p:clrMapOvr>
</p:sldLayout>
</file>

<file path=ppt/slideLayouts/slideLayout184.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محتوى 2"/>
          <p:cNvSpPr>
            <a:spLocks noGrp="1"/>
          </p:cNvSpPr>
          <p:nvPr>
            <p:ph idx="1"/>
          </p:nvPr>
        </p:nvSpPr>
        <p:spPr>
          <a:xfrm>
            <a:off x="3887391" y="98761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685933226"/>
      </p:ext>
    </p:extLst>
  </p:cSld>
  <p:clrMapOvr>
    <a:masterClrMapping/>
  </p:clrMapOvr>
</p:sldLayout>
</file>

<file path=ppt/slideLayouts/slideLayout185.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صورة 2"/>
          <p:cNvSpPr>
            <a:spLocks noGrp="1"/>
          </p:cNvSpPr>
          <p:nvPr>
            <p:ph type="pic" idx="1"/>
          </p:nvPr>
        </p:nvSpPr>
        <p:spPr>
          <a:xfrm>
            <a:off x="3887391" y="987618"/>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169035992"/>
      </p:ext>
    </p:extLst>
  </p:cSld>
  <p:clrMapOvr>
    <a:masterClrMapping/>
  </p:clrMapOvr>
</p:sldLayout>
</file>

<file path=ppt/slideLayouts/slideLayout18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996719841"/>
      </p:ext>
    </p:extLst>
  </p:cSld>
  <p:clrMapOvr>
    <a:masterClrMapping/>
  </p:clrMapOvr>
</p:sldLayout>
</file>

<file path=ppt/slideLayouts/slideLayout18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43676" y="365125"/>
            <a:ext cx="1971675" cy="5811838"/>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628652" y="365125"/>
            <a:ext cx="5800725" cy="5811838"/>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72545141"/>
      </p:ext>
    </p:extLst>
  </p:cSld>
  <p:clrMapOvr>
    <a:masterClrMapping/>
  </p:clrMapOvr>
</p:sldLayout>
</file>

<file path=ppt/slideLayouts/slideLayout188.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143000" y="1122363"/>
            <a:ext cx="6858000" cy="2387600"/>
          </a:xfrm>
        </p:spPr>
        <p:txBody>
          <a:bodyPr anchor="b"/>
          <a:lstStyle>
            <a:lvl1pPr algn="ctr">
              <a:defRPr sz="6000"/>
            </a:lvl1pPr>
          </a:lstStyle>
          <a:p>
            <a:r>
              <a:rPr lang="ar-SA"/>
              <a:t>انقر لتحرير نمط العنوان الرئيسي</a:t>
            </a:r>
          </a:p>
        </p:txBody>
      </p:sp>
      <p:sp>
        <p:nvSpPr>
          <p:cNvPr id="3" name="عنوان فرعي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912713370"/>
      </p:ext>
    </p:extLst>
  </p:cSld>
  <p:clrMapOvr>
    <a:masterClrMapping/>
  </p:clrMapOvr>
</p:sldLayout>
</file>

<file path=ppt/slideLayouts/slideLayout189.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2445850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محتوى 2"/>
          <p:cNvSpPr>
            <a:spLocks noGrp="1"/>
          </p:cNvSpPr>
          <p:nvPr>
            <p:ph idx="1"/>
          </p:nvPr>
        </p:nvSpPr>
        <p:spPr>
          <a:xfrm>
            <a:off x="3887391" y="98788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215422814"/>
      </p:ext>
    </p:extLst>
  </p:cSld>
  <p:clrMapOvr>
    <a:masterClrMapping/>
  </p:clrMapOvr>
</p:sldLayout>
</file>

<file path=ppt/slideLayouts/slideLayout190.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23888" y="1709897"/>
            <a:ext cx="7886700" cy="2852737"/>
          </a:xfrm>
        </p:spPr>
        <p:txBody>
          <a:bodyPr anchor="b"/>
          <a:lstStyle>
            <a:lvl1pPr>
              <a:defRPr sz="6000"/>
            </a:lvl1pPr>
          </a:lstStyle>
          <a:p>
            <a:r>
              <a:rPr lang="ar-SA"/>
              <a:t>انقر لتحرير نمط العنوان الرئيسي</a:t>
            </a:r>
          </a:p>
        </p:txBody>
      </p:sp>
      <p:sp>
        <p:nvSpPr>
          <p:cNvPr id="3" name="عنصر نائب للنص 2"/>
          <p:cNvSpPr>
            <a:spLocks noGrp="1"/>
          </p:cNvSpPr>
          <p:nvPr>
            <p:ph type="body" idx="1"/>
          </p:nvPr>
        </p:nvSpPr>
        <p:spPr>
          <a:xfrm>
            <a:off x="623888" y="4589622"/>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369899559"/>
      </p:ext>
    </p:extLst>
  </p:cSld>
  <p:clrMapOvr>
    <a:masterClrMapping/>
  </p:clrMapOvr>
</p:sldLayout>
</file>

<file path=ppt/slideLayouts/slideLayout191.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6286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291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86850646"/>
      </p:ext>
    </p:extLst>
  </p:cSld>
  <p:clrMapOvr>
    <a:masterClrMapping/>
  </p:clrMapOvr>
</p:sldLayout>
</file>

<file path=ppt/slideLayouts/slideLayout192.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365129"/>
            <a:ext cx="7886700" cy="1325563"/>
          </a:xfrm>
        </p:spPr>
        <p:txBody>
          <a:bodyPr/>
          <a:lstStyle/>
          <a:p>
            <a:r>
              <a:rPr lang="ar-SA"/>
              <a:t>انقر لتحرير نمط العنوان الرئيسي</a:t>
            </a:r>
          </a:p>
        </p:txBody>
      </p:sp>
      <p:sp>
        <p:nvSpPr>
          <p:cNvPr id="3" name="عنصر نائب للنص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عنصر نائب للمحتوى 3"/>
          <p:cNvSpPr>
            <a:spLocks noGrp="1"/>
          </p:cNvSpPr>
          <p:nvPr>
            <p:ph sz="half" idx="2"/>
          </p:nvPr>
        </p:nvSpPr>
        <p:spPr>
          <a:xfrm>
            <a:off x="629842" y="2505075"/>
            <a:ext cx="3868340"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عنصر نائب للمحتوى 5"/>
          <p:cNvSpPr>
            <a:spLocks noGrp="1"/>
          </p:cNvSpPr>
          <p:nvPr>
            <p:ph sz="quarter" idx="4"/>
          </p:nvPr>
        </p:nvSpPr>
        <p:spPr>
          <a:xfrm>
            <a:off x="4629152" y="2505075"/>
            <a:ext cx="3887391"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322011273"/>
      </p:ext>
    </p:extLst>
  </p:cSld>
  <p:clrMapOvr>
    <a:masterClrMapping/>
  </p:clrMapOvr>
</p:sldLayout>
</file>

<file path=ppt/slideLayouts/slideLayout193.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495372851"/>
      </p:ext>
    </p:extLst>
  </p:cSld>
  <p:clrMapOvr>
    <a:masterClrMapping/>
  </p:clrMapOvr>
</p:sldLayout>
</file>

<file path=ppt/slideLayouts/slideLayout194.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127628737"/>
      </p:ext>
    </p:extLst>
  </p:cSld>
  <p:clrMapOvr>
    <a:masterClrMapping/>
  </p:clrMapOvr>
</p:sldLayout>
</file>

<file path=ppt/slideLayouts/slideLayout195.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محتوى 2"/>
          <p:cNvSpPr>
            <a:spLocks noGrp="1"/>
          </p:cNvSpPr>
          <p:nvPr>
            <p:ph idx="1"/>
          </p:nvPr>
        </p:nvSpPr>
        <p:spPr>
          <a:xfrm>
            <a:off x="3887391" y="987584"/>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967310255"/>
      </p:ext>
    </p:extLst>
  </p:cSld>
  <p:clrMapOvr>
    <a:masterClrMapping/>
  </p:clrMapOvr>
</p:sldLayout>
</file>

<file path=ppt/slideLayouts/slideLayout196.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صورة 2"/>
          <p:cNvSpPr>
            <a:spLocks noGrp="1"/>
          </p:cNvSpPr>
          <p:nvPr>
            <p:ph type="pic" idx="1"/>
          </p:nvPr>
        </p:nvSpPr>
        <p:spPr>
          <a:xfrm>
            <a:off x="3887391" y="987584"/>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942431050"/>
      </p:ext>
    </p:extLst>
  </p:cSld>
  <p:clrMapOvr>
    <a:masterClrMapping/>
  </p:clrMapOvr>
</p:sldLayout>
</file>

<file path=ppt/slideLayouts/slideLayout197.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639435962"/>
      </p:ext>
    </p:extLst>
  </p:cSld>
  <p:clrMapOvr>
    <a:masterClrMapping/>
  </p:clrMapOvr>
</p:sldLayout>
</file>

<file path=ppt/slideLayouts/slideLayout198.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43676" y="365125"/>
            <a:ext cx="1971675" cy="5811838"/>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628652" y="365125"/>
            <a:ext cx="5800725" cy="5811838"/>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101205627"/>
      </p:ext>
    </p:extLst>
  </p:cSld>
  <p:clrMapOvr>
    <a:masterClrMapping/>
  </p:clrMapOvr>
</p:sldLayout>
</file>

<file path=ppt/slideLayouts/slideLayout199.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143000" y="1122363"/>
            <a:ext cx="6858000" cy="2387600"/>
          </a:xfrm>
        </p:spPr>
        <p:txBody>
          <a:bodyPr anchor="b"/>
          <a:lstStyle>
            <a:lvl1pPr algn="ctr">
              <a:defRPr sz="6000"/>
            </a:lvl1pPr>
          </a:lstStyle>
          <a:p>
            <a:r>
              <a:rPr lang="ar-SA"/>
              <a:t>انقر لتحرير نمط العنوان الرئيسي</a:t>
            </a:r>
          </a:p>
        </p:txBody>
      </p:sp>
      <p:sp>
        <p:nvSpPr>
          <p:cNvPr id="3" name="عنوان فرعي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438444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CB63B61-8868-4C83-BAE0-66CEB14FD35C}"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48105688"/>
      </p:ext>
    </p:extLst>
  </p:cSld>
  <p:clrMapOvr>
    <a:masterClrMapping/>
  </p:clrMapOvr>
  <p:transition>
    <p:dissolv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صورة 2"/>
          <p:cNvSpPr>
            <a:spLocks noGrp="1"/>
          </p:cNvSpPr>
          <p:nvPr>
            <p:ph type="pic" idx="1"/>
          </p:nvPr>
        </p:nvSpPr>
        <p:spPr>
          <a:xfrm>
            <a:off x="3887391" y="987888"/>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176682404"/>
      </p:ext>
    </p:extLst>
  </p:cSld>
  <p:clrMapOvr>
    <a:masterClrMapping/>
  </p:clrMapOvr>
</p:sldLayout>
</file>

<file path=ppt/slideLayouts/slideLayout200.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91448442"/>
      </p:ext>
    </p:extLst>
  </p:cSld>
  <p:clrMapOvr>
    <a:masterClrMapping/>
  </p:clrMapOvr>
</p:sldLayout>
</file>

<file path=ppt/slideLayouts/slideLayout201.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23888" y="1709861"/>
            <a:ext cx="7886700" cy="2852737"/>
          </a:xfrm>
        </p:spPr>
        <p:txBody>
          <a:bodyPr anchor="b"/>
          <a:lstStyle>
            <a:lvl1pPr>
              <a:defRPr sz="6000"/>
            </a:lvl1pPr>
          </a:lstStyle>
          <a:p>
            <a:r>
              <a:rPr lang="ar-SA"/>
              <a:t>انقر لتحرير نمط العنوان الرئيسي</a:t>
            </a:r>
          </a:p>
        </p:txBody>
      </p:sp>
      <p:sp>
        <p:nvSpPr>
          <p:cNvPr id="3" name="عنصر نائب للنص 2"/>
          <p:cNvSpPr>
            <a:spLocks noGrp="1"/>
          </p:cNvSpPr>
          <p:nvPr>
            <p:ph type="body" idx="1"/>
          </p:nvPr>
        </p:nvSpPr>
        <p:spPr>
          <a:xfrm>
            <a:off x="623888" y="4589586"/>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689250817"/>
      </p:ext>
    </p:extLst>
  </p:cSld>
  <p:clrMapOvr>
    <a:masterClrMapping/>
  </p:clrMapOvr>
</p:sldLayout>
</file>

<file path=ppt/slideLayouts/slideLayout202.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6286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291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315214265"/>
      </p:ext>
    </p:extLst>
  </p:cSld>
  <p:clrMapOvr>
    <a:masterClrMapping/>
  </p:clrMapOvr>
</p:sldLayout>
</file>

<file path=ppt/slideLayouts/slideLayout203.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365129"/>
            <a:ext cx="7886700" cy="1325563"/>
          </a:xfrm>
        </p:spPr>
        <p:txBody>
          <a:bodyPr/>
          <a:lstStyle/>
          <a:p>
            <a:r>
              <a:rPr lang="ar-SA"/>
              <a:t>انقر لتحرير نمط العنوان الرئيسي</a:t>
            </a:r>
          </a:p>
        </p:txBody>
      </p:sp>
      <p:sp>
        <p:nvSpPr>
          <p:cNvPr id="3" name="عنصر نائب للنص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عنصر نائب للمحتوى 3"/>
          <p:cNvSpPr>
            <a:spLocks noGrp="1"/>
          </p:cNvSpPr>
          <p:nvPr>
            <p:ph sz="half" idx="2"/>
          </p:nvPr>
        </p:nvSpPr>
        <p:spPr>
          <a:xfrm>
            <a:off x="629842" y="2505075"/>
            <a:ext cx="3868340"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عنصر نائب للمحتوى 5"/>
          <p:cNvSpPr>
            <a:spLocks noGrp="1"/>
          </p:cNvSpPr>
          <p:nvPr>
            <p:ph sz="quarter" idx="4"/>
          </p:nvPr>
        </p:nvSpPr>
        <p:spPr>
          <a:xfrm>
            <a:off x="4629152" y="2505075"/>
            <a:ext cx="3887391"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998794850"/>
      </p:ext>
    </p:extLst>
  </p:cSld>
  <p:clrMapOvr>
    <a:masterClrMapping/>
  </p:clrMapOvr>
</p:sldLayout>
</file>

<file path=ppt/slideLayouts/slideLayout204.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062679275"/>
      </p:ext>
    </p:extLst>
  </p:cSld>
  <p:clrMapOvr>
    <a:masterClrMapping/>
  </p:clrMapOvr>
</p:sldLayout>
</file>

<file path=ppt/slideLayouts/slideLayout205.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678001670"/>
      </p:ext>
    </p:extLst>
  </p:cSld>
  <p:clrMapOvr>
    <a:masterClrMapping/>
  </p:clrMapOvr>
</p:sldLayout>
</file>

<file path=ppt/slideLayouts/slideLayout206.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محتوى 2"/>
          <p:cNvSpPr>
            <a:spLocks noGrp="1"/>
          </p:cNvSpPr>
          <p:nvPr>
            <p:ph idx="1"/>
          </p:nvPr>
        </p:nvSpPr>
        <p:spPr>
          <a:xfrm>
            <a:off x="3887391" y="98754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724834094"/>
      </p:ext>
    </p:extLst>
  </p:cSld>
  <p:clrMapOvr>
    <a:masterClrMapping/>
  </p:clrMapOvr>
</p:sldLayout>
</file>

<file path=ppt/slideLayouts/slideLayout207.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صورة 2"/>
          <p:cNvSpPr>
            <a:spLocks noGrp="1"/>
          </p:cNvSpPr>
          <p:nvPr>
            <p:ph type="pic" idx="1"/>
          </p:nvPr>
        </p:nvSpPr>
        <p:spPr>
          <a:xfrm>
            <a:off x="3887391" y="987548"/>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395275992"/>
      </p:ext>
    </p:extLst>
  </p:cSld>
  <p:clrMapOvr>
    <a:masterClrMapping/>
  </p:clrMapOvr>
</p:sldLayout>
</file>

<file path=ppt/slideLayouts/slideLayout208.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356494502"/>
      </p:ext>
    </p:extLst>
  </p:cSld>
  <p:clrMapOvr>
    <a:masterClrMapping/>
  </p:clrMapOvr>
</p:sldLayout>
</file>

<file path=ppt/slideLayouts/slideLayout209.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43676" y="365125"/>
            <a:ext cx="1971675" cy="5811838"/>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628652" y="365125"/>
            <a:ext cx="5800725" cy="5811838"/>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19892442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280601508"/>
      </p:ext>
    </p:extLst>
  </p:cSld>
  <p:clrMapOvr>
    <a:masterClrMapping/>
  </p:clrMapOvr>
</p:sldLayout>
</file>

<file path=ppt/slideLayouts/slideLayout210.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143000" y="1122363"/>
            <a:ext cx="6858000" cy="2387600"/>
          </a:xfrm>
        </p:spPr>
        <p:txBody>
          <a:bodyPr anchor="b"/>
          <a:lstStyle>
            <a:lvl1pPr algn="ctr">
              <a:defRPr sz="6000"/>
            </a:lvl1pPr>
          </a:lstStyle>
          <a:p>
            <a:r>
              <a:rPr lang="ar-SA"/>
              <a:t>انقر لتحرير نمط العنوان الرئيسي</a:t>
            </a:r>
          </a:p>
        </p:txBody>
      </p:sp>
      <p:sp>
        <p:nvSpPr>
          <p:cNvPr id="3" name="عنوان فرعي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769539013"/>
      </p:ext>
    </p:extLst>
  </p:cSld>
  <p:clrMapOvr>
    <a:masterClrMapping/>
  </p:clrMapOvr>
</p:sldLayout>
</file>

<file path=ppt/slideLayouts/slideLayout211.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110991762"/>
      </p:ext>
    </p:extLst>
  </p:cSld>
  <p:clrMapOvr>
    <a:masterClrMapping/>
  </p:clrMapOvr>
</p:sldLayout>
</file>

<file path=ppt/slideLayouts/slideLayout212.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23888" y="1709823"/>
            <a:ext cx="7886700" cy="2852737"/>
          </a:xfrm>
        </p:spPr>
        <p:txBody>
          <a:bodyPr anchor="b"/>
          <a:lstStyle>
            <a:lvl1pPr>
              <a:defRPr sz="6000"/>
            </a:lvl1pPr>
          </a:lstStyle>
          <a:p>
            <a:r>
              <a:rPr lang="ar-SA"/>
              <a:t>انقر لتحرير نمط العنوان الرئيسي</a:t>
            </a:r>
          </a:p>
        </p:txBody>
      </p:sp>
      <p:sp>
        <p:nvSpPr>
          <p:cNvPr id="3" name="عنصر نائب للنص 2"/>
          <p:cNvSpPr>
            <a:spLocks noGrp="1"/>
          </p:cNvSpPr>
          <p:nvPr>
            <p:ph type="body" idx="1"/>
          </p:nvPr>
        </p:nvSpPr>
        <p:spPr>
          <a:xfrm>
            <a:off x="623888" y="4589548"/>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144458098"/>
      </p:ext>
    </p:extLst>
  </p:cSld>
  <p:clrMapOvr>
    <a:masterClrMapping/>
  </p:clrMapOvr>
</p:sldLayout>
</file>

<file path=ppt/slideLayouts/slideLayout213.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6286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291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033457519"/>
      </p:ext>
    </p:extLst>
  </p:cSld>
  <p:clrMapOvr>
    <a:masterClrMapping/>
  </p:clrMapOvr>
</p:sldLayout>
</file>

<file path=ppt/slideLayouts/slideLayout214.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365129"/>
            <a:ext cx="7886700" cy="1325563"/>
          </a:xfrm>
        </p:spPr>
        <p:txBody>
          <a:bodyPr/>
          <a:lstStyle/>
          <a:p>
            <a:r>
              <a:rPr lang="ar-SA"/>
              <a:t>انقر لتحرير نمط العنوان الرئيسي</a:t>
            </a:r>
          </a:p>
        </p:txBody>
      </p:sp>
      <p:sp>
        <p:nvSpPr>
          <p:cNvPr id="3" name="عنصر نائب للنص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عنصر نائب للمحتوى 3"/>
          <p:cNvSpPr>
            <a:spLocks noGrp="1"/>
          </p:cNvSpPr>
          <p:nvPr>
            <p:ph sz="half" idx="2"/>
          </p:nvPr>
        </p:nvSpPr>
        <p:spPr>
          <a:xfrm>
            <a:off x="629842" y="2505075"/>
            <a:ext cx="3868340"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عنصر نائب للمحتوى 5"/>
          <p:cNvSpPr>
            <a:spLocks noGrp="1"/>
          </p:cNvSpPr>
          <p:nvPr>
            <p:ph sz="quarter" idx="4"/>
          </p:nvPr>
        </p:nvSpPr>
        <p:spPr>
          <a:xfrm>
            <a:off x="4629152" y="2505075"/>
            <a:ext cx="3887391"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817478948"/>
      </p:ext>
    </p:extLst>
  </p:cSld>
  <p:clrMapOvr>
    <a:masterClrMapping/>
  </p:clrMapOvr>
</p:sldLayout>
</file>

<file path=ppt/slideLayouts/slideLayout215.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130692137"/>
      </p:ext>
    </p:extLst>
  </p:cSld>
  <p:clrMapOvr>
    <a:masterClrMapping/>
  </p:clrMapOvr>
</p:sldLayout>
</file>

<file path=ppt/slideLayouts/slideLayout216.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718493642"/>
      </p:ext>
    </p:extLst>
  </p:cSld>
  <p:clrMapOvr>
    <a:masterClrMapping/>
  </p:clrMapOvr>
</p:sldLayout>
</file>

<file path=ppt/slideLayouts/slideLayout217.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محتوى 2"/>
          <p:cNvSpPr>
            <a:spLocks noGrp="1"/>
          </p:cNvSpPr>
          <p:nvPr>
            <p:ph idx="1"/>
          </p:nvPr>
        </p:nvSpPr>
        <p:spPr>
          <a:xfrm>
            <a:off x="3887391" y="987510"/>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323638407"/>
      </p:ext>
    </p:extLst>
  </p:cSld>
  <p:clrMapOvr>
    <a:masterClrMapping/>
  </p:clrMapOvr>
</p:sldLayout>
</file>

<file path=ppt/slideLayouts/slideLayout218.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صورة 2"/>
          <p:cNvSpPr>
            <a:spLocks noGrp="1"/>
          </p:cNvSpPr>
          <p:nvPr>
            <p:ph type="pic" idx="1"/>
          </p:nvPr>
        </p:nvSpPr>
        <p:spPr>
          <a:xfrm>
            <a:off x="3887391" y="987510"/>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97481200"/>
      </p:ext>
    </p:extLst>
  </p:cSld>
  <p:clrMapOvr>
    <a:masterClrMapping/>
  </p:clrMapOvr>
</p:sldLayout>
</file>

<file path=ppt/slideLayouts/slideLayout219.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4697486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43676" y="365125"/>
            <a:ext cx="1971675" cy="5811838"/>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628652" y="365125"/>
            <a:ext cx="5800725" cy="5811838"/>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050578210"/>
      </p:ext>
    </p:extLst>
  </p:cSld>
  <p:clrMapOvr>
    <a:masterClrMapping/>
  </p:clrMapOvr>
</p:sldLayout>
</file>

<file path=ppt/slideLayouts/slideLayout220.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43676" y="365125"/>
            <a:ext cx="1971675" cy="5811838"/>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628652" y="365125"/>
            <a:ext cx="5800725" cy="5811838"/>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479390574"/>
      </p:ext>
    </p:extLst>
  </p:cSld>
  <p:clrMapOvr>
    <a:masterClrMapping/>
  </p:clrMapOvr>
</p:sldLayout>
</file>

<file path=ppt/slideLayouts/slideLayout22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143000" y="1122363"/>
            <a:ext cx="6858000" cy="2387600"/>
          </a:xfrm>
        </p:spPr>
        <p:txBody>
          <a:bodyPr anchor="b"/>
          <a:lstStyle>
            <a:lvl1pPr algn="ctr">
              <a:defRPr sz="6000"/>
            </a:lvl1pPr>
          </a:lstStyle>
          <a:p>
            <a:r>
              <a:rPr lang="ar-SA"/>
              <a:t>انقر لتحرير نمط العنوان الرئيسي</a:t>
            </a:r>
          </a:p>
        </p:txBody>
      </p:sp>
      <p:sp>
        <p:nvSpPr>
          <p:cNvPr id="3" name="عنوان فرعي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660218616"/>
      </p:ext>
    </p:extLst>
  </p:cSld>
  <p:clrMapOvr>
    <a:masterClrMapping/>
  </p:clrMapOvr>
</p:sldLayout>
</file>

<file path=ppt/slideLayouts/slideLayout22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039313615"/>
      </p:ext>
    </p:extLst>
  </p:cSld>
  <p:clrMapOvr>
    <a:masterClrMapping/>
  </p:clrMapOvr>
</p:sldLayout>
</file>

<file path=ppt/slideLayouts/slideLayout22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23888" y="1709783"/>
            <a:ext cx="7886700" cy="2852737"/>
          </a:xfrm>
        </p:spPr>
        <p:txBody>
          <a:bodyPr anchor="b"/>
          <a:lstStyle>
            <a:lvl1pPr>
              <a:defRPr sz="6000"/>
            </a:lvl1pPr>
          </a:lstStyle>
          <a:p>
            <a:r>
              <a:rPr lang="ar-SA"/>
              <a:t>انقر لتحرير نمط العنوان الرئيسي</a:t>
            </a:r>
          </a:p>
        </p:txBody>
      </p:sp>
      <p:sp>
        <p:nvSpPr>
          <p:cNvPr id="3" name="عنصر نائب للنص 2"/>
          <p:cNvSpPr>
            <a:spLocks noGrp="1"/>
          </p:cNvSpPr>
          <p:nvPr>
            <p:ph type="body" idx="1"/>
          </p:nvPr>
        </p:nvSpPr>
        <p:spPr>
          <a:xfrm>
            <a:off x="623888" y="4589508"/>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818494061"/>
      </p:ext>
    </p:extLst>
  </p:cSld>
  <p:clrMapOvr>
    <a:masterClrMapping/>
  </p:clrMapOvr>
</p:sldLayout>
</file>

<file path=ppt/slideLayouts/slideLayout22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6286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291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028526440"/>
      </p:ext>
    </p:extLst>
  </p:cSld>
  <p:clrMapOvr>
    <a:masterClrMapping/>
  </p:clrMapOvr>
</p:sldLayout>
</file>

<file path=ppt/slideLayouts/slideLayout22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365129"/>
            <a:ext cx="7886700" cy="1325563"/>
          </a:xfrm>
        </p:spPr>
        <p:txBody>
          <a:bodyPr/>
          <a:lstStyle/>
          <a:p>
            <a:r>
              <a:rPr lang="ar-SA"/>
              <a:t>انقر لتحرير نمط العنوان الرئيسي</a:t>
            </a:r>
          </a:p>
        </p:txBody>
      </p:sp>
      <p:sp>
        <p:nvSpPr>
          <p:cNvPr id="3" name="عنصر نائب للنص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عنصر نائب للمحتوى 3"/>
          <p:cNvSpPr>
            <a:spLocks noGrp="1"/>
          </p:cNvSpPr>
          <p:nvPr>
            <p:ph sz="half" idx="2"/>
          </p:nvPr>
        </p:nvSpPr>
        <p:spPr>
          <a:xfrm>
            <a:off x="629842" y="2505075"/>
            <a:ext cx="3868340"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عنصر نائب للمحتوى 5"/>
          <p:cNvSpPr>
            <a:spLocks noGrp="1"/>
          </p:cNvSpPr>
          <p:nvPr>
            <p:ph sz="quarter" idx="4"/>
          </p:nvPr>
        </p:nvSpPr>
        <p:spPr>
          <a:xfrm>
            <a:off x="4629152" y="2505075"/>
            <a:ext cx="3887391"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575415068"/>
      </p:ext>
    </p:extLst>
  </p:cSld>
  <p:clrMapOvr>
    <a:masterClrMapping/>
  </p:clrMapOvr>
</p:sldLayout>
</file>

<file path=ppt/slideLayouts/slideLayout22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250028320"/>
      </p:ext>
    </p:extLst>
  </p:cSld>
  <p:clrMapOvr>
    <a:masterClrMapping/>
  </p:clrMapOvr>
</p:sldLayout>
</file>

<file path=ppt/slideLayouts/slideLayout22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298804406"/>
      </p:ext>
    </p:extLst>
  </p:cSld>
  <p:clrMapOvr>
    <a:masterClrMapping/>
  </p:clrMapOvr>
</p:sldLayout>
</file>

<file path=ppt/slideLayouts/slideLayout22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محتوى 2"/>
          <p:cNvSpPr>
            <a:spLocks noGrp="1"/>
          </p:cNvSpPr>
          <p:nvPr>
            <p:ph idx="1"/>
          </p:nvPr>
        </p:nvSpPr>
        <p:spPr>
          <a:xfrm>
            <a:off x="3887391" y="987470"/>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209483094"/>
      </p:ext>
    </p:extLst>
  </p:cSld>
  <p:clrMapOvr>
    <a:masterClrMapping/>
  </p:clrMapOvr>
</p:sldLayout>
</file>

<file path=ppt/slideLayouts/slideLayout22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صورة 2"/>
          <p:cNvSpPr>
            <a:spLocks noGrp="1"/>
          </p:cNvSpPr>
          <p:nvPr>
            <p:ph type="pic" idx="1"/>
          </p:nvPr>
        </p:nvSpPr>
        <p:spPr>
          <a:xfrm>
            <a:off x="3887391" y="987470"/>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61297085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143000" y="1122363"/>
            <a:ext cx="6858000" cy="2387600"/>
          </a:xfrm>
        </p:spPr>
        <p:txBody>
          <a:bodyPr anchor="b"/>
          <a:lstStyle>
            <a:lvl1pPr algn="ctr">
              <a:defRPr sz="6000"/>
            </a:lvl1pPr>
          </a:lstStyle>
          <a:p>
            <a:r>
              <a:rPr lang="ar-SA"/>
              <a:t>انقر لتحرير نمط العنوان الرئيسي</a:t>
            </a:r>
          </a:p>
        </p:txBody>
      </p:sp>
      <p:sp>
        <p:nvSpPr>
          <p:cNvPr id="3" name="عنوان فرعي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77035200"/>
      </p:ext>
    </p:extLst>
  </p:cSld>
  <p:clrMapOvr>
    <a:masterClrMapping/>
  </p:clrMapOvr>
</p:sldLayout>
</file>

<file path=ppt/slideLayouts/slideLayout23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148314166"/>
      </p:ext>
    </p:extLst>
  </p:cSld>
  <p:clrMapOvr>
    <a:masterClrMapping/>
  </p:clrMapOvr>
</p:sldLayout>
</file>

<file path=ppt/slideLayouts/slideLayout23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43676" y="365125"/>
            <a:ext cx="1971675" cy="5811838"/>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628652" y="365125"/>
            <a:ext cx="5800725" cy="5811838"/>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214108195"/>
      </p:ext>
    </p:extLst>
  </p:cSld>
  <p:clrMapOvr>
    <a:masterClrMapping/>
  </p:clrMapOvr>
</p:sldLayout>
</file>

<file path=ppt/slideLayouts/slideLayout232.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143000" y="1122363"/>
            <a:ext cx="6858000" cy="2387600"/>
          </a:xfrm>
        </p:spPr>
        <p:txBody>
          <a:bodyPr anchor="b"/>
          <a:lstStyle>
            <a:lvl1pPr algn="ctr">
              <a:defRPr sz="6000"/>
            </a:lvl1pPr>
          </a:lstStyle>
          <a:p>
            <a:r>
              <a:rPr lang="ar-SA"/>
              <a:t>انقر لتحرير نمط العنوان الرئيسي</a:t>
            </a:r>
          </a:p>
        </p:txBody>
      </p:sp>
      <p:sp>
        <p:nvSpPr>
          <p:cNvPr id="3" name="عنوان فرعي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206247555"/>
      </p:ext>
    </p:extLst>
  </p:cSld>
  <p:clrMapOvr>
    <a:masterClrMapping/>
  </p:clrMapOvr>
</p:sldLayout>
</file>

<file path=ppt/slideLayouts/slideLayout23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7242388"/>
      </p:ext>
    </p:extLst>
  </p:cSld>
  <p:clrMapOvr>
    <a:masterClrMapping/>
  </p:clrMapOvr>
</p:sldLayout>
</file>

<file path=ppt/slideLayouts/slideLayout234.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23888" y="1709741"/>
            <a:ext cx="7886700" cy="2852737"/>
          </a:xfrm>
        </p:spPr>
        <p:txBody>
          <a:bodyPr anchor="b"/>
          <a:lstStyle>
            <a:lvl1pPr>
              <a:defRPr sz="6000"/>
            </a:lvl1pPr>
          </a:lstStyle>
          <a:p>
            <a:r>
              <a:rPr lang="ar-SA"/>
              <a:t>انقر لتحرير نمط العنوان الرئيسي</a:t>
            </a:r>
          </a:p>
        </p:txBody>
      </p:sp>
      <p:sp>
        <p:nvSpPr>
          <p:cNvPr id="3" name="عنصر نائب للنص 2"/>
          <p:cNvSpPr>
            <a:spLocks noGrp="1"/>
          </p:cNvSpPr>
          <p:nvPr>
            <p:ph type="body" idx="1"/>
          </p:nvPr>
        </p:nvSpPr>
        <p:spPr>
          <a:xfrm>
            <a:off x="623888" y="4589466"/>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639935693"/>
      </p:ext>
    </p:extLst>
  </p:cSld>
  <p:clrMapOvr>
    <a:masterClrMapping/>
  </p:clrMapOvr>
</p:sldLayout>
</file>

<file path=ppt/slideLayouts/slideLayout235.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6286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291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28353827"/>
      </p:ext>
    </p:extLst>
  </p:cSld>
  <p:clrMapOvr>
    <a:masterClrMapping/>
  </p:clrMapOvr>
</p:sldLayout>
</file>

<file path=ppt/slideLayouts/slideLayout23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365128"/>
            <a:ext cx="7886700" cy="1325563"/>
          </a:xfrm>
        </p:spPr>
        <p:txBody>
          <a:bodyPr/>
          <a:lstStyle/>
          <a:p>
            <a:r>
              <a:rPr lang="ar-SA"/>
              <a:t>انقر لتحرير نمط العنوان الرئيسي</a:t>
            </a:r>
          </a:p>
        </p:txBody>
      </p:sp>
      <p:sp>
        <p:nvSpPr>
          <p:cNvPr id="3" name="عنصر نائب للنص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عنصر نائب للمحتوى 3"/>
          <p:cNvSpPr>
            <a:spLocks noGrp="1"/>
          </p:cNvSpPr>
          <p:nvPr>
            <p:ph sz="half" idx="2"/>
          </p:nvPr>
        </p:nvSpPr>
        <p:spPr>
          <a:xfrm>
            <a:off x="629842" y="2505075"/>
            <a:ext cx="3868340"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29151"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عنصر نائب للمحتوى 5"/>
          <p:cNvSpPr>
            <a:spLocks noGrp="1"/>
          </p:cNvSpPr>
          <p:nvPr>
            <p:ph sz="quarter" idx="4"/>
          </p:nvPr>
        </p:nvSpPr>
        <p:spPr>
          <a:xfrm>
            <a:off x="4629151" y="2505075"/>
            <a:ext cx="3887391"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435048659"/>
      </p:ext>
    </p:extLst>
  </p:cSld>
  <p:clrMapOvr>
    <a:masterClrMapping/>
  </p:clrMapOvr>
</p:sldLayout>
</file>

<file path=ppt/slideLayouts/slideLayout23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56155454"/>
      </p:ext>
    </p:extLst>
  </p:cSld>
  <p:clrMapOvr>
    <a:masterClrMapping/>
  </p:clrMapOvr>
</p:sldLayout>
</file>

<file path=ppt/slideLayouts/slideLayout23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730844090"/>
      </p:ext>
    </p:extLst>
  </p:cSld>
  <p:clrMapOvr>
    <a:masterClrMapping/>
  </p:clrMapOvr>
</p:sldLayout>
</file>

<file path=ppt/slideLayouts/slideLayout239.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محتوى 2"/>
          <p:cNvSpPr>
            <a:spLocks noGrp="1"/>
          </p:cNvSpPr>
          <p:nvPr>
            <p:ph idx="1"/>
          </p:nvPr>
        </p:nvSpPr>
        <p:spPr>
          <a:xfrm>
            <a:off x="3887391" y="9874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26606026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898238880"/>
      </p:ext>
    </p:extLst>
  </p:cSld>
  <p:clrMapOvr>
    <a:masterClrMapping/>
  </p:clrMapOvr>
</p:sldLayout>
</file>

<file path=ppt/slideLayouts/slideLayout240.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صورة 2"/>
          <p:cNvSpPr>
            <a:spLocks noGrp="1"/>
          </p:cNvSpPr>
          <p:nvPr>
            <p:ph type="pic" idx="1"/>
          </p:nvPr>
        </p:nvSpPr>
        <p:spPr>
          <a:xfrm>
            <a:off x="3887391" y="987428"/>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80885089"/>
      </p:ext>
    </p:extLst>
  </p:cSld>
  <p:clrMapOvr>
    <a:masterClrMapping/>
  </p:clrMapOvr>
</p:sldLayout>
</file>

<file path=ppt/slideLayouts/slideLayout24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714489445"/>
      </p:ext>
    </p:extLst>
  </p:cSld>
  <p:clrMapOvr>
    <a:masterClrMapping/>
  </p:clrMapOvr>
</p:sldLayout>
</file>

<file path=ppt/slideLayouts/slideLayout24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43676" y="365125"/>
            <a:ext cx="1971675" cy="5811838"/>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628651" y="365125"/>
            <a:ext cx="5800725" cy="5811838"/>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73306322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23888" y="1710197"/>
            <a:ext cx="7886700" cy="2852737"/>
          </a:xfrm>
        </p:spPr>
        <p:txBody>
          <a:bodyPr anchor="b"/>
          <a:lstStyle>
            <a:lvl1pPr>
              <a:defRPr sz="6000"/>
            </a:lvl1pPr>
          </a:lstStyle>
          <a:p>
            <a:r>
              <a:rPr lang="ar-SA"/>
              <a:t>انقر لتحرير نمط العنوان الرئيسي</a:t>
            </a:r>
          </a:p>
        </p:txBody>
      </p:sp>
      <p:sp>
        <p:nvSpPr>
          <p:cNvPr id="3" name="عنصر نائب للنص 2"/>
          <p:cNvSpPr>
            <a:spLocks noGrp="1"/>
          </p:cNvSpPr>
          <p:nvPr>
            <p:ph type="body" idx="1"/>
          </p:nvPr>
        </p:nvSpPr>
        <p:spPr>
          <a:xfrm>
            <a:off x="623888" y="4589922"/>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70136360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6286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291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25415124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365129"/>
            <a:ext cx="7886700" cy="1325563"/>
          </a:xfrm>
        </p:spPr>
        <p:txBody>
          <a:bodyPr/>
          <a:lstStyle/>
          <a:p>
            <a:r>
              <a:rPr lang="ar-SA"/>
              <a:t>انقر لتحرير نمط العنوان الرئيسي</a:t>
            </a:r>
          </a:p>
        </p:txBody>
      </p:sp>
      <p:sp>
        <p:nvSpPr>
          <p:cNvPr id="3" name="عنصر نائب للنص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عنصر نائب للمحتوى 3"/>
          <p:cNvSpPr>
            <a:spLocks noGrp="1"/>
          </p:cNvSpPr>
          <p:nvPr>
            <p:ph sz="half" idx="2"/>
          </p:nvPr>
        </p:nvSpPr>
        <p:spPr>
          <a:xfrm>
            <a:off x="629842" y="2505075"/>
            <a:ext cx="3868340"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عنصر نائب للمحتوى 5"/>
          <p:cNvSpPr>
            <a:spLocks noGrp="1"/>
          </p:cNvSpPr>
          <p:nvPr>
            <p:ph sz="quarter" idx="4"/>
          </p:nvPr>
        </p:nvSpPr>
        <p:spPr>
          <a:xfrm>
            <a:off x="4629152" y="2505075"/>
            <a:ext cx="3887391"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94808297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60037625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4198798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7364"/>
            <a:ext cx="7772400" cy="1362075"/>
          </a:xfrm>
        </p:spPr>
        <p:txBody>
          <a:bodyPr anchor="t"/>
          <a:lstStyle>
            <a:lvl1pPr algn="r">
              <a:defRPr sz="4000" b="1" cap="all"/>
            </a:lvl1pPr>
          </a:lstStyle>
          <a:p>
            <a:r>
              <a:rPr lang="en-US" smtClean="0"/>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5D8804C-215A-4EF7-864A-89591C4A1CC3}"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38341250"/>
      </p:ext>
    </p:extLst>
  </p:cSld>
  <p:clrMapOvr>
    <a:masterClrMapping/>
  </p:clrMapOvr>
  <p:transition>
    <p:dissolv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محتوى 2"/>
          <p:cNvSpPr>
            <a:spLocks noGrp="1"/>
          </p:cNvSpPr>
          <p:nvPr>
            <p:ph idx="1"/>
          </p:nvPr>
        </p:nvSpPr>
        <p:spPr>
          <a:xfrm>
            <a:off x="3887391" y="987884"/>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71354661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صورة 2"/>
          <p:cNvSpPr>
            <a:spLocks noGrp="1"/>
          </p:cNvSpPr>
          <p:nvPr>
            <p:ph type="pic" idx="1"/>
          </p:nvPr>
        </p:nvSpPr>
        <p:spPr>
          <a:xfrm>
            <a:off x="3887391" y="987884"/>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44304340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53730195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43676" y="365125"/>
            <a:ext cx="1971675" cy="5811838"/>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628652" y="365125"/>
            <a:ext cx="5800725" cy="5811838"/>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27757760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143000" y="1122363"/>
            <a:ext cx="6858000" cy="2387600"/>
          </a:xfrm>
        </p:spPr>
        <p:txBody>
          <a:bodyPr anchor="b"/>
          <a:lstStyle>
            <a:lvl1pPr algn="ctr">
              <a:defRPr sz="6000"/>
            </a:lvl1pPr>
          </a:lstStyle>
          <a:p>
            <a:r>
              <a:rPr lang="ar-SA"/>
              <a:t>انقر لتحرير نمط العنوان الرئيسي</a:t>
            </a:r>
          </a:p>
        </p:txBody>
      </p:sp>
      <p:sp>
        <p:nvSpPr>
          <p:cNvPr id="3" name="عنوان فرعي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42095244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00275432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23888" y="1710191"/>
            <a:ext cx="7886700" cy="2852737"/>
          </a:xfrm>
        </p:spPr>
        <p:txBody>
          <a:bodyPr anchor="b"/>
          <a:lstStyle>
            <a:lvl1pPr>
              <a:defRPr sz="6000"/>
            </a:lvl1pPr>
          </a:lstStyle>
          <a:p>
            <a:r>
              <a:rPr lang="ar-SA"/>
              <a:t>انقر لتحرير نمط العنوان الرئيسي</a:t>
            </a:r>
          </a:p>
        </p:txBody>
      </p:sp>
      <p:sp>
        <p:nvSpPr>
          <p:cNvPr id="3" name="عنصر نائب للنص 2"/>
          <p:cNvSpPr>
            <a:spLocks noGrp="1"/>
          </p:cNvSpPr>
          <p:nvPr>
            <p:ph type="body" idx="1"/>
          </p:nvPr>
        </p:nvSpPr>
        <p:spPr>
          <a:xfrm>
            <a:off x="623888" y="4589916"/>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88691698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6286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291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61824971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365129"/>
            <a:ext cx="7886700" cy="1325563"/>
          </a:xfrm>
        </p:spPr>
        <p:txBody>
          <a:bodyPr/>
          <a:lstStyle/>
          <a:p>
            <a:r>
              <a:rPr lang="ar-SA"/>
              <a:t>انقر لتحرير نمط العنوان الرئيسي</a:t>
            </a:r>
          </a:p>
        </p:txBody>
      </p:sp>
      <p:sp>
        <p:nvSpPr>
          <p:cNvPr id="3" name="عنصر نائب للنص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عنصر نائب للمحتوى 3"/>
          <p:cNvSpPr>
            <a:spLocks noGrp="1"/>
          </p:cNvSpPr>
          <p:nvPr>
            <p:ph sz="half" idx="2"/>
          </p:nvPr>
        </p:nvSpPr>
        <p:spPr>
          <a:xfrm>
            <a:off x="629842" y="2505075"/>
            <a:ext cx="3868340"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عنصر نائب للمحتوى 5"/>
          <p:cNvSpPr>
            <a:spLocks noGrp="1"/>
          </p:cNvSpPr>
          <p:nvPr>
            <p:ph sz="quarter" idx="4"/>
          </p:nvPr>
        </p:nvSpPr>
        <p:spPr>
          <a:xfrm>
            <a:off x="4629152" y="2505075"/>
            <a:ext cx="3887391"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9901883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6135824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5A59399-2B3D-4E1C-8BFE-B3A00ECC703F}"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440377308"/>
      </p:ext>
    </p:extLst>
  </p:cSld>
  <p:clrMapOvr>
    <a:masterClrMapping/>
  </p:clrMapOvr>
  <p:transition>
    <p:dissolve/>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37444648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محتوى 2"/>
          <p:cNvSpPr>
            <a:spLocks noGrp="1"/>
          </p:cNvSpPr>
          <p:nvPr>
            <p:ph idx="1"/>
          </p:nvPr>
        </p:nvSpPr>
        <p:spPr>
          <a:xfrm>
            <a:off x="3887391" y="98787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52139489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صورة 2"/>
          <p:cNvSpPr>
            <a:spLocks noGrp="1"/>
          </p:cNvSpPr>
          <p:nvPr>
            <p:ph type="pic" idx="1"/>
          </p:nvPr>
        </p:nvSpPr>
        <p:spPr>
          <a:xfrm>
            <a:off x="3887391" y="987878"/>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28879624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63044131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43676" y="365125"/>
            <a:ext cx="1971675" cy="5811838"/>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628652" y="365125"/>
            <a:ext cx="5800725" cy="5811838"/>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12853793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143000" y="1122363"/>
            <a:ext cx="6858000" cy="2387600"/>
          </a:xfrm>
        </p:spPr>
        <p:txBody>
          <a:bodyPr anchor="b"/>
          <a:lstStyle>
            <a:lvl1pPr algn="ctr">
              <a:defRPr sz="6000"/>
            </a:lvl1pPr>
          </a:lstStyle>
          <a:p>
            <a:r>
              <a:rPr lang="ar-SA"/>
              <a:t>انقر لتحرير نمط العنوان الرئيسي</a:t>
            </a:r>
          </a:p>
        </p:txBody>
      </p:sp>
      <p:sp>
        <p:nvSpPr>
          <p:cNvPr id="3" name="عنوان فرعي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37679343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5185759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23888" y="1710183"/>
            <a:ext cx="7886700" cy="2852737"/>
          </a:xfrm>
        </p:spPr>
        <p:txBody>
          <a:bodyPr anchor="b"/>
          <a:lstStyle>
            <a:lvl1pPr>
              <a:defRPr sz="6000"/>
            </a:lvl1pPr>
          </a:lstStyle>
          <a:p>
            <a:r>
              <a:rPr lang="ar-SA"/>
              <a:t>انقر لتحرير نمط العنوان الرئيسي</a:t>
            </a:r>
          </a:p>
        </p:txBody>
      </p:sp>
      <p:sp>
        <p:nvSpPr>
          <p:cNvPr id="3" name="عنصر نائب للنص 2"/>
          <p:cNvSpPr>
            <a:spLocks noGrp="1"/>
          </p:cNvSpPr>
          <p:nvPr>
            <p:ph type="body" idx="1"/>
          </p:nvPr>
        </p:nvSpPr>
        <p:spPr>
          <a:xfrm>
            <a:off x="623888" y="4589908"/>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66943138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6286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291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02225782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365129"/>
            <a:ext cx="7886700" cy="1325563"/>
          </a:xfrm>
        </p:spPr>
        <p:txBody>
          <a:bodyPr/>
          <a:lstStyle/>
          <a:p>
            <a:r>
              <a:rPr lang="ar-SA"/>
              <a:t>انقر لتحرير نمط العنوان الرئيسي</a:t>
            </a:r>
          </a:p>
        </p:txBody>
      </p:sp>
      <p:sp>
        <p:nvSpPr>
          <p:cNvPr id="3" name="عنصر نائب للنص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عنصر نائب للمحتوى 3"/>
          <p:cNvSpPr>
            <a:spLocks noGrp="1"/>
          </p:cNvSpPr>
          <p:nvPr>
            <p:ph sz="half" idx="2"/>
          </p:nvPr>
        </p:nvSpPr>
        <p:spPr>
          <a:xfrm>
            <a:off x="629842" y="2505075"/>
            <a:ext cx="3868340"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عنصر نائب للمحتوى 5"/>
          <p:cNvSpPr>
            <a:spLocks noGrp="1"/>
          </p:cNvSpPr>
          <p:nvPr>
            <p:ph sz="quarter" idx="4"/>
          </p:nvPr>
        </p:nvSpPr>
        <p:spPr>
          <a:xfrm>
            <a:off x="4629152" y="2505075"/>
            <a:ext cx="3887391"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855735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464525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25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4CD06EF-C43A-4A71-AF18-6CCD2CB7D90D}"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223095998"/>
      </p:ext>
    </p:extLst>
  </p:cSld>
  <p:clrMapOvr>
    <a:masterClrMapping/>
  </p:clrMapOvr>
  <p:transition>
    <p:dissolve/>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475797287"/>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613797099"/>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محتوى 2"/>
          <p:cNvSpPr>
            <a:spLocks noGrp="1"/>
          </p:cNvSpPr>
          <p:nvPr>
            <p:ph idx="1"/>
          </p:nvPr>
        </p:nvSpPr>
        <p:spPr>
          <a:xfrm>
            <a:off x="3887391" y="987870"/>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85278645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صورة 2"/>
          <p:cNvSpPr>
            <a:spLocks noGrp="1"/>
          </p:cNvSpPr>
          <p:nvPr>
            <p:ph type="pic" idx="1"/>
          </p:nvPr>
        </p:nvSpPr>
        <p:spPr>
          <a:xfrm>
            <a:off x="3887391" y="987870"/>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77607206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278621001"/>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43676" y="365125"/>
            <a:ext cx="1971675" cy="5811838"/>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628652" y="365125"/>
            <a:ext cx="5800725" cy="5811838"/>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59516756"/>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143000" y="1122363"/>
            <a:ext cx="6858000" cy="2387600"/>
          </a:xfrm>
        </p:spPr>
        <p:txBody>
          <a:bodyPr anchor="b"/>
          <a:lstStyle>
            <a:lvl1pPr algn="ctr">
              <a:defRPr sz="6000"/>
            </a:lvl1pPr>
          </a:lstStyle>
          <a:p>
            <a:r>
              <a:rPr lang="ar-SA"/>
              <a:t>انقر لتحرير نمط العنوان الرئيسي</a:t>
            </a:r>
          </a:p>
        </p:txBody>
      </p:sp>
      <p:sp>
        <p:nvSpPr>
          <p:cNvPr id="3" name="عنوان فرعي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107148338"/>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030020022"/>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23888" y="1710173"/>
            <a:ext cx="7886700" cy="2852737"/>
          </a:xfrm>
        </p:spPr>
        <p:txBody>
          <a:bodyPr anchor="b"/>
          <a:lstStyle>
            <a:lvl1pPr>
              <a:defRPr sz="6000"/>
            </a:lvl1pPr>
          </a:lstStyle>
          <a:p>
            <a:r>
              <a:rPr lang="ar-SA"/>
              <a:t>انقر لتحرير نمط العنوان الرئيسي</a:t>
            </a:r>
          </a:p>
        </p:txBody>
      </p:sp>
      <p:sp>
        <p:nvSpPr>
          <p:cNvPr id="3" name="عنصر نائب للنص 2"/>
          <p:cNvSpPr>
            <a:spLocks noGrp="1"/>
          </p:cNvSpPr>
          <p:nvPr>
            <p:ph type="body" idx="1"/>
          </p:nvPr>
        </p:nvSpPr>
        <p:spPr>
          <a:xfrm>
            <a:off x="623888" y="4589898"/>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552433856"/>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6286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291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2649022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858693E0-9666-40CF-8FC2-B833ACC91557}"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7529527"/>
      </p:ext>
    </p:extLst>
  </p:cSld>
  <p:clrMapOvr>
    <a:masterClrMapping/>
  </p:clrMapOvr>
  <p:transition>
    <p:dissolve/>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365129"/>
            <a:ext cx="7886700" cy="1325563"/>
          </a:xfrm>
        </p:spPr>
        <p:txBody>
          <a:bodyPr/>
          <a:lstStyle/>
          <a:p>
            <a:r>
              <a:rPr lang="ar-SA"/>
              <a:t>انقر لتحرير نمط العنوان الرئيسي</a:t>
            </a:r>
          </a:p>
        </p:txBody>
      </p:sp>
      <p:sp>
        <p:nvSpPr>
          <p:cNvPr id="3" name="عنصر نائب للنص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عنصر نائب للمحتوى 3"/>
          <p:cNvSpPr>
            <a:spLocks noGrp="1"/>
          </p:cNvSpPr>
          <p:nvPr>
            <p:ph sz="half" idx="2"/>
          </p:nvPr>
        </p:nvSpPr>
        <p:spPr>
          <a:xfrm>
            <a:off x="629842" y="2505075"/>
            <a:ext cx="3868340"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عنصر نائب للمحتوى 5"/>
          <p:cNvSpPr>
            <a:spLocks noGrp="1"/>
          </p:cNvSpPr>
          <p:nvPr>
            <p:ph sz="quarter" idx="4"/>
          </p:nvPr>
        </p:nvSpPr>
        <p:spPr>
          <a:xfrm>
            <a:off x="4629152" y="2505075"/>
            <a:ext cx="3887391"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701811011"/>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149351549"/>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533827508"/>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محتوى 2"/>
          <p:cNvSpPr>
            <a:spLocks noGrp="1"/>
          </p:cNvSpPr>
          <p:nvPr>
            <p:ph idx="1"/>
          </p:nvPr>
        </p:nvSpPr>
        <p:spPr>
          <a:xfrm>
            <a:off x="3887391" y="987860"/>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268339723"/>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صورة 2"/>
          <p:cNvSpPr>
            <a:spLocks noGrp="1"/>
          </p:cNvSpPr>
          <p:nvPr>
            <p:ph type="pic" idx="1"/>
          </p:nvPr>
        </p:nvSpPr>
        <p:spPr>
          <a:xfrm>
            <a:off x="3887391" y="987860"/>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821140273"/>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422915068"/>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43676" y="365125"/>
            <a:ext cx="1971675" cy="5811838"/>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628652" y="365125"/>
            <a:ext cx="5800725" cy="5811838"/>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96011712"/>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143000" y="1122363"/>
            <a:ext cx="6858000" cy="2387600"/>
          </a:xfrm>
        </p:spPr>
        <p:txBody>
          <a:bodyPr anchor="b"/>
          <a:lstStyle>
            <a:lvl1pPr algn="ctr">
              <a:defRPr sz="6000"/>
            </a:lvl1pPr>
          </a:lstStyle>
          <a:p>
            <a:r>
              <a:rPr lang="ar-SA"/>
              <a:t>انقر لتحرير نمط العنوان الرئيسي</a:t>
            </a:r>
          </a:p>
        </p:txBody>
      </p:sp>
      <p:sp>
        <p:nvSpPr>
          <p:cNvPr id="3" name="عنوان فرعي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788716949"/>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8476494"/>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23888" y="1710161"/>
            <a:ext cx="7886700" cy="2852737"/>
          </a:xfrm>
        </p:spPr>
        <p:txBody>
          <a:bodyPr anchor="b"/>
          <a:lstStyle>
            <a:lvl1pPr>
              <a:defRPr sz="6000"/>
            </a:lvl1pPr>
          </a:lstStyle>
          <a:p>
            <a:r>
              <a:rPr lang="ar-SA"/>
              <a:t>انقر لتحرير نمط العنوان الرئيسي</a:t>
            </a:r>
          </a:p>
        </p:txBody>
      </p:sp>
      <p:sp>
        <p:nvSpPr>
          <p:cNvPr id="3" name="عنصر نائب للنص 2"/>
          <p:cNvSpPr>
            <a:spLocks noGrp="1"/>
          </p:cNvSpPr>
          <p:nvPr>
            <p:ph type="body" idx="1"/>
          </p:nvPr>
        </p:nvSpPr>
        <p:spPr>
          <a:xfrm>
            <a:off x="623888" y="4589886"/>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4476381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FA5E400D-8BF6-4CAC-A634-EB6247431F19}"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691354306"/>
      </p:ext>
    </p:extLst>
  </p:cSld>
  <p:clrMapOvr>
    <a:masterClrMapping/>
  </p:clrMapOvr>
  <p:transition>
    <p:dissolve/>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6286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291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643945015"/>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365129"/>
            <a:ext cx="7886700" cy="1325563"/>
          </a:xfrm>
        </p:spPr>
        <p:txBody>
          <a:bodyPr/>
          <a:lstStyle/>
          <a:p>
            <a:r>
              <a:rPr lang="ar-SA"/>
              <a:t>انقر لتحرير نمط العنوان الرئيسي</a:t>
            </a:r>
          </a:p>
        </p:txBody>
      </p:sp>
      <p:sp>
        <p:nvSpPr>
          <p:cNvPr id="3" name="عنصر نائب للنص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عنصر نائب للمحتوى 3"/>
          <p:cNvSpPr>
            <a:spLocks noGrp="1"/>
          </p:cNvSpPr>
          <p:nvPr>
            <p:ph sz="half" idx="2"/>
          </p:nvPr>
        </p:nvSpPr>
        <p:spPr>
          <a:xfrm>
            <a:off x="629842" y="2505075"/>
            <a:ext cx="3868340"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عنصر نائب للمحتوى 5"/>
          <p:cNvSpPr>
            <a:spLocks noGrp="1"/>
          </p:cNvSpPr>
          <p:nvPr>
            <p:ph sz="quarter" idx="4"/>
          </p:nvPr>
        </p:nvSpPr>
        <p:spPr>
          <a:xfrm>
            <a:off x="4629152" y="2505075"/>
            <a:ext cx="3887391"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010271991"/>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524893952"/>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777190251"/>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محتوى 2"/>
          <p:cNvSpPr>
            <a:spLocks noGrp="1"/>
          </p:cNvSpPr>
          <p:nvPr>
            <p:ph idx="1"/>
          </p:nvPr>
        </p:nvSpPr>
        <p:spPr>
          <a:xfrm>
            <a:off x="3887391" y="98784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028360512"/>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صورة 2"/>
          <p:cNvSpPr>
            <a:spLocks noGrp="1"/>
          </p:cNvSpPr>
          <p:nvPr>
            <p:ph type="pic" idx="1"/>
          </p:nvPr>
        </p:nvSpPr>
        <p:spPr>
          <a:xfrm>
            <a:off x="3887391" y="987848"/>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516852209"/>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740193817"/>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43676" y="365125"/>
            <a:ext cx="1971675" cy="5811838"/>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628652" y="365125"/>
            <a:ext cx="5800725" cy="5811838"/>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819413846"/>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143000" y="1122363"/>
            <a:ext cx="6858000" cy="2387600"/>
          </a:xfrm>
        </p:spPr>
        <p:txBody>
          <a:bodyPr anchor="b"/>
          <a:lstStyle>
            <a:lvl1pPr algn="ctr">
              <a:defRPr sz="6000"/>
            </a:lvl1pPr>
          </a:lstStyle>
          <a:p>
            <a:r>
              <a:rPr lang="ar-SA"/>
              <a:t>انقر لتحرير نمط العنوان الرئيسي</a:t>
            </a:r>
          </a:p>
        </p:txBody>
      </p:sp>
      <p:sp>
        <p:nvSpPr>
          <p:cNvPr id="3" name="عنوان فرعي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258140142"/>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506311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r">
              <a:defRPr sz="2000" b="1"/>
            </a:lvl1pPr>
          </a:lstStyle>
          <a:p>
            <a:r>
              <a:rPr lang="en-US" smtClean="0"/>
              <a:t>Click to edit Master title style</a:t>
            </a:r>
            <a:endParaRPr lang="ar-SA"/>
          </a:p>
        </p:txBody>
      </p:sp>
      <p:sp>
        <p:nvSpPr>
          <p:cNvPr id="3" name="Content Placeholder 2"/>
          <p:cNvSpPr>
            <a:spLocks noGrp="1"/>
          </p:cNvSpPr>
          <p:nvPr>
            <p:ph idx="1"/>
          </p:nvPr>
        </p:nvSpPr>
        <p:spPr>
          <a:xfrm>
            <a:off x="3575050" y="27351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9E29874-1E4F-453D-9282-9E16F3774900}"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476635799"/>
      </p:ext>
    </p:extLst>
  </p:cSld>
  <p:clrMapOvr>
    <a:masterClrMapping/>
  </p:clrMapOvr>
  <p:transition>
    <p:dissolve/>
  </p:transition>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23888" y="1710147"/>
            <a:ext cx="7886700" cy="2852737"/>
          </a:xfrm>
        </p:spPr>
        <p:txBody>
          <a:bodyPr anchor="b"/>
          <a:lstStyle>
            <a:lvl1pPr>
              <a:defRPr sz="6000"/>
            </a:lvl1pPr>
          </a:lstStyle>
          <a:p>
            <a:r>
              <a:rPr lang="ar-SA"/>
              <a:t>انقر لتحرير نمط العنوان الرئيسي</a:t>
            </a:r>
          </a:p>
        </p:txBody>
      </p:sp>
      <p:sp>
        <p:nvSpPr>
          <p:cNvPr id="3" name="عنصر نائب للنص 2"/>
          <p:cNvSpPr>
            <a:spLocks noGrp="1"/>
          </p:cNvSpPr>
          <p:nvPr>
            <p:ph type="body" idx="1"/>
          </p:nvPr>
        </p:nvSpPr>
        <p:spPr>
          <a:xfrm>
            <a:off x="623888" y="4589872"/>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860534918"/>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6286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291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229056174"/>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365129"/>
            <a:ext cx="7886700" cy="1325563"/>
          </a:xfrm>
        </p:spPr>
        <p:txBody>
          <a:bodyPr/>
          <a:lstStyle/>
          <a:p>
            <a:r>
              <a:rPr lang="ar-SA"/>
              <a:t>انقر لتحرير نمط العنوان الرئيسي</a:t>
            </a:r>
          </a:p>
        </p:txBody>
      </p:sp>
      <p:sp>
        <p:nvSpPr>
          <p:cNvPr id="3" name="عنصر نائب للنص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عنصر نائب للمحتوى 3"/>
          <p:cNvSpPr>
            <a:spLocks noGrp="1"/>
          </p:cNvSpPr>
          <p:nvPr>
            <p:ph sz="half" idx="2"/>
          </p:nvPr>
        </p:nvSpPr>
        <p:spPr>
          <a:xfrm>
            <a:off x="629842" y="2505075"/>
            <a:ext cx="3868340"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عنصر نائب للمحتوى 5"/>
          <p:cNvSpPr>
            <a:spLocks noGrp="1"/>
          </p:cNvSpPr>
          <p:nvPr>
            <p:ph sz="quarter" idx="4"/>
          </p:nvPr>
        </p:nvSpPr>
        <p:spPr>
          <a:xfrm>
            <a:off x="4629152" y="2505075"/>
            <a:ext cx="3887391"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052656203"/>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428614583"/>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381483550"/>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محتوى 2"/>
          <p:cNvSpPr>
            <a:spLocks noGrp="1"/>
          </p:cNvSpPr>
          <p:nvPr>
            <p:ph idx="1"/>
          </p:nvPr>
        </p:nvSpPr>
        <p:spPr>
          <a:xfrm>
            <a:off x="3887391" y="987834"/>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963642097"/>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صورة 2"/>
          <p:cNvSpPr>
            <a:spLocks noGrp="1"/>
          </p:cNvSpPr>
          <p:nvPr>
            <p:ph type="pic" idx="1"/>
          </p:nvPr>
        </p:nvSpPr>
        <p:spPr>
          <a:xfrm>
            <a:off x="3887391" y="987834"/>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642060566"/>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494428911"/>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43676" y="365125"/>
            <a:ext cx="1971675" cy="5811838"/>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628652" y="365125"/>
            <a:ext cx="5800725" cy="5811838"/>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35822096"/>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143000" y="1122363"/>
            <a:ext cx="6858000" cy="2387600"/>
          </a:xfrm>
        </p:spPr>
        <p:txBody>
          <a:bodyPr anchor="b"/>
          <a:lstStyle>
            <a:lvl1pPr algn="ctr">
              <a:defRPr sz="6000"/>
            </a:lvl1pPr>
          </a:lstStyle>
          <a:p>
            <a:r>
              <a:rPr lang="ar-SA"/>
              <a:t>انقر لتحرير نمط العنوان الرئيسي</a:t>
            </a:r>
          </a:p>
        </p:txBody>
      </p:sp>
      <p:sp>
        <p:nvSpPr>
          <p:cNvPr id="3" name="عنوان فرعي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0117507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S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04FE336-9560-4ABB-9021-A774A94BE00D}"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32935379"/>
      </p:ext>
    </p:extLst>
  </p:cSld>
  <p:clrMapOvr>
    <a:masterClrMapping/>
  </p:clrMapOvr>
  <p:transition>
    <p:dissolve/>
  </p:transition>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642517094"/>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23888" y="1710131"/>
            <a:ext cx="7886700" cy="2852737"/>
          </a:xfrm>
        </p:spPr>
        <p:txBody>
          <a:bodyPr anchor="b"/>
          <a:lstStyle>
            <a:lvl1pPr>
              <a:defRPr sz="6000"/>
            </a:lvl1pPr>
          </a:lstStyle>
          <a:p>
            <a:r>
              <a:rPr lang="ar-SA"/>
              <a:t>انقر لتحرير نمط العنوان الرئيسي</a:t>
            </a:r>
          </a:p>
        </p:txBody>
      </p:sp>
      <p:sp>
        <p:nvSpPr>
          <p:cNvPr id="3" name="عنصر نائب للنص 2"/>
          <p:cNvSpPr>
            <a:spLocks noGrp="1"/>
          </p:cNvSpPr>
          <p:nvPr>
            <p:ph type="body" idx="1"/>
          </p:nvPr>
        </p:nvSpPr>
        <p:spPr>
          <a:xfrm>
            <a:off x="623888" y="4589856"/>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265269851"/>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6286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291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643075755"/>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365129"/>
            <a:ext cx="7886700" cy="1325563"/>
          </a:xfrm>
        </p:spPr>
        <p:txBody>
          <a:bodyPr/>
          <a:lstStyle/>
          <a:p>
            <a:r>
              <a:rPr lang="ar-SA"/>
              <a:t>انقر لتحرير نمط العنوان الرئيسي</a:t>
            </a:r>
          </a:p>
        </p:txBody>
      </p:sp>
      <p:sp>
        <p:nvSpPr>
          <p:cNvPr id="3" name="عنصر نائب للنص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عنصر نائب للمحتوى 3"/>
          <p:cNvSpPr>
            <a:spLocks noGrp="1"/>
          </p:cNvSpPr>
          <p:nvPr>
            <p:ph sz="half" idx="2"/>
          </p:nvPr>
        </p:nvSpPr>
        <p:spPr>
          <a:xfrm>
            <a:off x="629842" y="2505075"/>
            <a:ext cx="3868340"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عنصر نائب للمحتوى 5"/>
          <p:cNvSpPr>
            <a:spLocks noGrp="1"/>
          </p:cNvSpPr>
          <p:nvPr>
            <p:ph sz="quarter" idx="4"/>
          </p:nvPr>
        </p:nvSpPr>
        <p:spPr>
          <a:xfrm>
            <a:off x="4629152" y="2505075"/>
            <a:ext cx="3887391"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66367602"/>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760950835"/>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509130982"/>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محتوى 2"/>
          <p:cNvSpPr>
            <a:spLocks noGrp="1"/>
          </p:cNvSpPr>
          <p:nvPr>
            <p:ph idx="1"/>
          </p:nvPr>
        </p:nvSpPr>
        <p:spPr>
          <a:xfrm>
            <a:off x="3887391" y="98781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599388565"/>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صورة 2"/>
          <p:cNvSpPr>
            <a:spLocks noGrp="1"/>
          </p:cNvSpPr>
          <p:nvPr>
            <p:ph type="pic" idx="1"/>
          </p:nvPr>
        </p:nvSpPr>
        <p:spPr>
          <a:xfrm>
            <a:off x="3887391" y="987818"/>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077086501"/>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175462513"/>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43676" y="365125"/>
            <a:ext cx="1971675" cy="5811838"/>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628652" y="365125"/>
            <a:ext cx="5800725" cy="5811838"/>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834642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13" Type="http://schemas.openxmlformats.org/officeDocument/2006/relationships/image" Target="../media/image1.jpeg"/><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8.xml"/><Relationship Id="rId13" Type="http://schemas.openxmlformats.org/officeDocument/2006/relationships/image" Target="../media/image1.jpeg"/><Relationship Id="rId3" Type="http://schemas.openxmlformats.org/officeDocument/2006/relationships/slideLayout" Target="../slideLayouts/slideLayout113.xml"/><Relationship Id="rId7" Type="http://schemas.openxmlformats.org/officeDocument/2006/relationships/slideLayout" Target="../slideLayouts/slideLayout117.xml"/><Relationship Id="rId12" Type="http://schemas.openxmlformats.org/officeDocument/2006/relationships/theme" Target="../theme/theme11.xml"/><Relationship Id="rId2" Type="http://schemas.openxmlformats.org/officeDocument/2006/relationships/slideLayout" Target="../slideLayouts/slideLayout112.xml"/><Relationship Id="rId1" Type="http://schemas.openxmlformats.org/officeDocument/2006/relationships/slideLayout" Target="../slideLayouts/slideLayout111.xml"/><Relationship Id="rId6" Type="http://schemas.openxmlformats.org/officeDocument/2006/relationships/slideLayout" Target="../slideLayouts/slideLayout116.xml"/><Relationship Id="rId11" Type="http://schemas.openxmlformats.org/officeDocument/2006/relationships/slideLayout" Target="../slideLayouts/slideLayout121.xml"/><Relationship Id="rId5" Type="http://schemas.openxmlformats.org/officeDocument/2006/relationships/slideLayout" Target="../slideLayouts/slideLayout115.xml"/><Relationship Id="rId10" Type="http://schemas.openxmlformats.org/officeDocument/2006/relationships/slideLayout" Target="../slideLayouts/slideLayout120.xml"/><Relationship Id="rId4" Type="http://schemas.openxmlformats.org/officeDocument/2006/relationships/slideLayout" Target="../slideLayouts/slideLayout114.xml"/><Relationship Id="rId9" Type="http://schemas.openxmlformats.org/officeDocument/2006/relationships/slideLayout" Target="../slideLayouts/slideLayout119.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29.xml"/><Relationship Id="rId13" Type="http://schemas.openxmlformats.org/officeDocument/2006/relationships/image" Target="../media/image1.jpeg"/><Relationship Id="rId3" Type="http://schemas.openxmlformats.org/officeDocument/2006/relationships/slideLayout" Target="../slideLayouts/slideLayout124.xml"/><Relationship Id="rId7" Type="http://schemas.openxmlformats.org/officeDocument/2006/relationships/slideLayout" Target="../slideLayouts/slideLayout128.xml"/><Relationship Id="rId12" Type="http://schemas.openxmlformats.org/officeDocument/2006/relationships/theme" Target="../theme/theme12.xml"/><Relationship Id="rId2" Type="http://schemas.openxmlformats.org/officeDocument/2006/relationships/slideLayout" Target="../slideLayouts/slideLayout123.xml"/><Relationship Id="rId1" Type="http://schemas.openxmlformats.org/officeDocument/2006/relationships/slideLayout" Target="../slideLayouts/slideLayout122.xml"/><Relationship Id="rId6" Type="http://schemas.openxmlformats.org/officeDocument/2006/relationships/slideLayout" Target="../slideLayouts/slideLayout127.xml"/><Relationship Id="rId11" Type="http://schemas.openxmlformats.org/officeDocument/2006/relationships/slideLayout" Target="../slideLayouts/slideLayout132.xml"/><Relationship Id="rId5" Type="http://schemas.openxmlformats.org/officeDocument/2006/relationships/slideLayout" Target="../slideLayouts/slideLayout126.xml"/><Relationship Id="rId10" Type="http://schemas.openxmlformats.org/officeDocument/2006/relationships/slideLayout" Target="../slideLayouts/slideLayout131.xml"/><Relationship Id="rId4" Type="http://schemas.openxmlformats.org/officeDocument/2006/relationships/slideLayout" Target="../slideLayouts/slideLayout125.xml"/><Relationship Id="rId9" Type="http://schemas.openxmlformats.org/officeDocument/2006/relationships/slideLayout" Target="../slideLayouts/slideLayout130.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0.xml"/><Relationship Id="rId13" Type="http://schemas.openxmlformats.org/officeDocument/2006/relationships/image" Target="../media/image1.jpeg"/><Relationship Id="rId3" Type="http://schemas.openxmlformats.org/officeDocument/2006/relationships/slideLayout" Target="../slideLayouts/slideLayout135.xml"/><Relationship Id="rId7" Type="http://schemas.openxmlformats.org/officeDocument/2006/relationships/slideLayout" Target="../slideLayouts/slideLayout139.xml"/><Relationship Id="rId12" Type="http://schemas.openxmlformats.org/officeDocument/2006/relationships/theme" Target="../theme/theme13.xml"/><Relationship Id="rId2" Type="http://schemas.openxmlformats.org/officeDocument/2006/relationships/slideLayout" Target="../slideLayouts/slideLayout134.xml"/><Relationship Id="rId1" Type="http://schemas.openxmlformats.org/officeDocument/2006/relationships/slideLayout" Target="../slideLayouts/slideLayout133.xml"/><Relationship Id="rId6" Type="http://schemas.openxmlformats.org/officeDocument/2006/relationships/slideLayout" Target="../slideLayouts/slideLayout138.xml"/><Relationship Id="rId11" Type="http://schemas.openxmlformats.org/officeDocument/2006/relationships/slideLayout" Target="../slideLayouts/slideLayout143.xml"/><Relationship Id="rId5" Type="http://schemas.openxmlformats.org/officeDocument/2006/relationships/slideLayout" Target="../slideLayouts/slideLayout137.xml"/><Relationship Id="rId10" Type="http://schemas.openxmlformats.org/officeDocument/2006/relationships/slideLayout" Target="../slideLayouts/slideLayout142.xml"/><Relationship Id="rId4" Type="http://schemas.openxmlformats.org/officeDocument/2006/relationships/slideLayout" Target="../slideLayouts/slideLayout136.xml"/><Relationship Id="rId9" Type="http://schemas.openxmlformats.org/officeDocument/2006/relationships/slideLayout" Target="../slideLayouts/slideLayout141.xml"/></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51.xml"/><Relationship Id="rId13" Type="http://schemas.openxmlformats.org/officeDocument/2006/relationships/image" Target="../media/image1.jpeg"/><Relationship Id="rId3" Type="http://schemas.openxmlformats.org/officeDocument/2006/relationships/slideLayout" Target="../slideLayouts/slideLayout146.xml"/><Relationship Id="rId7" Type="http://schemas.openxmlformats.org/officeDocument/2006/relationships/slideLayout" Target="../slideLayouts/slideLayout150.xml"/><Relationship Id="rId12" Type="http://schemas.openxmlformats.org/officeDocument/2006/relationships/theme" Target="../theme/theme14.xml"/><Relationship Id="rId2" Type="http://schemas.openxmlformats.org/officeDocument/2006/relationships/slideLayout" Target="../slideLayouts/slideLayout145.xml"/><Relationship Id="rId1" Type="http://schemas.openxmlformats.org/officeDocument/2006/relationships/slideLayout" Target="../slideLayouts/slideLayout144.xml"/><Relationship Id="rId6" Type="http://schemas.openxmlformats.org/officeDocument/2006/relationships/slideLayout" Target="../slideLayouts/slideLayout149.xml"/><Relationship Id="rId11" Type="http://schemas.openxmlformats.org/officeDocument/2006/relationships/slideLayout" Target="../slideLayouts/slideLayout154.xml"/><Relationship Id="rId5" Type="http://schemas.openxmlformats.org/officeDocument/2006/relationships/slideLayout" Target="../slideLayouts/slideLayout148.xml"/><Relationship Id="rId10" Type="http://schemas.openxmlformats.org/officeDocument/2006/relationships/slideLayout" Target="../slideLayouts/slideLayout153.xml"/><Relationship Id="rId4" Type="http://schemas.openxmlformats.org/officeDocument/2006/relationships/slideLayout" Target="../slideLayouts/slideLayout147.xml"/><Relationship Id="rId9" Type="http://schemas.openxmlformats.org/officeDocument/2006/relationships/slideLayout" Target="../slideLayouts/slideLayout152.xml"/></Relationships>
</file>

<file path=ppt/slideMasters/_rels/slideMaster15.xml.rels><?xml version="1.0" encoding="UTF-8" standalone="yes"?>
<Relationships xmlns="http://schemas.openxmlformats.org/package/2006/relationships"><Relationship Id="rId8" Type="http://schemas.openxmlformats.org/officeDocument/2006/relationships/slideLayout" Target="../slideLayouts/slideLayout162.xml"/><Relationship Id="rId13" Type="http://schemas.openxmlformats.org/officeDocument/2006/relationships/image" Target="../media/image1.jpeg"/><Relationship Id="rId3" Type="http://schemas.openxmlformats.org/officeDocument/2006/relationships/slideLayout" Target="../slideLayouts/slideLayout157.xml"/><Relationship Id="rId7" Type="http://schemas.openxmlformats.org/officeDocument/2006/relationships/slideLayout" Target="../slideLayouts/slideLayout161.xml"/><Relationship Id="rId12" Type="http://schemas.openxmlformats.org/officeDocument/2006/relationships/theme" Target="../theme/theme15.xml"/><Relationship Id="rId2" Type="http://schemas.openxmlformats.org/officeDocument/2006/relationships/slideLayout" Target="../slideLayouts/slideLayout156.xml"/><Relationship Id="rId1" Type="http://schemas.openxmlformats.org/officeDocument/2006/relationships/slideLayout" Target="../slideLayouts/slideLayout155.xml"/><Relationship Id="rId6" Type="http://schemas.openxmlformats.org/officeDocument/2006/relationships/slideLayout" Target="../slideLayouts/slideLayout160.xml"/><Relationship Id="rId11" Type="http://schemas.openxmlformats.org/officeDocument/2006/relationships/slideLayout" Target="../slideLayouts/slideLayout165.xml"/><Relationship Id="rId5" Type="http://schemas.openxmlformats.org/officeDocument/2006/relationships/slideLayout" Target="../slideLayouts/slideLayout159.xml"/><Relationship Id="rId10" Type="http://schemas.openxmlformats.org/officeDocument/2006/relationships/slideLayout" Target="../slideLayouts/slideLayout164.xml"/><Relationship Id="rId4" Type="http://schemas.openxmlformats.org/officeDocument/2006/relationships/slideLayout" Target="../slideLayouts/slideLayout158.xml"/><Relationship Id="rId9" Type="http://schemas.openxmlformats.org/officeDocument/2006/relationships/slideLayout" Target="../slideLayouts/slideLayout163.xml"/></Relationships>
</file>

<file path=ppt/slideMasters/_rels/slideMaster16.xml.rels><?xml version="1.0" encoding="UTF-8" standalone="yes"?>
<Relationships xmlns="http://schemas.openxmlformats.org/package/2006/relationships"><Relationship Id="rId8" Type="http://schemas.openxmlformats.org/officeDocument/2006/relationships/slideLayout" Target="../slideLayouts/slideLayout173.xml"/><Relationship Id="rId13" Type="http://schemas.openxmlformats.org/officeDocument/2006/relationships/image" Target="../media/image1.jpeg"/><Relationship Id="rId3" Type="http://schemas.openxmlformats.org/officeDocument/2006/relationships/slideLayout" Target="../slideLayouts/slideLayout168.xml"/><Relationship Id="rId7" Type="http://schemas.openxmlformats.org/officeDocument/2006/relationships/slideLayout" Target="../slideLayouts/slideLayout172.xml"/><Relationship Id="rId12" Type="http://schemas.openxmlformats.org/officeDocument/2006/relationships/theme" Target="../theme/theme16.xml"/><Relationship Id="rId2" Type="http://schemas.openxmlformats.org/officeDocument/2006/relationships/slideLayout" Target="../slideLayouts/slideLayout167.xml"/><Relationship Id="rId1" Type="http://schemas.openxmlformats.org/officeDocument/2006/relationships/slideLayout" Target="../slideLayouts/slideLayout166.xml"/><Relationship Id="rId6" Type="http://schemas.openxmlformats.org/officeDocument/2006/relationships/slideLayout" Target="../slideLayouts/slideLayout171.xml"/><Relationship Id="rId11" Type="http://schemas.openxmlformats.org/officeDocument/2006/relationships/slideLayout" Target="../slideLayouts/slideLayout176.xml"/><Relationship Id="rId5" Type="http://schemas.openxmlformats.org/officeDocument/2006/relationships/slideLayout" Target="../slideLayouts/slideLayout170.xml"/><Relationship Id="rId10" Type="http://schemas.openxmlformats.org/officeDocument/2006/relationships/slideLayout" Target="../slideLayouts/slideLayout175.xml"/><Relationship Id="rId4" Type="http://schemas.openxmlformats.org/officeDocument/2006/relationships/slideLayout" Target="../slideLayouts/slideLayout169.xml"/><Relationship Id="rId9" Type="http://schemas.openxmlformats.org/officeDocument/2006/relationships/slideLayout" Target="../slideLayouts/slideLayout174.xml"/></Relationships>
</file>

<file path=ppt/slideMasters/_rels/slideMaster17.xml.rels><?xml version="1.0" encoding="UTF-8" standalone="yes"?>
<Relationships xmlns="http://schemas.openxmlformats.org/package/2006/relationships"><Relationship Id="rId8" Type="http://schemas.openxmlformats.org/officeDocument/2006/relationships/slideLayout" Target="../slideLayouts/slideLayout184.xml"/><Relationship Id="rId13" Type="http://schemas.openxmlformats.org/officeDocument/2006/relationships/image" Target="../media/image1.jpeg"/><Relationship Id="rId3" Type="http://schemas.openxmlformats.org/officeDocument/2006/relationships/slideLayout" Target="../slideLayouts/slideLayout179.xml"/><Relationship Id="rId7" Type="http://schemas.openxmlformats.org/officeDocument/2006/relationships/slideLayout" Target="../slideLayouts/slideLayout183.xml"/><Relationship Id="rId12" Type="http://schemas.openxmlformats.org/officeDocument/2006/relationships/theme" Target="../theme/theme17.xml"/><Relationship Id="rId2" Type="http://schemas.openxmlformats.org/officeDocument/2006/relationships/slideLayout" Target="../slideLayouts/slideLayout178.xml"/><Relationship Id="rId1" Type="http://schemas.openxmlformats.org/officeDocument/2006/relationships/slideLayout" Target="../slideLayouts/slideLayout177.xml"/><Relationship Id="rId6" Type="http://schemas.openxmlformats.org/officeDocument/2006/relationships/slideLayout" Target="../slideLayouts/slideLayout182.xml"/><Relationship Id="rId11" Type="http://schemas.openxmlformats.org/officeDocument/2006/relationships/slideLayout" Target="../slideLayouts/slideLayout187.xml"/><Relationship Id="rId5" Type="http://schemas.openxmlformats.org/officeDocument/2006/relationships/slideLayout" Target="../slideLayouts/slideLayout181.xml"/><Relationship Id="rId10" Type="http://schemas.openxmlformats.org/officeDocument/2006/relationships/slideLayout" Target="../slideLayouts/slideLayout186.xml"/><Relationship Id="rId4" Type="http://schemas.openxmlformats.org/officeDocument/2006/relationships/slideLayout" Target="../slideLayouts/slideLayout180.xml"/><Relationship Id="rId9" Type="http://schemas.openxmlformats.org/officeDocument/2006/relationships/slideLayout" Target="../slideLayouts/slideLayout185.xml"/></Relationships>
</file>

<file path=ppt/slideMasters/_rels/slideMaster18.xml.rels><?xml version="1.0" encoding="UTF-8" standalone="yes"?>
<Relationships xmlns="http://schemas.openxmlformats.org/package/2006/relationships"><Relationship Id="rId8" Type="http://schemas.openxmlformats.org/officeDocument/2006/relationships/slideLayout" Target="../slideLayouts/slideLayout195.xml"/><Relationship Id="rId13" Type="http://schemas.openxmlformats.org/officeDocument/2006/relationships/image" Target="../media/image1.jpeg"/><Relationship Id="rId3" Type="http://schemas.openxmlformats.org/officeDocument/2006/relationships/slideLayout" Target="../slideLayouts/slideLayout190.xml"/><Relationship Id="rId7" Type="http://schemas.openxmlformats.org/officeDocument/2006/relationships/slideLayout" Target="../slideLayouts/slideLayout194.xml"/><Relationship Id="rId12" Type="http://schemas.openxmlformats.org/officeDocument/2006/relationships/theme" Target="../theme/theme18.xml"/><Relationship Id="rId2" Type="http://schemas.openxmlformats.org/officeDocument/2006/relationships/slideLayout" Target="../slideLayouts/slideLayout189.xml"/><Relationship Id="rId1" Type="http://schemas.openxmlformats.org/officeDocument/2006/relationships/slideLayout" Target="../slideLayouts/slideLayout188.xml"/><Relationship Id="rId6" Type="http://schemas.openxmlformats.org/officeDocument/2006/relationships/slideLayout" Target="../slideLayouts/slideLayout193.xml"/><Relationship Id="rId11" Type="http://schemas.openxmlformats.org/officeDocument/2006/relationships/slideLayout" Target="../slideLayouts/slideLayout198.xml"/><Relationship Id="rId5" Type="http://schemas.openxmlformats.org/officeDocument/2006/relationships/slideLayout" Target="../slideLayouts/slideLayout192.xml"/><Relationship Id="rId10" Type="http://schemas.openxmlformats.org/officeDocument/2006/relationships/slideLayout" Target="../slideLayouts/slideLayout197.xml"/><Relationship Id="rId4" Type="http://schemas.openxmlformats.org/officeDocument/2006/relationships/slideLayout" Target="../slideLayouts/slideLayout191.xml"/><Relationship Id="rId9" Type="http://schemas.openxmlformats.org/officeDocument/2006/relationships/slideLayout" Target="../slideLayouts/slideLayout196.xml"/></Relationships>
</file>

<file path=ppt/slideMasters/_rels/slideMaster19.xml.rels><?xml version="1.0" encoding="UTF-8" standalone="yes"?>
<Relationships xmlns="http://schemas.openxmlformats.org/package/2006/relationships"><Relationship Id="rId8" Type="http://schemas.openxmlformats.org/officeDocument/2006/relationships/slideLayout" Target="../slideLayouts/slideLayout206.xml"/><Relationship Id="rId13" Type="http://schemas.openxmlformats.org/officeDocument/2006/relationships/image" Target="../media/image1.jpeg"/><Relationship Id="rId3" Type="http://schemas.openxmlformats.org/officeDocument/2006/relationships/slideLayout" Target="../slideLayouts/slideLayout201.xml"/><Relationship Id="rId7" Type="http://schemas.openxmlformats.org/officeDocument/2006/relationships/slideLayout" Target="../slideLayouts/slideLayout205.xml"/><Relationship Id="rId12" Type="http://schemas.openxmlformats.org/officeDocument/2006/relationships/theme" Target="../theme/theme19.xml"/><Relationship Id="rId2" Type="http://schemas.openxmlformats.org/officeDocument/2006/relationships/slideLayout" Target="../slideLayouts/slideLayout200.xml"/><Relationship Id="rId1" Type="http://schemas.openxmlformats.org/officeDocument/2006/relationships/slideLayout" Target="../slideLayouts/slideLayout199.xml"/><Relationship Id="rId6" Type="http://schemas.openxmlformats.org/officeDocument/2006/relationships/slideLayout" Target="../slideLayouts/slideLayout204.xml"/><Relationship Id="rId11" Type="http://schemas.openxmlformats.org/officeDocument/2006/relationships/slideLayout" Target="../slideLayouts/slideLayout209.xml"/><Relationship Id="rId5" Type="http://schemas.openxmlformats.org/officeDocument/2006/relationships/slideLayout" Target="../slideLayouts/slideLayout203.xml"/><Relationship Id="rId10" Type="http://schemas.openxmlformats.org/officeDocument/2006/relationships/slideLayout" Target="../slideLayouts/slideLayout208.xml"/><Relationship Id="rId4" Type="http://schemas.openxmlformats.org/officeDocument/2006/relationships/slideLayout" Target="../slideLayouts/slideLayout202.xml"/><Relationship Id="rId9" Type="http://schemas.openxmlformats.org/officeDocument/2006/relationships/slideLayout" Target="../slideLayouts/slideLayout207.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20.xml.rels><?xml version="1.0" encoding="UTF-8" standalone="yes"?>
<Relationships xmlns="http://schemas.openxmlformats.org/package/2006/relationships"><Relationship Id="rId8" Type="http://schemas.openxmlformats.org/officeDocument/2006/relationships/slideLayout" Target="../slideLayouts/slideLayout217.xml"/><Relationship Id="rId13" Type="http://schemas.openxmlformats.org/officeDocument/2006/relationships/image" Target="../media/image1.jpeg"/><Relationship Id="rId3" Type="http://schemas.openxmlformats.org/officeDocument/2006/relationships/slideLayout" Target="../slideLayouts/slideLayout212.xml"/><Relationship Id="rId7" Type="http://schemas.openxmlformats.org/officeDocument/2006/relationships/slideLayout" Target="../slideLayouts/slideLayout216.xml"/><Relationship Id="rId12" Type="http://schemas.openxmlformats.org/officeDocument/2006/relationships/theme" Target="../theme/theme20.xml"/><Relationship Id="rId2" Type="http://schemas.openxmlformats.org/officeDocument/2006/relationships/slideLayout" Target="../slideLayouts/slideLayout211.xml"/><Relationship Id="rId1" Type="http://schemas.openxmlformats.org/officeDocument/2006/relationships/slideLayout" Target="../slideLayouts/slideLayout210.xml"/><Relationship Id="rId6" Type="http://schemas.openxmlformats.org/officeDocument/2006/relationships/slideLayout" Target="../slideLayouts/slideLayout215.xml"/><Relationship Id="rId11" Type="http://schemas.openxmlformats.org/officeDocument/2006/relationships/slideLayout" Target="../slideLayouts/slideLayout220.xml"/><Relationship Id="rId5" Type="http://schemas.openxmlformats.org/officeDocument/2006/relationships/slideLayout" Target="../slideLayouts/slideLayout214.xml"/><Relationship Id="rId10" Type="http://schemas.openxmlformats.org/officeDocument/2006/relationships/slideLayout" Target="../slideLayouts/slideLayout219.xml"/><Relationship Id="rId4" Type="http://schemas.openxmlformats.org/officeDocument/2006/relationships/slideLayout" Target="../slideLayouts/slideLayout213.xml"/><Relationship Id="rId9" Type="http://schemas.openxmlformats.org/officeDocument/2006/relationships/slideLayout" Target="../slideLayouts/slideLayout218.xml"/></Relationships>
</file>

<file path=ppt/slideMasters/_rels/slideMaster21.xml.rels><?xml version="1.0" encoding="UTF-8" standalone="yes"?>
<Relationships xmlns="http://schemas.openxmlformats.org/package/2006/relationships"><Relationship Id="rId8" Type="http://schemas.openxmlformats.org/officeDocument/2006/relationships/slideLayout" Target="../slideLayouts/slideLayout228.xml"/><Relationship Id="rId13" Type="http://schemas.openxmlformats.org/officeDocument/2006/relationships/image" Target="../media/image1.jpeg"/><Relationship Id="rId3" Type="http://schemas.openxmlformats.org/officeDocument/2006/relationships/slideLayout" Target="../slideLayouts/slideLayout223.xml"/><Relationship Id="rId7" Type="http://schemas.openxmlformats.org/officeDocument/2006/relationships/slideLayout" Target="../slideLayouts/slideLayout227.xml"/><Relationship Id="rId12" Type="http://schemas.openxmlformats.org/officeDocument/2006/relationships/theme" Target="../theme/theme21.xml"/><Relationship Id="rId2" Type="http://schemas.openxmlformats.org/officeDocument/2006/relationships/slideLayout" Target="../slideLayouts/slideLayout222.xml"/><Relationship Id="rId1" Type="http://schemas.openxmlformats.org/officeDocument/2006/relationships/slideLayout" Target="../slideLayouts/slideLayout221.xml"/><Relationship Id="rId6" Type="http://schemas.openxmlformats.org/officeDocument/2006/relationships/slideLayout" Target="../slideLayouts/slideLayout226.xml"/><Relationship Id="rId11" Type="http://schemas.openxmlformats.org/officeDocument/2006/relationships/slideLayout" Target="../slideLayouts/slideLayout231.xml"/><Relationship Id="rId5" Type="http://schemas.openxmlformats.org/officeDocument/2006/relationships/slideLayout" Target="../slideLayouts/slideLayout225.xml"/><Relationship Id="rId10" Type="http://schemas.openxmlformats.org/officeDocument/2006/relationships/slideLayout" Target="../slideLayouts/slideLayout230.xml"/><Relationship Id="rId4" Type="http://schemas.openxmlformats.org/officeDocument/2006/relationships/slideLayout" Target="../slideLayouts/slideLayout224.xml"/><Relationship Id="rId9" Type="http://schemas.openxmlformats.org/officeDocument/2006/relationships/slideLayout" Target="../slideLayouts/slideLayout229.xml"/></Relationships>
</file>

<file path=ppt/slideMasters/_rels/slideMaster22.xml.rels><?xml version="1.0" encoding="UTF-8" standalone="yes"?>
<Relationships xmlns="http://schemas.openxmlformats.org/package/2006/relationships"><Relationship Id="rId8" Type="http://schemas.openxmlformats.org/officeDocument/2006/relationships/slideLayout" Target="../slideLayouts/slideLayout239.xml"/><Relationship Id="rId13" Type="http://schemas.openxmlformats.org/officeDocument/2006/relationships/image" Target="../media/image1.jpeg"/><Relationship Id="rId3" Type="http://schemas.openxmlformats.org/officeDocument/2006/relationships/slideLayout" Target="../slideLayouts/slideLayout234.xml"/><Relationship Id="rId7" Type="http://schemas.openxmlformats.org/officeDocument/2006/relationships/slideLayout" Target="../slideLayouts/slideLayout238.xml"/><Relationship Id="rId12" Type="http://schemas.openxmlformats.org/officeDocument/2006/relationships/theme" Target="../theme/theme22.xml"/><Relationship Id="rId2" Type="http://schemas.openxmlformats.org/officeDocument/2006/relationships/slideLayout" Target="../slideLayouts/slideLayout233.xml"/><Relationship Id="rId1" Type="http://schemas.openxmlformats.org/officeDocument/2006/relationships/slideLayout" Target="../slideLayouts/slideLayout232.xml"/><Relationship Id="rId6" Type="http://schemas.openxmlformats.org/officeDocument/2006/relationships/slideLayout" Target="../slideLayouts/slideLayout237.xml"/><Relationship Id="rId11" Type="http://schemas.openxmlformats.org/officeDocument/2006/relationships/slideLayout" Target="../slideLayouts/slideLayout242.xml"/><Relationship Id="rId5" Type="http://schemas.openxmlformats.org/officeDocument/2006/relationships/slideLayout" Target="../slideLayouts/slideLayout236.xml"/><Relationship Id="rId10" Type="http://schemas.openxmlformats.org/officeDocument/2006/relationships/slideLayout" Target="../slideLayouts/slideLayout241.xml"/><Relationship Id="rId4" Type="http://schemas.openxmlformats.org/officeDocument/2006/relationships/slideLayout" Target="../slideLayouts/slideLayout235.xml"/><Relationship Id="rId9" Type="http://schemas.openxmlformats.org/officeDocument/2006/relationships/slideLayout" Target="../slideLayouts/slideLayout24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jpe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1.jpe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13" Type="http://schemas.openxmlformats.org/officeDocument/2006/relationships/image" Target="../media/image1.jpeg"/><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13" Type="http://schemas.openxmlformats.org/officeDocument/2006/relationships/image" Target="../media/image1.jpeg"/><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13" Type="http://schemas.openxmlformats.org/officeDocument/2006/relationships/image" Target="../media/image1.jpeg"/><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ar-SA" altLang="ar-SA" smtClean="0"/>
              <a:t>انقر لتحرير نمط العنوان الرئيسي</a:t>
            </a:r>
          </a:p>
        </p:txBody>
      </p:sp>
      <p:sp>
        <p:nvSpPr>
          <p:cNvPr id="1027" name="Rectangle 3"/>
          <p:cNvSpPr>
            <a:spLocks noGrp="1" noChangeArrowheads="1"/>
          </p:cNvSpPr>
          <p:nvPr>
            <p:ph type="body" idx="1"/>
          </p:nvPr>
        </p:nvSpPr>
        <p:spPr bwMode="auto">
          <a:xfrm>
            <a:off x="457200" y="1600206"/>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ar-SA" altLang="ar-SA" smtClean="0"/>
              <a:t>انقر لتحرير أنماط النص الرئيسي</a:t>
            </a:r>
          </a:p>
          <a:p>
            <a:pPr lvl="1"/>
            <a:r>
              <a:rPr lang="ar-SA" altLang="ar-SA" smtClean="0"/>
              <a:t>المستوى الثاني</a:t>
            </a:r>
          </a:p>
          <a:p>
            <a:pPr lvl="2"/>
            <a:r>
              <a:rPr lang="ar-SA" altLang="ar-SA" smtClean="0"/>
              <a:t>المستوى الثالث</a:t>
            </a:r>
          </a:p>
          <a:p>
            <a:pPr lvl="3"/>
            <a:r>
              <a:rPr lang="ar-SA" altLang="ar-SA" smtClean="0"/>
              <a:t>المستوى الرابع</a:t>
            </a:r>
          </a:p>
          <a:p>
            <a:pPr lvl="4"/>
            <a:r>
              <a:rPr lang="ar-SA" altLang="ar-SA" smtClean="0"/>
              <a:t>المستوى الخامس</a:t>
            </a:r>
          </a:p>
        </p:txBody>
      </p:sp>
      <p:sp>
        <p:nvSpPr>
          <p:cNvPr id="1028" name="Rectangle 4"/>
          <p:cNvSpPr>
            <a:spLocks noGrp="1" noChangeArrowheads="1"/>
          </p:cNvSpPr>
          <p:nvPr>
            <p:ph type="dt" sz="half" idx="2"/>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pPr fontAlgn="base">
              <a:spcBef>
                <a:spcPct val="0"/>
              </a:spcBef>
              <a:spcAft>
                <a:spcPct val="0"/>
              </a:spcAft>
              <a:defRPr/>
            </a:pPr>
            <a:fld id="{CE53D13F-F498-4106-A99C-016AA78B0723}" type="slidenum">
              <a:rPr lang="ar-SA">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5502685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dissolve/>
  </p:transition>
  <p:txStyles>
    <p:title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pitchFamily="34" charset="0"/>
          <a:cs typeface="Arial" pitchFamily="34" charset="0"/>
        </a:defRPr>
      </a:lvl2pPr>
      <a:lvl3pPr algn="ctr" rtl="1" eaLnBrk="0" fontAlgn="base" hangingPunct="0">
        <a:spcBef>
          <a:spcPct val="0"/>
        </a:spcBef>
        <a:spcAft>
          <a:spcPct val="0"/>
        </a:spcAft>
        <a:defRPr sz="4400">
          <a:solidFill>
            <a:schemeClr val="tx2"/>
          </a:solidFill>
          <a:latin typeface="Arial" pitchFamily="34" charset="0"/>
          <a:cs typeface="Arial" pitchFamily="34" charset="0"/>
        </a:defRPr>
      </a:lvl3pPr>
      <a:lvl4pPr algn="ctr" rtl="1" eaLnBrk="0" fontAlgn="base" hangingPunct="0">
        <a:spcBef>
          <a:spcPct val="0"/>
        </a:spcBef>
        <a:spcAft>
          <a:spcPct val="0"/>
        </a:spcAft>
        <a:defRPr sz="4400">
          <a:solidFill>
            <a:schemeClr val="tx2"/>
          </a:solidFill>
          <a:latin typeface="Arial" pitchFamily="34" charset="0"/>
          <a:cs typeface="Arial" pitchFamily="34" charset="0"/>
        </a:defRPr>
      </a:lvl4pPr>
      <a:lvl5pPr algn="ctr" rtl="1"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1" fontAlgn="base">
        <a:spcBef>
          <a:spcPct val="0"/>
        </a:spcBef>
        <a:spcAft>
          <a:spcPct val="0"/>
        </a:spcAft>
        <a:defRPr sz="4400">
          <a:solidFill>
            <a:schemeClr val="tx2"/>
          </a:solidFill>
          <a:latin typeface="Arial" pitchFamily="34" charset="0"/>
          <a:cs typeface="Arial" pitchFamily="34" charset="0"/>
        </a:defRPr>
      </a:lvl6pPr>
      <a:lvl7pPr marL="914400" algn="ctr" rtl="1" fontAlgn="base">
        <a:spcBef>
          <a:spcPct val="0"/>
        </a:spcBef>
        <a:spcAft>
          <a:spcPct val="0"/>
        </a:spcAft>
        <a:defRPr sz="4400">
          <a:solidFill>
            <a:schemeClr val="tx2"/>
          </a:solidFill>
          <a:latin typeface="Arial" pitchFamily="34" charset="0"/>
          <a:cs typeface="Arial" pitchFamily="34" charset="0"/>
        </a:defRPr>
      </a:lvl7pPr>
      <a:lvl8pPr marL="1371600" algn="ctr" rtl="1" fontAlgn="base">
        <a:spcBef>
          <a:spcPct val="0"/>
        </a:spcBef>
        <a:spcAft>
          <a:spcPct val="0"/>
        </a:spcAft>
        <a:defRPr sz="4400">
          <a:solidFill>
            <a:schemeClr val="tx2"/>
          </a:solidFill>
          <a:latin typeface="Arial" pitchFamily="34" charset="0"/>
          <a:cs typeface="Arial" pitchFamily="34" charset="0"/>
        </a:defRPr>
      </a:lvl8pPr>
      <a:lvl9pPr marL="1828800" algn="ctr" rtl="1"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r" rtl="1" eaLnBrk="0" fontAlgn="base" hangingPunct="0">
        <a:spcBef>
          <a:spcPct val="20000"/>
        </a:spcBef>
        <a:spcAft>
          <a:spcPct val="0"/>
        </a:spcAft>
        <a:buChar char="•"/>
        <a:defRPr sz="3200">
          <a:solidFill>
            <a:schemeClr val="tx1"/>
          </a:solidFill>
          <a:latin typeface="+mn-lt"/>
          <a:ea typeface="+mn-ea"/>
          <a:cs typeface="+mn-cs"/>
        </a:defRPr>
      </a:lvl1pPr>
      <a:lvl2pPr marL="742950" indent="-285750" algn="r" rtl="1" eaLnBrk="0" fontAlgn="base" hangingPunct="0">
        <a:spcBef>
          <a:spcPct val="20000"/>
        </a:spcBef>
        <a:spcAft>
          <a:spcPct val="0"/>
        </a:spcAft>
        <a:buChar char="–"/>
        <a:defRPr sz="2800">
          <a:solidFill>
            <a:schemeClr val="tx1"/>
          </a:solidFill>
          <a:latin typeface="+mn-lt"/>
          <a:cs typeface="+mn-cs"/>
        </a:defRPr>
      </a:lvl2pPr>
      <a:lvl3pPr marL="1143000" indent="-228600" algn="r" rtl="1" eaLnBrk="0" fontAlgn="base" hangingPunct="0">
        <a:spcBef>
          <a:spcPct val="20000"/>
        </a:spcBef>
        <a:spcAft>
          <a:spcPct val="0"/>
        </a:spcAft>
        <a:buChar char="•"/>
        <a:defRPr sz="2400">
          <a:solidFill>
            <a:schemeClr val="tx1"/>
          </a:solidFill>
          <a:latin typeface="+mn-lt"/>
          <a:cs typeface="+mn-cs"/>
        </a:defRPr>
      </a:lvl3pPr>
      <a:lvl4pPr marL="1600200" indent="-228600" algn="r" rtl="1" eaLnBrk="0" fontAlgn="base" hangingPunct="0">
        <a:spcBef>
          <a:spcPct val="20000"/>
        </a:spcBef>
        <a:spcAft>
          <a:spcPct val="0"/>
        </a:spcAft>
        <a:buChar char="–"/>
        <a:defRPr sz="2000">
          <a:solidFill>
            <a:schemeClr val="tx1"/>
          </a:solidFill>
          <a:latin typeface="+mn-lt"/>
          <a:cs typeface="+mn-cs"/>
        </a:defRPr>
      </a:lvl4pPr>
      <a:lvl5pPr marL="2057400" indent="-228600" algn="r" rtl="1" eaLnBrk="0" fontAlgn="base" hangingPunct="0">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28650" y="365129"/>
            <a:ext cx="7886700" cy="1325563"/>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628650" y="1825625"/>
            <a:ext cx="7886700" cy="4351338"/>
          </a:xfrm>
          <a:prstGeom prst="rect">
            <a:avLst/>
          </a:prstGeom>
        </p:spPr>
        <p:txBody>
          <a:bodyPr vert="horz" lIns="91440" tIns="45720" rIns="91440" bIns="45720" rtlCol="1">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457950" y="6356725"/>
            <a:ext cx="20574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028950" y="6356725"/>
            <a:ext cx="30861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628650" y="6356725"/>
            <a:ext cx="20574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476416263"/>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28650" y="365129"/>
            <a:ext cx="7886700" cy="1325563"/>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628650" y="1825625"/>
            <a:ext cx="7886700" cy="4351338"/>
          </a:xfrm>
          <a:prstGeom prst="rect">
            <a:avLst/>
          </a:prstGeom>
        </p:spPr>
        <p:txBody>
          <a:bodyPr vert="horz" lIns="91440" tIns="45720" rIns="91440" bIns="45720" rtlCol="1">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457950" y="6356705"/>
            <a:ext cx="20574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028950" y="6356705"/>
            <a:ext cx="30861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628650" y="6356705"/>
            <a:ext cx="20574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142856650"/>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28650" y="365129"/>
            <a:ext cx="7886700" cy="1325563"/>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628650" y="1825625"/>
            <a:ext cx="7886700" cy="4351338"/>
          </a:xfrm>
          <a:prstGeom prst="rect">
            <a:avLst/>
          </a:prstGeom>
        </p:spPr>
        <p:txBody>
          <a:bodyPr vert="horz" lIns="91440" tIns="45720" rIns="91440" bIns="45720" rtlCol="1">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457950" y="6356683"/>
            <a:ext cx="20574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028950" y="6356683"/>
            <a:ext cx="30861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628650" y="6356683"/>
            <a:ext cx="20574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437794561"/>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28650" y="365129"/>
            <a:ext cx="7886700" cy="1325563"/>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628650" y="1825625"/>
            <a:ext cx="7886700" cy="4351338"/>
          </a:xfrm>
          <a:prstGeom prst="rect">
            <a:avLst/>
          </a:prstGeom>
        </p:spPr>
        <p:txBody>
          <a:bodyPr vert="horz" lIns="91440" tIns="45720" rIns="91440" bIns="45720" rtlCol="1">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457950" y="6356659"/>
            <a:ext cx="20574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028950" y="6356659"/>
            <a:ext cx="30861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628650" y="6356659"/>
            <a:ext cx="20574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575071123"/>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28650" y="365129"/>
            <a:ext cx="7886700" cy="1325563"/>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628650" y="1825625"/>
            <a:ext cx="7886700" cy="4351338"/>
          </a:xfrm>
          <a:prstGeom prst="rect">
            <a:avLst/>
          </a:prstGeom>
        </p:spPr>
        <p:txBody>
          <a:bodyPr vert="horz" lIns="91440" tIns="45720" rIns="91440" bIns="45720" rtlCol="1">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457950" y="6356633"/>
            <a:ext cx="20574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028950" y="6356633"/>
            <a:ext cx="30861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628650" y="6356633"/>
            <a:ext cx="20574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725383676"/>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28650" y="365129"/>
            <a:ext cx="7886700" cy="1325563"/>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628650" y="1825625"/>
            <a:ext cx="7886700" cy="4351338"/>
          </a:xfrm>
          <a:prstGeom prst="rect">
            <a:avLst/>
          </a:prstGeom>
        </p:spPr>
        <p:txBody>
          <a:bodyPr vert="horz" lIns="91440" tIns="45720" rIns="91440" bIns="45720" rtlCol="1">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457950" y="6356605"/>
            <a:ext cx="20574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028950" y="6356605"/>
            <a:ext cx="30861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628650" y="6356605"/>
            <a:ext cx="20574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996628829"/>
      </p:ext>
    </p:extLst>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28650" y="365129"/>
            <a:ext cx="7886700" cy="1325563"/>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628650" y="1825625"/>
            <a:ext cx="7886700" cy="4351338"/>
          </a:xfrm>
          <a:prstGeom prst="rect">
            <a:avLst/>
          </a:prstGeom>
        </p:spPr>
        <p:txBody>
          <a:bodyPr vert="horz" lIns="91440" tIns="45720" rIns="91440" bIns="45720" rtlCol="1">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457950" y="6356575"/>
            <a:ext cx="20574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028950" y="6356575"/>
            <a:ext cx="30861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628650" y="6356575"/>
            <a:ext cx="20574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193301383"/>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28650" y="365129"/>
            <a:ext cx="7886700" cy="1325563"/>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628650" y="1825625"/>
            <a:ext cx="7886700" cy="4351338"/>
          </a:xfrm>
          <a:prstGeom prst="rect">
            <a:avLst/>
          </a:prstGeom>
        </p:spPr>
        <p:txBody>
          <a:bodyPr vert="horz" lIns="91440" tIns="45720" rIns="91440" bIns="45720" rtlCol="1">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457950" y="6356543"/>
            <a:ext cx="20574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028950" y="6356543"/>
            <a:ext cx="30861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628650" y="6356543"/>
            <a:ext cx="20574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155137699"/>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28650" y="365129"/>
            <a:ext cx="7886700" cy="1325563"/>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628650" y="1825625"/>
            <a:ext cx="7886700" cy="4351338"/>
          </a:xfrm>
          <a:prstGeom prst="rect">
            <a:avLst/>
          </a:prstGeom>
        </p:spPr>
        <p:txBody>
          <a:bodyPr vert="horz" lIns="91440" tIns="45720" rIns="91440" bIns="45720" rtlCol="1">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457950" y="6356509"/>
            <a:ext cx="20574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028950" y="6356509"/>
            <a:ext cx="30861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628650" y="6356509"/>
            <a:ext cx="20574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151537283"/>
      </p:ext>
    </p:extLst>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19.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28650" y="365129"/>
            <a:ext cx="7886700" cy="1325563"/>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628650" y="1825625"/>
            <a:ext cx="7886700" cy="4351338"/>
          </a:xfrm>
          <a:prstGeom prst="rect">
            <a:avLst/>
          </a:prstGeom>
        </p:spPr>
        <p:txBody>
          <a:bodyPr vert="horz" lIns="91440" tIns="45720" rIns="91440" bIns="45720" rtlCol="1">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457950" y="6356473"/>
            <a:ext cx="20574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028950" y="6356473"/>
            <a:ext cx="30861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628650" y="6356473"/>
            <a:ext cx="20574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540308077"/>
      </p:ext>
    </p:extLst>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28650" y="365129"/>
            <a:ext cx="7886700" cy="1325563"/>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628650" y="1825625"/>
            <a:ext cx="7886700" cy="4351338"/>
          </a:xfrm>
          <a:prstGeom prst="rect">
            <a:avLst/>
          </a:prstGeom>
        </p:spPr>
        <p:txBody>
          <a:bodyPr vert="horz" lIns="91440" tIns="45720" rIns="91440" bIns="45720" rtlCol="1">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457950" y="6356813"/>
            <a:ext cx="20574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028950" y="6356813"/>
            <a:ext cx="30861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628650" y="6356813"/>
            <a:ext cx="20574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51590282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0.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28650" y="365129"/>
            <a:ext cx="7886700" cy="1325563"/>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628650" y="1825625"/>
            <a:ext cx="7886700" cy="4351338"/>
          </a:xfrm>
          <a:prstGeom prst="rect">
            <a:avLst/>
          </a:prstGeom>
        </p:spPr>
        <p:txBody>
          <a:bodyPr vert="horz" lIns="91440" tIns="45720" rIns="91440" bIns="45720" rtlCol="1">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457950" y="6356435"/>
            <a:ext cx="20574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028950" y="6356435"/>
            <a:ext cx="30861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628650" y="6356435"/>
            <a:ext cx="20574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483715328"/>
      </p:ext>
    </p:extLst>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28650" y="365129"/>
            <a:ext cx="7886700" cy="1325563"/>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628650" y="1825625"/>
            <a:ext cx="7886700" cy="4351338"/>
          </a:xfrm>
          <a:prstGeom prst="rect">
            <a:avLst/>
          </a:prstGeom>
        </p:spPr>
        <p:txBody>
          <a:bodyPr vert="horz" lIns="91440" tIns="45720" rIns="91440" bIns="45720" rtlCol="1">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457950" y="6356395"/>
            <a:ext cx="20574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028950" y="6356395"/>
            <a:ext cx="30861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628650" y="6356395"/>
            <a:ext cx="20574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180084572"/>
      </p:ext>
    </p:extLst>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28650" y="365128"/>
            <a:ext cx="7886700" cy="1325563"/>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628650" y="1825625"/>
            <a:ext cx="7886700" cy="4351338"/>
          </a:xfrm>
          <a:prstGeom prst="rect">
            <a:avLst/>
          </a:prstGeom>
        </p:spPr>
        <p:txBody>
          <a:bodyPr vert="horz" lIns="91440" tIns="45720" rIns="91440" bIns="45720" rtlCol="1">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457950" y="6356353"/>
            <a:ext cx="20574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028950" y="6356353"/>
            <a:ext cx="30861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628650" y="6356353"/>
            <a:ext cx="20574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27085054"/>
      </p:ext>
    </p:extLst>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28650" y="365129"/>
            <a:ext cx="7886700" cy="1325563"/>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628650" y="1825625"/>
            <a:ext cx="7886700" cy="4351338"/>
          </a:xfrm>
          <a:prstGeom prst="rect">
            <a:avLst/>
          </a:prstGeom>
        </p:spPr>
        <p:txBody>
          <a:bodyPr vert="horz" lIns="91440" tIns="45720" rIns="91440" bIns="45720" rtlCol="1">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457950" y="6356809"/>
            <a:ext cx="20574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028950" y="6356809"/>
            <a:ext cx="30861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628650" y="6356809"/>
            <a:ext cx="20574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83394599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28650" y="365129"/>
            <a:ext cx="7886700" cy="1325563"/>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628650" y="1825625"/>
            <a:ext cx="7886700" cy="4351338"/>
          </a:xfrm>
          <a:prstGeom prst="rect">
            <a:avLst/>
          </a:prstGeom>
        </p:spPr>
        <p:txBody>
          <a:bodyPr vert="horz" lIns="91440" tIns="45720" rIns="91440" bIns="45720" rtlCol="1">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457950" y="6356803"/>
            <a:ext cx="20574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028950" y="6356803"/>
            <a:ext cx="30861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628650" y="6356803"/>
            <a:ext cx="20574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32200806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28650" y="365129"/>
            <a:ext cx="7886700" cy="1325563"/>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628650" y="1825625"/>
            <a:ext cx="7886700" cy="4351338"/>
          </a:xfrm>
          <a:prstGeom prst="rect">
            <a:avLst/>
          </a:prstGeom>
        </p:spPr>
        <p:txBody>
          <a:bodyPr vert="horz" lIns="91440" tIns="45720" rIns="91440" bIns="45720" rtlCol="1">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457950" y="6356795"/>
            <a:ext cx="20574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028950" y="6356795"/>
            <a:ext cx="30861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628650" y="6356795"/>
            <a:ext cx="20574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83617225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28650" y="365129"/>
            <a:ext cx="7886700" cy="1325563"/>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628650" y="1825625"/>
            <a:ext cx="7886700" cy="4351338"/>
          </a:xfrm>
          <a:prstGeom prst="rect">
            <a:avLst/>
          </a:prstGeom>
        </p:spPr>
        <p:txBody>
          <a:bodyPr vert="horz" lIns="91440" tIns="45720" rIns="91440" bIns="45720" rtlCol="1">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457950" y="6356785"/>
            <a:ext cx="20574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028950" y="6356785"/>
            <a:ext cx="30861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628650" y="6356785"/>
            <a:ext cx="20574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289227355"/>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28650" y="365129"/>
            <a:ext cx="7886700" cy="1325563"/>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628650" y="1825625"/>
            <a:ext cx="7886700" cy="4351338"/>
          </a:xfrm>
          <a:prstGeom prst="rect">
            <a:avLst/>
          </a:prstGeom>
        </p:spPr>
        <p:txBody>
          <a:bodyPr vert="horz" lIns="91440" tIns="45720" rIns="91440" bIns="45720" rtlCol="1">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457950" y="6356773"/>
            <a:ext cx="20574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028950" y="6356773"/>
            <a:ext cx="30861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628650" y="6356773"/>
            <a:ext cx="20574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49980861"/>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28650" y="365129"/>
            <a:ext cx="7886700" cy="1325563"/>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628650" y="1825625"/>
            <a:ext cx="7886700" cy="4351338"/>
          </a:xfrm>
          <a:prstGeom prst="rect">
            <a:avLst/>
          </a:prstGeom>
        </p:spPr>
        <p:txBody>
          <a:bodyPr vert="horz" lIns="91440" tIns="45720" rIns="91440" bIns="45720" rtlCol="1">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457950" y="6356759"/>
            <a:ext cx="20574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028950" y="6356759"/>
            <a:ext cx="30861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628650" y="6356759"/>
            <a:ext cx="20574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925611102"/>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28650" y="365129"/>
            <a:ext cx="7886700" cy="1325563"/>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628650" y="1825625"/>
            <a:ext cx="7886700" cy="4351338"/>
          </a:xfrm>
          <a:prstGeom prst="rect">
            <a:avLst/>
          </a:prstGeom>
        </p:spPr>
        <p:txBody>
          <a:bodyPr vert="horz" lIns="91440" tIns="45720" rIns="91440" bIns="45720" rtlCol="1">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457950" y="6356743"/>
            <a:ext cx="20574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028950" y="6356743"/>
            <a:ext cx="30861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628650" y="6356743"/>
            <a:ext cx="20574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071596127"/>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6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0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2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33.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D03B"/>
        </a:solidFill>
        <a:effectLst/>
      </p:bgPr>
    </p:bg>
    <p:spTree>
      <p:nvGrpSpPr>
        <p:cNvPr id="1" name=""/>
        <p:cNvGrpSpPr/>
        <p:nvPr/>
      </p:nvGrpSpPr>
      <p:grpSpPr>
        <a:xfrm>
          <a:off x="0" y="0"/>
          <a:ext cx="0" cy="0"/>
          <a:chOff x="0" y="0"/>
          <a:chExt cx="0" cy="0"/>
        </a:xfrm>
      </p:grpSpPr>
      <p:sp>
        <p:nvSpPr>
          <p:cNvPr id="2" name="عنوان 1"/>
          <p:cNvSpPr>
            <a:spLocks noGrp="1"/>
          </p:cNvSpPr>
          <p:nvPr>
            <p:ph type="ctrTitle"/>
          </p:nvPr>
        </p:nvSpPr>
        <p:spPr>
          <a:xfrm>
            <a:off x="467544" y="1628800"/>
            <a:ext cx="7772400" cy="2160240"/>
          </a:xfrm>
        </p:spPr>
        <p:txBody>
          <a:bodyPr/>
          <a:lstStyle/>
          <a:p>
            <a:r>
              <a:rPr lang="ar-IQ" sz="2400" b="1" dirty="0" smtClean="0">
                <a:solidFill>
                  <a:srgbClr val="002060"/>
                </a:solidFill>
                <a:cs typeface="PT Bold Dusky" pitchFamily="2" charset="-78"/>
              </a:rPr>
              <a:t>محاضرات</a:t>
            </a:r>
            <a:br>
              <a:rPr lang="ar-IQ" sz="2400" b="1" dirty="0" smtClean="0">
                <a:solidFill>
                  <a:srgbClr val="002060"/>
                </a:solidFill>
                <a:cs typeface="PT Bold Dusky" pitchFamily="2" charset="-78"/>
              </a:rPr>
            </a:br>
            <a:r>
              <a:rPr lang="ar-IQ" sz="2400" b="1" dirty="0" smtClean="0">
                <a:solidFill>
                  <a:srgbClr val="002060"/>
                </a:solidFill>
                <a:cs typeface="PT Bold Dusky" pitchFamily="2" charset="-78"/>
              </a:rPr>
              <a:t>في </a:t>
            </a:r>
            <a:br>
              <a:rPr lang="ar-IQ" sz="2400" b="1" dirty="0" smtClean="0">
                <a:solidFill>
                  <a:srgbClr val="002060"/>
                </a:solidFill>
                <a:cs typeface="PT Bold Dusky" pitchFamily="2" charset="-78"/>
              </a:rPr>
            </a:br>
            <a:r>
              <a:rPr lang="ar-IQ" sz="2400" b="1" dirty="0" smtClean="0">
                <a:solidFill>
                  <a:srgbClr val="002060"/>
                </a:solidFill>
                <a:cs typeface="PT Bold Dusky" pitchFamily="2" charset="-78"/>
              </a:rPr>
              <a:t>مدخل دراسة الشريعة الاسلامية</a:t>
            </a:r>
            <a:endParaRPr lang="ar-IQ" sz="2400" b="1" dirty="0">
              <a:solidFill>
                <a:srgbClr val="002060"/>
              </a:solidFill>
              <a:cs typeface="PT Bold Dusky" pitchFamily="2" charset="-78"/>
            </a:endParaRPr>
          </a:p>
        </p:txBody>
      </p:sp>
      <p:sp>
        <p:nvSpPr>
          <p:cNvPr id="3" name="عنوان فرعي 2"/>
          <p:cNvSpPr>
            <a:spLocks noGrp="1"/>
          </p:cNvSpPr>
          <p:nvPr>
            <p:ph type="subTitle" idx="1"/>
          </p:nvPr>
        </p:nvSpPr>
        <p:spPr>
          <a:xfrm>
            <a:off x="1371600" y="3886200"/>
            <a:ext cx="6400800" cy="2135088"/>
          </a:xfrm>
        </p:spPr>
        <p:txBody>
          <a:bodyPr/>
          <a:lstStyle/>
          <a:p>
            <a:r>
              <a:rPr lang="ar-IQ" b="1" dirty="0" smtClean="0">
                <a:solidFill>
                  <a:srgbClr val="002060"/>
                </a:solidFill>
                <a:cs typeface="PT Bold Dusky" pitchFamily="2" charset="-78"/>
              </a:rPr>
              <a:t>الاستاذ المساعد الدكتور</a:t>
            </a:r>
          </a:p>
          <a:p>
            <a:r>
              <a:rPr lang="ar-IQ" b="1" dirty="0" smtClean="0">
                <a:solidFill>
                  <a:srgbClr val="002060"/>
                </a:solidFill>
                <a:cs typeface="PT Bold Dusky" pitchFamily="2" charset="-78"/>
              </a:rPr>
              <a:t>إسماعيل محمود محمد الجبوري</a:t>
            </a:r>
          </a:p>
          <a:p>
            <a:r>
              <a:rPr lang="ar-IQ" b="1" dirty="0" smtClean="0">
                <a:solidFill>
                  <a:srgbClr val="002060"/>
                </a:solidFill>
                <a:cs typeface="PT Bold Dusky" pitchFamily="2" charset="-78"/>
              </a:rPr>
              <a:t>كلية القانون</a:t>
            </a:r>
          </a:p>
          <a:p>
            <a:r>
              <a:rPr lang="ar-IQ" b="1" dirty="0" smtClean="0">
                <a:solidFill>
                  <a:srgbClr val="002060"/>
                </a:solidFill>
                <a:cs typeface="PT Bold Dusky" pitchFamily="2" charset="-78"/>
              </a:rPr>
              <a:t>2018/2017</a:t>
            </a:r>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8304" y="254235"/>
            <a:ext cx="1240532" cy="1234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76147" y="452568"/>
            <a:ext cx="1143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41070186"/>
      </p:ext>
    </p:extLst>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lgn="just"/>
            <a:r>
              <a:rPr lang="ar-SA" b="1" dirty="0"/>
              <a:t>الثالث: أنّه لو أخطأ المكلف في نية العبادة التي يشترط لها تعيين النية فإنّها تبطل، مثاله من أراد أن يصلي الظهر في وقت الظهر فنوى العصر ، فلا تصح ظهرا ن ولا تصح عصرا لأنّه قبل دخول وقته0</a:t>
            </a:r>
          </a:p>
          <a:p>
            <a:pPr algn="just"/>
            <a:r>
              <a:rPr lang="ar-SA" b="1" dirty="0"/>
              <a:t>الرابع: أنّ العادات قد تصبح عبادات  بالنية فيحصل الثواب عليها0 مثاله : الاكل ، والشرب والنوم إذا قصد بها التقوي على طاعة الله تعالى، والنكاح إذا قصد به </a:t>
            </a:r>
            <a:r>
              <a:rPr lang="ar-SA" b="1" dirty="0" err="1"/>
              <a:t>إعفاف</a:t>
            </a:r>
            <a:r>
              <a:rPr lang="ar-SA" b="1" dirty="0"/>
              <a:t> النفس0</a:t>
            </a:r>
          </a:p>
        </p:txBody>
      </p:sp>
    </p:spTree>
    <p:extLst>
      <p:ext uri="{BB962C8B-B14F-4D97-AF65-F5344CB8AC3E}">
        <p14:creationId xmlns:p14="http://schemas.microsoft.com/office/powerpoint/2010/main" val="27025963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a:t>انفراد النية عن التصرف أو التصرف عن النية:</a:t>
            </a:r>
          </a:p>
        </p:txBody>
      </p:sp>
      <p:sp>
        <p:nvSpPr>
          <p:cNvPr id="3" name="عنصر نائب للمحتوى 2"/>
          <p:cNvSpPr>
            <a:spLocks noGrp="1"/>
          </p:cNvSpPr>
          <p:nvPr>
            <p:ph idx="1"/>
          </p:nvPr>
        </p:nvSpPr>
        <p:spPr/>
        <p:txBody>
          <a:bodyPr>
            <a:normAutofit fontScale="92500"/>
          </a:bodyPr>
          <a:lstStyle/>
          <a:p>
            <a:pPr algn="just"/>
            <a:r>
              <a:rPr lang="ar-SA" b="1" dirty="0"/>
              <a:t>لها حالتان:</a:t>
            </a:r>
          </a:p>
          <a:p>
            <a:pPr algn="just"/>
            <a:r>
              <a:rPr lang="ar-SA" b="1" dirty="0">
                <a:solidFill>
                  <a:srgbClr val="002060"/>
                </a:solidFill>
              </a:rPr>
              <a:t>الأولى: </a:t>
            </a:r>
            <a:r>
              <a:rPr lang="ar-SA" b="1" dirty="0"/>
              <a:t>عدم اقتران النية بقول أو فعل ظاهر، بحيث لم تتجاوز  القصد والعزم إلى التصرف الحسي0فلا تترتب عليها أحكام شرعية0 فمن نوى تطليق زوجته بقلبه ولم يتلفظ بالطلاق  لا يقع الطلاق0</a:t>
            </a:r>
          </a:p>
          <a:p>
            <a:pPr algn="just"/>
            <a:r>
              <a:rPr lang="ar-SA" b="1" dirty="0"/>
              <a:t>والمقصود بالحكم الحكم الدنيوي0</a:t>
            </a:r>
          </a:p>
          <a:p>
            <a:pPr algn="just"/>
            <a:r>
              <a:rPr lang="ar-SA" b="1" dirty="0">
                <a:solidFill>
                  <a:srgbClr val="002060"/>
                </a:solidFill>
              </a:rPr>
              <a:t>الثانية: </a:t>
            </a:r>
            <a:r>
              <a:rPr lang="ar-SA" b="1" dirty="0"/>
              <a:t>انفراد التصرف عن النية، ولا يخلو عن أمرين:</a:t>
            </a:r>
          </a:p>
          <a:p>
            <a:pPr algn="just"/>
            <a:r>
              <a:rPr lang="ar-SA" b="1" dirty="0"/>
              <a:t>الامر </a:t>
            </a:r>
            <a:r>
              <a:rPr lang="ar-SA" b="1" dirty="0" err="1"/>
              <a:t>الأول:أن</a:t>
            </a:r>
            <a:r>
              <a:rPr lang="ar-SA" b="1" dirty="0"/>
              <a:t> يثبت الحكم للتصرف دون الحاجة للنية ويشمل صوراً:</a:t>
            </a:r>
          </a:p>
          <a:p>
            <a:pPr algn="just"/>
            <a:r>
              <a:rPr lang="ar-SA" b="1" dirty="0">
                <a:solidFill>
                  <a:srgbClr val="FF0000"/>
                </a:solidFill>
              </a:rPr>
              <a:t>الصورة الأولى: </a:t>
            </a:r>
            <a:r>
              <a:rPr lang="ar-SA" b="1" dirty="0"/>
              <a:t>الواجبات التي تكون صورتها كافية في تحصيل مصلحتها، مثل: رد </a:t>
            </a:r>
            <a:r>
              <a:rPr lang="ar-SA" b="1" dirty="0" err="1"/>
              <a:t>المغصوبن</a:t>
            </a:r>
            <a:r>
              <a:rPr lang="ar-SA" b="1" dirty="0"/>
              <a:t> ورد الدين، والسرقة، فهذه التصرفات يثبت الحكم فيها بمجرد الفعل ولا حاجة إلى النية0</a:t>
            </a:r>
          </a:p>
        </p:txBody>
      </p:sp>
    </p:spTree>
    <p:extLst>
      <p:ext uri="{BB962C8B-B14F-4D97-AF65-F5344CB8AC3E}">
        <p14:creationId xmlns:p14="http://schemas.microsoft.com/office/powerpoint/2010/main" val="13347700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70000" lnSpcReduction="20000"/>
          </a:bodyPr>
          <a:lstStyle/>
          <a:p>
            <a:r>
              <a:rPr lang="ar-SA" b="1" dirty="0">
                <a:solidFill>
                  <a:srgbClr val="FF0000"/>
                </a:solidFill>
              </a:rPr>
              <a:t>الصورة الثانية: </a:t>
            </a:r>
            <a:r>
              <a:rPr lang="ar-SA" b="1" dirty="0"/>
              <a:t>التصرفات التي يؤدي اشتراط النية فيها إلى الدور أو التسلسل مثل: النية نفسها، فإنّه لا يشترط لها نية؛ لأنّ اشتراطها يؤدي إلى </a:t>
            </a:r>
            <a:r>
              <a:rPr lang="ar-SA" b="1" dirty="0" err="1"/>
              <a:t>التسلسلن</a:t>
            </a:r>
            <a:r>
              <a:rPr lang="ar-SA" b="1" dirty="0"/>
              <a:t> وكذلك الإسلام لا تشترط له </a:t>
            </a:r>
            <a:r>
              <a:rPr lang="ar-SA" b="1" dirty="0" err="1"/>
              <a:t>النيةن</a:t>
            </a:r>
            <a:r>
              <a:rPr lang="ar-SA" b="1" dirty="0"/>
              <a:t> لأنّه يلزم من اشتراطها </a:t>
            </a:r>
            <a:r>
              <a:rPr lang="ar-SA" b="1" dirty="0" err="1"/>
              <a:t>الدورن</a:t>
            </a:r>
            <a:r>
              <a:rPr lang="ar-SA" b="1" dirty="0"/>
              <a:t> فإنّ النية من شروطها الإسلام0</a:t>
            </a:r>
          </a:p>
          <a:p>
            <a:r>
              <a:rPr lang="ar-SA" b="1" dirty="0">
                <a:solidFill>
                  <a:srgbClr val="FF0000"/>
                </a:solidFill>
              </a:rPr>
              <a:t>الصورة الثالثة: </a:t>
            </a:r>
            <a:r>
              <a:rPr lang="ar-SA" b="1" dirty="0"/>
              <a:t>التصرفات الصريحة التي ليس لها إلا وجه واحد سواء كان تصرفا فعلياً أو قولياً، فيترتب الحكم على التصرف ن ولا ينظر إلى النية0</a:t>
            </a:r>
          </a:p>
          <a:p>
            <a:r>
              <a:rPr lang="ar-SA" b="1" dirty="0" err="1"/>
              <a:t>مثال:البيع</a:t>
            </a:r>
            <a:r>
              <a:rPr lang="ar-SA" b="1" dirty="0"/>
              <a:t> بلفظ بعتك، والوصية </a:t>
            </a:r>
            <a:r>
              <a:rPr lang="ar-SA" b="1" dirty="0" err="1"/>
              <a:t>بلظ</a:t>
            </a:r>
            <a:r>
              <a:rPr lang="ar-SA" b="1" dirty="0"/>
              <a:t> أوصيتن فينعقد البيع ، وتنعقد الوصية، ولو لم يقصدهما0 وكذا لو قذف غيره بلفظ صريح كقوله: ( يا زان ) فيترتب عليه حكم القذف0</a:t>
            </a:r>
          </a:p>
          <a:p>
            <a:r>
              <a:rPr lang="ar-SA" b="1" dirty="0">
                <a:solidFill>
                  <a:srgbClr val="FF0000"/>
                </a:solidFill>
              </a:rPr>
              <a:t>الصورة الرابعة : </a:t>
            </a:r>
            <a:r>
              <a:rPr lang="ar-SA" b="1" dirty="0"/>
              <a:t>القربات التي لا تلتبس بغيرها لا تشترط فيها النية ، مثل قراءة القرآن، وذكر الله عز وجل، ، فغذا كانت نيته غير مسبوقة </a:t>
            </a:r>
            <a:r>
              <a:rPr lang="ar-SA" b="1" dirty="0" err="1"/>
              <a:t>بشئ</a:t>
            </a:r>
            <a:r>
              <a:rPr lang="ar-SA" b="1" dirty="0"/>
              <a:t> من الرياء، فإنّه يكفي مجرد الفعل ليوصف بأنّه طاعة0</a:t>
            </a:r>
          </a:p>
          <a:p>
            <a:r>
              <a:rPr lang="ar-SA" b="1" dirty="0">
                <a:solidFill>
                  <a:srgbClr val="FF0000"/>
                </a:solidFill>
              </a:rPr>
              <a:t>الصورة الخامسة: </a:t>
            </a:r>
            <a:r>
              <a:rPr lang="ar-SA" b="1" dirty="0"/>
              <a:t>ترك المعاصي، سواء أكانت محرمة  أم مكروهة، كترك الزنا، وترك الرياء، فإنّه يكفي في تركها مجرد الترك دون النية0 والمقصود بذلك الحكم الدنيوي، أما الحكم </a:t>
            </a:r>
            <a:r>
              <a:rPr lang="ar-SA" b="1" dirty="0" err="1"/>
              <a:t>الاخروي</a:t>
            </a:r>
            <a:r>
              <a:rPr lang="ar-SA" b="1" dirty="0"/>
              <a:t> من الثواب فلا شك انّه مرتبط بنية التقرب  إلى الله عز وجل بتركها0</a:t>
            </a:r>
          </a:p>
        </p:txBody>
      </p:sp>
    </p:spTree>
    <p:extLst>
      <p:ext uri="{BB962C8B-B14F-4D97-AF65-F5344CB8AC3E}">
        <p14:creationId xmlns:p14="http://schemas.microsoft.com/office/powerpoint/2010/main" val="2127153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92500" lnSpcReduction="20000"/>
          </a:bodyPr>
          <a:lstStyle/>
          <a:p>
            <a:r>
              <a:rPr lang="ar-SA" b="1" dirty="0">
                <a:solidFill>
                  <a:srgbClr val="FF0000"/>
                </a:solidFill>
              </a:rPr>
              <a:t>الصورة </a:t>
            </a:r>
            <a:r>
              <a:rPr lang="ar-SA" b="1" dirty="0" err="1">
                <a:solidFill>
                  <a:srgbClr val="FF0000"/>
                </a:solidFill>
              </a:rPr>
              <a:t>السادسة:</a:t>
            </a:r>
            <a:r>
              <a:rPr lang="ar-SA" b="1" dirty="0" err="1"/>
              <a:t>المباحات</a:t>
            </a:r>
            <a:r>
              <a:rPr lang="ar-SA" b="1" dirty="0"/>
              <a:t> ، فإنّه تحصل مصالحه بدون النية كالاحتطاب ونحوه0</a:t>
            </a:r>
          </a:p>
          <a:p>
            <a:r>
              <a:rPr lang="ar-SA" b="1" u="sng" dirty="0">
                <a:solidFill>
                  <a:srgbClr val="002060"/>
                </a:solidFill>
              </a:rPr>
              <a:t>الأمر الثاني: </a:t>
            </a:r>
            <a:r>
              <a:rPr lang="ar-SA" b="1" dirty="0"/>
              <a:t>أن لا يثبت الحكم للتصرف حتى تقترن به النية0</a:t>
            </a:r>
          </a:p>
          <a:p>
            <a:r>
              <a:rPr lang="ar-SA" b="1" dirty="0"/>
              <a:t>وهذا يشمل التصرفات غير الصريحة  في المقصود منها ولها أوجه متعددة كل منها يحتمل ان يحمل  عليه هذا التصرف0</a:t>
            </a:r>
          </a:p>
          <a:p>
            <a:r>
              <a:rPr lang="ar-SA" b="1" dirty="0"/>
              <a:t>حكم هذا التصرف: موقوف حتى يبين صاحبه نيته منه </a:t>
            </a:r>
            <a:r>
              <a:rPr lang="ar-SA" b="1" dirty="0" err="1"/>
              <a:t>مثال:قال</a:t>
            </a:r>
            <a:r>
              <a:rPr lang="ar-SA" b="1" dirty="0"/>
              <a:t> لزوجته اذهبي لأهلك، فلا يكون طلاقا لاحتماله الطلاق ، واحتماله الزيارة0</a:t>
            </a:r>
          </a:p>
          <a:p>
            <a:r>
              <a:rPr lang="ar-SA" b="1" dirty="0"/>
              <a:t>مثال آخر  لو وجد شخص لقطة </a:t>
            </a:r>
            <a:r>
              <a:rPr lang="ar-SA" b="1" dirty="0" err="1"/>
              <a:t>وأخذهان</a:t>
            </a:r>
            <a:r>
              <a:rPr lang="ar-SA" b="1" dirty="0"/>
              <a:t> فإنّ أخذه لها يحتمل أوجها: قصد تملكها مباشرة فيعد غاصبا يضمنها لو تلفت عنده تعدى وقصر او لم يتعد ويقصر، ويحتمل أنّه أخذها  بقصد تعريفها وتسليمها لصاحبها لو وجده ،فيعد أمينا لا يضمن لو تلت بلا تعد ولا تفريط منه0</a:t>
            </a:r>
          </a:p>
        </p:txBody>
      </p:sp>
    </p:spTree>
    <p:extLst>
      <p:ext uri="{BB962C8B-B14F-4D97-AF65-F5344CB8AC3E}">
        <p14:creationId xmlns:p14="http://schemas.microsoft.com/office/powerpoint/2010/main" val="86503408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a:t>المسألة السابعة: محل النية</a:t>
            </a:r>
          </a:p>
        </p:txBody>
      </p:sp>
      <p:sp>
        <p:nvSpPr>
          <p:cNvPr id="3" name="عنصر نائب للمحتوى 2"/>
          <p:cNvSpPr>
            <a:spLocks noGrp="1"/>
          </p:cNvSpPr>
          <p:nvPr>
            <p:ph idx="1"/>
          </p:nvPr>
        </p:nvSpPr>
        <p:spPr/>
        <p:txBody>
          <a:bodyPr>
            <a:normAutofit fontScale="92500" lnSpcReduction="10000"/>
          </a:bodyPr>
          <a:lstStyle/>
          <a:p>
            <a:pPr algn="just"/>
            <a:r>
              <a:rPr lang="ar-SA" sz="3600" b="1" dirty="0"/>
              <a:t>محلها القلب ويترتب على هذا أمور:</a:t>
            </a:r>
          </a:p>
          <a:p>
            <a:pPr algn="just"/>
            <a:r>
              <a:rPr lang="ar-SA" sz="3600" b="1" dirty="0"/>
              <a:t>الأول: لا يكفي التلفظ باللسان عن انعقاد النية في القلب0</a:t>
            </a:r>
          </a:p>
          <a:p>
            <a:pPr algn="just"/>
            <a:r>
              <a:rPr lang="ar-SA" sz="3600" b="1" dirty="0"/>
              <a:t>الثاني : أنّه لا يشترط مع انعقاد النية في القلب التلفظ باللسان ، بل لا يشرع لعدم ثبوته عن النبي صلى الله عليه وسلم، ولا عن أحد من أصحابه0</a:t>
            </a:r>
          </a:p>
          <a:p>
            <a:pPr algn="just"/>
            <a:r>
              <a:rPr lang="ar-SA" sz="3600" b="1" dirty="0"/>
              <a:t>أما التلبية فتلفظ بالتلبية المشتملة  على المنوي0</a:t>
            </a:r>
          </a:p>
          <a:p>
            <a:pPr algn="just"/>
            <a:r>
              <a:rPr lang="ar-SA" sz="3600" b="1" dirty="0"/>
              <a:t>الأمر الثالث: إذا اختلف اللفظ باللسان  عما في القلب فالمعتبر ما في القلب0</a:t>
            </a:r>
          </a:p>
        </p:txBody>
      </p:sp>
    </p:spTree>
    <p:extLst>
      <p:ext uri="{BB962C8B-B14F-4D97-AF65-F5344CB8AC3E}">
        <p14:creationId xmlns:p14="http://schemas.microsoft.com/office/powerpoint/2010/main" val="223559705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a:t>المسألة الثامنة: شروط النية</a:t>
            </a:r>
          </a:p>
        </p:txBody>
      </p:sp>
      <p:sp>
        <p:nvSpPr>
          <p:cNvPr id="3" name="عنصر نائب للمحتوى 2"/>
          <p:cNvSpPr>
            <a:spLocks noGrp="1"/>
          </p:cNvSpPr>
          <p:nvPr>
            <p:ph idx="1"/>
          </p:nvPr>
        </p:nvSpPr>
        <p:spPr/>
        <p:txBody>
          <a:bodyPr>
            <a:normAutofit fontScale="85000" lnSpcReduction="10000"/>
          </a:bodyPr>
          <a:lstStyle/>
          <a:p>
            <a:r>
              <a:rPr lang="ar-SA" b="1" dirty="0">
                <a:solidFill>
                  <a:srgbClr val="FF0000"/>
                </a:solidFill>
              </a:rPr>
              <a:t>الشرط الأول: </a:t>
            </a:r>
            <a:r>
              <a:rPr lang="ar-SA" b="1" dirty="0"/>
              <a:t>أن يكون </a:t>
            </a:r>
            <a:r>
              <a:rPr lang="ar-SA" b="1" dirty="0" err="1"/>
              <a:t>الناوي</a:t>
            </a:r>
            <a:r>
              <a:rPr lang="ar-SA" b="1" dirty="0"/>
              <a:t> مسلماً، وهو شرط صحة في العبادات 0</a:t>
            </a:r>
          </a:p>
          <a:p>
            <a:r>
              <a:rPr lang="ar-SA" b="1" dirty="0">
                <a:solidFill>
                  <a:srgbClr val="FF0000"/>
                </a:solidFill>
              </a:rPr>
              <a:t>الشرط الثاني: </a:t>
            </a:r>
            <a:r>
              <a:rPr lang="ar-SA" b="1" dirty="0"/>
              <a:t>أن يكون </a:t>
            </a:r>
            <a:r>
              <a:rPr lang="ar-SA" b="1" dirty="0" err="1"/>
              <a:t>الناوي</a:t>
            </a:r>
            <a:r>
              <a:rPr lang="ar-SA" b="1" dirty="0"/>
              <a:t> مميزا، يميز بين النافع </a:t>
            </a:r>
            <a:r>
              <a:rPr lang="ar-SA" b="1" dirty="0" err="1"/>
              <a:t>والضار؛لأنّ</a:t>
            </a:r>
            <a:r>
              <a:rPr lang="ar-SA" b="1" dirty="0"/>
              <a:t> النية لا بد فيها من القصد، وغير المميز كالمجنون والصبي لا قصد له0</a:t>
            </a:r>
          </a:p>
          <a:p>
            <a:r>
              <a:rPr lang="ar-SA" b="1" dirty="0"/>
              <a:t> واستثنى العلماء من ذلك الإتلاف، فإنّه يكون سببا موجباً للضمان ، ولو لم يكن </a:t>
            </a:r>
            <a:r>
              <a:rPr lang="ar-SA" b="1" dirty="0" err="1"/>
              <a:t>الناوي</a:t>
            </a:r>
            <a:r>
              <a:rPr lang="ar-SA" b="1" dirty="0"/>
              <a:t> مميزاً لتعلق الإتلاف بحقوق العباد </a:t>
            </a:r>
            <a:r>
              <a:rPr lang="ar-SA" b="1" dirty="0" err="1"/>
              <a:t>التى</a:t>
            </a:r>
            <a:r>
              <a:rPr lang="ar-SA" b="1" dirty="0"/>
              <a:t> مبناها على المشاحة0</a:t>
            </a:r>
          </a:p>
          <a:p>
            <a:r>
              <a:rPr lang="ar-SA" b="1" dirty="0">
                <a:solidFill>
                  <a:srgbClr val="FF0000"/>
                </a:solidFill>
              </a:rPr>
              <a:t>الشرط الثالث: </a:t>
            </a:r>
            <a:r>
              <a:rPr lang="ar-SA" b="1" dirty="0"/>
              <a:t>العلم بالمنوي:، فلا تصح النية من المكلف مع جهله بحقيقة ما نواه أو بحكمه0 فإن لم يعلم بما نواه فإنّه لا يمكنه تعيينه بالنية0</a:t>
            </a:r>
          </a:p>
          <a:p>
            <a:r>
              <a:rPr lang="ar-SA" b="1" dirty="0"/>
              <a:t>فمن لم يعلم بفرضية الصلاة أو الوضوء لم يصح منه فعلهما0</a:t>
            </a:r>
          </a:p>
          <a:p>
            <a:r>
              <a:rPr lang="ar-SA" b="1" dirty="0"/>
              <a:t> ويستثنى من هذا الفعل الذي يؤل إلى </a:t>
            </a:r>
            <a:r>
              <a:rPr lang="ar-SA" b="1" dirty="0" err="1"/>
              <a:t>العلمن</a:t>
            </a:r>
            <a:r>
              <a:rPr lang="ar-SA" b="1" dirty="0"/>
              <a:t> فإذا نواه وهو لا يعلم حقيقته أو حكمه صحت نيته ؛لأنّه يرجع لأن يكون معلوما ومن أمثلة ذلك الإحرام بما أحرم به فلان، وهو يمكنه سؤال ذلك الشخص عن نوع إحرامه0</a:t>
            </a:r>
          </a:p>
        </p:txBody>
      </p:sp>
    </p:spTree>
    <p:extLst>
      <p:ext uri="{BB962C8B-B14F-4D97-AF65-F5344CB8AC3E}">
        <p14:creationId xmlns:p14="http://schemas.microsoft.com/office/powerpoint/2010/main" val="344966097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 </a:t>
            </a:r>
          </a:p>
        </p:txBody>
      </p:sp>
      <p:sp>
        <p:nvSpPr>
          <p:cNvPr id="3" name="عنصر نائب للمحتوى 2"/>
          <p:cNvSpPr>
            <a:spLocks noGrp="1"/>
          </p:cNvSpPr>
          <p:nvPr>
            <p:ph idx="1"/>
          </p:nvPr>
        </p:nvSpPr>
        <p:spPr/>
        <p:txBody>
          <a:bodyPr>
            <a:normAutofit fontScale="62500" lnSpcReduction="20000"/>
          </a:bodyPr>
          <a:lstStyle/>
          <a:p>
            <a:r>
              <a:rPr lang="ar-SA" b="1" u="sng" dirty="0">
                <a:solidFill>
                  <a:srgbClr val="FF0000"/>
                </a:solidFill>
              </a:rPr>
              <a:t>الشرط الرابع: </a:t>
            </a:r>
            <a:r>
              <a:rPr lang="ar-SA" b="1" dirty="0"/>
              <a:t>عدم المنافي بين النية والمنوي: والمنافي قسمان:</a:t>
            </a:r>
          </a:p>
          <a:p>
            <a:r>
              <a:rPr lang="ar-SA" b="1" dirty="0"/>
              <a:t>القسم الأول: ما ينافي انعقاد النية ابتداء، وهو ثلاثة أنواع:</a:t>
            </a:r>
          </a:p>
          <a:p>
            <a:r>
              <a:rPr lang="ar-SA" b="1" dirty="0"/>
              <a:t>النوع الأول: التردد في النية وعدم الجزم فيها أصلاً، فمثل هذا ينافي انعقاد النية ابتداءً</a:t>
            </a:r>
          </a:p>
          <a:p>
            <a:r>
              <a:rPr lang="ar-SA" b="1" dirty="0"/>
              <a:t>مثاله من اشترى سيارة للركوب أو بيتا للسكنى، وهو ينوي إن أصاب ربحا باعه، فإنّه لا زكاة عليه؛ لأنّه لم يجزم بنية التجارة، بل هو متردد فيها0</a:t>
            </a:r>
          </a:p>
          <a:p>
            <a:r>
              <a:rPr lang="ar-SA" b="1" dirty="0"/>
              <a:t>ويستثنى من هذا الشرط التردد في النية حالة الاشتباه فيما لو نسي أداء صلاة يوم معين وجهل عينها فإنّه يصلي خمس صلوات  حتى يجزم بوجودها، وتصح نية القضاء في هذه الصورة مع التردد وعدم الجزم في المقتضي0</a:t>
            </a:r>
          </a:p>
          <a:p>
            <a:r>
              <a:rPr lang="ar-SA" b="1" dirty="0"/>
              <a:t>النوع الثاني: عدم القدرة على المنوي إما عقلا وإما شرعا وإما عادة فلا تنعقد نيته صحيحة في الأصل0</a:t>
            </a:r>
          </a:p>
          <a:p>
            <a:r>
              <a:rPr lang="ar-SA" b="1" dirty="0"/>
              <a:t>مثال الأول ـ نوى بوضوئه أن يصلي صلاة وألا يصليها لم تصح لتناقضه.</a:t>
            </a:r>
          </a:p>
          <a:p>
            <a:r>
              <a:rPr lang="ar-SA" b="1" dirty="0"/>
              <a:t>مثال الثاني ـ نوى بوضوئه الصلاة في مكان نجس، لا تصح.</a:t>
            </a:r>
          </a:p>
          <a:p>
            <a:r>
              <a:rPr lang="ar-SA" b="1" dirty="0"/>
              <a:t>ومثال الثالث ـ نوى بوضوئه صلاة العيد، وهو في أول السنة، أو الطواف وهو بالشام، الأصح الصحة، وقيل: لا تصح.</a:t>
            </a:r>
          </a:p>
          <a:p>
            <a:r>
              <a:rPr lang="ar-SA" b="1" dirty="0"/>
              <a:t>النوع الثالث التشريك في النية وله ثلاث حالات:</a:t>
            </a:r>
          </a:p>
        </p:txBody>
      </p:sp>
    </p:spTree>
    <p:extLst>
      <p:ext uri="{BB962C8B-B14F-4D97-AF65-F5344CB8AC3E}">
        <p14:creationId xmlns:p14="http://schemas.microsoft.com/office/powerpoint/2010/main" val="3686827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77500" lnSpcReduction="20000"/>
          </a:bodyPr>
          <a:lstStyle/>
          <a:p>
            <a:pPr algn="just"/>
            <a:r>
              <a:rPr lang="ar-SA" b="1" dirty="0">
                <a:solidFill>
                  <a:srgbClr val="FF0000"/>
                </a:solidFill>
              </a:rPr>
              <a:t>الحالة الأولى: </a:t>
            </a:r>
            <a:r>
              <a:rPr lang="ar-SA" b="1" dirty="0"/>
              <a:t>تشريك يبطل النية والعبادة مطلقا، مثاله: أن ينوي مع العبادة ما لا يكون عبادة بأي وجه، ولا يمكن تداخله معها، مثل أن يذبح الاضحية لله ولغيره، فهنا تبطل نية الاضحية وتحرم الذبيحة0( الممتع ص 82 )</a:t>
            </a:r>
          </a:p>
          <a:p>
            <a:pPr algn="just"/>
            <a:r>
              <a:rPr lang="ar-SA" b="1" dirty="0">
                <a:solidFill>
                  <a:srgbClr val="FF0000"/>
                </a:solidFill>
              </a:rPr>
              <a:t>الحالة الثانية: </a:t>
            </a:r>
            <a:r>
              <a:rPr lang="ar-SA" b="1" dirty="0"/>
              <a:t>تشريك لا يبطل النية ولا العبادة، وذلك بأن ينوي مع العبادة ،ما يمكن أن يكون عبادة، أو ينوي مع العبادة عبادة أخرى يمكن تداخلها معها0</a:t>
            </a:r>
          </a:p>
          <a:p>
            <a:pPr algn="just"/>
            <a:r>
              <a:rPr lang="ar-SA" b="1" dirty="0"/>
              <a:t>مثال الأول: ان يغتسل بالماء ينوي به الاغتسال </a:t>
            </a:r>
            <a:r>
              <a:rPr lang="ar-SA" b="1" dirty="0" err="1"/>
              <a:t>والتبرد،فيصح</a:t>
            </a:r>
            <a:r>
              <a:rPr lang="ar-SA" b="1" dirty="0"/>
              <a:t> التشريك في النية ، فيكون اغتساله صحيحا0</a:t>
            </a:r>
          </a:p>
          <a:p>
            <a:pPr algn="just"/>
            <a:r>
              <a:rPr lang="ar-SA" b="1" dirty="0"/>
              <a:t>ومثال الثاني: أن ينوي بالركعتين سنة الفجر وتحية المسجد، أو يؤخر طواف الافاضة إلى وقت طواف الوداع، وينوي بالطواف الوداع والإفاضة، فيصح التشريك في النية0</a:t>
            </a:r>
          </a:p>
          <a:p>
            <a:pPr algn="just"/>
            <a:r>
              <a:rPr lang="ar-SA" b="1" dirty="0">
                <a:solidFill>
                  <a:srgbClr val="FF0000"/>
                </a:solidFill>
              </a:rPr>
              <a:t>الحالة الثالثة: </a:t>
            </a:r>
            <a:r>
              <a:rPr lang="ar-SA" b="1" dirty="0"/>
              <a:t>تشريك تبطل فيه نية إحدى العبادتين دون الأخرى، وذلك بان ينوي مع العبادة عبادة أخرى لا يمكن تداخلها معها، وذلك بأن ينوي بحجه الفرض والنفل، فإن نيته تصح في الفرض وتبطل في النفل؛ لعدم صحة التداخل بينهما0</a:t>
            </a:r>
          </a:p>
        </p:txBody>
      </p:sp>
    </p:spTree>
    <p:extLst>
      <p:ext uri="{BB962C8B-B14F-4D97-AF65-F5344CB8AC3E}">
        <p14:creationId xmlns:p14="http://schemas.microsoft.com/office/powerpoint/2010/main" val="1868611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a:xfrm>
            <a:off x="628650" y="1825630"/>
            <a:ext cx="7886700" cy="4546895"/>
          </a:xfrm>
        </p:spPr>
        <p:txBody>
          <a:bodyPr>
            <a:normAutofit/>
          </a:bodyPr>
          <a:lstStyle/>
          <a:p>
            <a:r>
              <a:rPr lang="ar-SA" b="1" dirty="0">
                <a:solidFill>
                  <a:srgbClr val="0070C0"/>
                </a:solidFill>
              </a:rPr>
              <a:t>القسم الثاني: ما ينافي استمرار النية، والمنافي لاستمرار النية نوعان:</a:t>
            </a:r>
          </a:p>
          <a:p>
            <a:r>
              <a:rPr lang="ar-SA" b="1" dirty="0">
                <a:solidFill>
                  <a:srgbClr val="0070C0"/>
                </a:solidFill>
              </a:rPr>
              <a:t>النوع الأول قطع النية:</a:t>
            </a:r>
          </a:p>
          <a:p>
            <a:r>
              <a:rPr lang="ar-SA" b="1" dirty="0"/>
              <a:t>وهذا المنافي ليس على إطلاقه فلا يخلو من حالتين:</a:t>
            </a:r>
          </a:p>
          <a:p>
            <a:r>
              <a:rPr lang="ar-SA" b="1" dirty="0">
                <a:solidFill>
                  <a:srgbClr val="FF0000"/>
                </a:solidFill>
              </a:rPr>
              <a:t>الحالة الأولى</a:t>
            </a:r>
            <a:r>
              <a:rPr lang="ar-SA" b="1" dirty="0"/>
              <a:t>: أن يكون القطع مؤثرا بمجرد نيته، وهذا يؤثر في العبادات القلبية في الاصل0 مثل: الإيمان بالله تعالى0فمن نوى </a:t>
            </a:r>
            <a:r>
              <a:rPr lang="ar-SA" b="1"/>
              <a:t>قطع الإيمان </a:t>
            </a:r>
            <a:r>
              <a:rPr lang="ar-SA" b="1" dirty="0"/>
              <a:t>صار مرتدا في الحال0</a:t>
            </a:r>
          </a:p>
          <a:p>
            <a:r>
              <a:rPr lang="ar-SA" b="1" dirty="0"/>
              <a:t>ومؤثر في العبادات الفعلية التي تكون أفعالها مرتبطة ببعضها زمانا ومكانا كالصلاة، فمن نوى قطع الصلاة ن بطلت صلاته بمجرد نية القطع 0</a:t>
            </a:r>
          </a:p>
        </p:txBody>
      </p:sp>
    </p:spTree>
    <p:extLst>
      <p:ext uri="{BB962C8B-B14F-4D97-AF65-F5344CB8AC3E}">
        <p14:creationId xmlns:p14="http://schemas.microsoft.com/office/powerpoint/2010/main" val="18399381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lnSpcReduction="10000"/>
          </a:bodyPr>
          <a:lstStyle/>
          <a:p>
            <a:r>
              <a:rPr lang="ar-SA" b="1" dirty="0">
                <a:solidFill>
                  <a:srgbClr val="FF0000"/>
                </a:solidFill>
              </a:rPr>
              <a:t>الحالة الثانية: </a:t>
            </a:r>
            <a:r>
              <a:rPr lang="ar-SA" b="1" dirty="0"/>
              <a:t>أن لا يكون القطع مؤثرا في العمل مطلقا، وعدم تأثير هذا النوع من القطع يكون في الأور الآتية:</a:t>
            </a:r>
          </a:p>
          <a:p>
            <a:r>
              <a:rPr lang="ar-SA" b="1" dirty="0"/>
              <a:t>1- الحج والعمرة، فمن نوى قطعهما لم ينقطعا، لورود الدليل على وجوب المضي فيهما واتمامهما على كل حال0</a:t>
            </a:r>
          </a:p>
          <a:p>
            <a:r>
              <a:rPr lang="ar-SA" b="1" dirty="0"/>
              <a:t>2- العبادة التي يريد قطعها بنية الإتيان بمناف لها، </a:t>
            </a:r>
          </a:p>
          <a:p>
            <a:r>
              <a:rPr lang="ar-SA" b="1" dirty="0"/>
              <a:t>مثال: من ينوي الأكل او الفعل الكثير في الصلاة ولا يفعل فلا تنقطع صلاته0</a:t>
            </a:r>
          </a:p>
          <a:p>
            <a:r>
              <a:rPr lang="ar-SA" b="1" dirty="0"/>
              <a:t>3- المعاملات بين الخلق، لا يؤثر فيها نية القطع ، ما لم </a:t>
            </a:r>
            <a:r>
              <a:rPr lang="ar-SA" b="1" dirty="0" err="1"/>
              <a:t>يأتىبمناف</a:t>
            </a:r>
            <a:r>
              <a:rPr lang="ar-SA" b="1" dirty="0"/>
              <a:t> عملي؛ فهي تنعقد بعمل ظاهر من قول أو فعل فلا تنقطع أو تنفسخ إلا بأمر ظاهر0</a:t>
            </a:r>
          </a:p>
          <a:p>
            <a:endParaRPr lang="ar-SA" dirty="0"/>
          </a:p>
        </p:txBody>
      </p:sp>
    </p:spTree>
    <p:extLst>
      <p:ext uri="{BB962C8B-B14F-4D97-AF65-F5344CB8AC3E}">
        <p14:creationId xmlns:p14="http://schemas.microsoft.com/office/powerpoint/2010/main" val="37897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a:t>مناهج العلماء في التأليف  في القواعد الفقهية، وأهم الكتب المؤلفة على كل منهج:</a:t>
            </a:r>
          </a:p>
        </p:txBody>
      </p:sp>
      <p:sp>
        <p:nvSpPr>
          <p:cNvPr id="3" name="عنصر نائب للمحتوى 2"/>
          <p:cNvSpPr>
            <a:spLocks noGrp="1"/>
          </p:cNvSpPr>
          <p:nvPr>
            <p:ph idx="1"/>
          </p:nvPr>
        </p:nvSpPr>
        <p:spPr/>
        <p:txBody>
          <a:bodyPr/>
          <a:lstStyle/>
          <a:p>
            <a:pPr algn="just"/>
            <a:r>
              <a:rPr lang="ar-SA" b="1" dirty="0"/>
              <a:t>تنوعت المناهج باعتبارين:</a:t>
            </a:r>
          </a:p>
          <a:p>
            <a:pPr algn="just"/>
            <a:r>
              <a:rPr lang="ar-SA" b="1" dirty="0"/>
              <a:t>الأول : باعتبار الترتيب0</a:t>
            </a:r>
          </a:p>
          <a:p>
            <a:pPr algn="just"/>
            <a:r>
              <a:rPr lang="ar-SA" b="1" dirty="0"/>
              <a:t>الثاني باعتبار المضمون0</a:t>
            </a:r>
          </a:p>
          <a:p>
            <a:pPr algn="just"/>
            <a:r>
              <a:rPr lang="ar-SA" b="1"/>
              <a:t>الممتع ص52</a:t>
            </a:r>
            <a:endParaRPr lang="ar-SA" b="1" dirty="0"/>
          </a:p>
        </p:txBody>
      </p:sp>
    </p:spTree>
    <p:extLst>
      <p:ext uri="{BB962C8B-B14F-4D97-AF65-F5344CB8AC3E}">
        <p14:creationId xmlns:p14="http://schemas.microsoft.com/office/powerpoint/2010/main" val="23802024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28650" y="348879"/>
            <a:ext cx="7886700" cy="5828171"/>
          </a:xfrm>
        </p:spPr>
        <p:txBody>
          <a:bodyPr>
            <a:normAutofit fontScale="85000" lnSpcReduction="10000"/>
          </a:bodyPr>
          <a:lstStyle/>
          <a:p>
            <a:pPr algn="just"/>
            <a:r>
              <a:rPr lang="ar-SA" sz="4000" b="1" dirty="0">
                <a:solidFill>
                  <a:schemeClr val="accent1"/>
                </a:solidFill>
              </a:rPr>
              <a:t>النوع الثاني: القلب او النقل للنية</a:t>
            </a:r>
            <a:r>
              <a:rPr lang="ar-SA" sz="4000" b="1" dirty="0"/>
              <a:t>0</a:t>
            </a:r>
          </a:p>
          <a:p>
            <a:pPr algn="just"/>
            <a:r>
              <a:rPr lang="ar-SA" sz="4000" b="1" dirty="0"/>
              <a:t>يعد منا فيا لاستمرار النية في،  العبادات إذا كان  من شيء إلى أمر مساو له أو أعلى منه أو أقوى منه0 مثل:</a:t>
            </a:r>
          </a:p>
          <a:p>
            <a:pPr algn="just"/>
            <a:r>
              <a:rPr lang="ar-SA" sz="4000" b="1" dirty="0"/>
              <a:t>قلب الفرض إلى  فرض آخر، فلا يحصل واحد منهما0</a:t>
            </a:r>
          </a:p>
          <a:p>
            <a:pPr algn="just"/>
            <a:r>
              <a:rPr lang="ar-SA" sz="4000" b="1" dirty="0"/>
              <a:t>أو ينوي قلب النفل إلى فرض فلا يحصل واحد منهما0</a:t>
            </a:r>
          </a:p>
          <a:p>
            <a:pPr algn="just"/>
            <a:r>
              <a:rPr lang="ar-SA" sz="4000" b="1" dirty="0"/>
              <a:t>من الأعلى إلى الأدنى يحصل الأدنى منهما كمن نوى قلب الفرض إلى نفل، فينقلب نفلا ، ولا تنقطع نية العبادة0</a:t>
            </a:r>
          </a:p>
          <a:p>
            <a:pPr algn="just"/>
            <a:r>
              <a:rPr lang="ar-SA" sz="4000" b="1" dirty="0"/>
              <a:t>  أما في المعاملات فهو غير مؤثر إلا إذا أ تبعه بتصرف  يدل عليه0</a:t>
            </a:r>
          </a:p>
        </p:txBody>
      </p:sp>
    </p:spTree>
    <p:extLst>
      <p:ext uri="{BB962C8B-B14F-4D97-AF65-F5344CB8AC3E}">
        <p14:creationId xmlns:p14="http://schemas.microsoft.com/office/powerpoint/2010/main" val="118607051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28650" y="367645"/>
            <a:ext cx="7886700" cy="5809318"/>
          </a:xfrm>
        </p:spPr>
        <p:txBody>
          <a:bodyPr>
            <a:normAutofit fontScale="92500" lnSpcReduction="20000"/>
          </a:bodyPr>
          <a:lstStyle/>
          <a:p>
            <a:pPr algn="just"/>
            <a:r>
              <a:rPr lang="ar-SA" b="1" dirty="0">
                <a:solidFill>
                  <a:schemeClr val="accent1"/>
                </a:solidFill>
              </a:rPr>
              <a:t>الشرط الخامس: </a:t>
            </a:r>
            <a:r>
              <a:rPr lang="ar-SA" b="1" dirty="0"/>
              <a:t>أن تكون النية مقارنة لأول العمل: إذا كان ممن يشترط فيه المقارنة</a:t>
            </a:r>
          </a:p>
          <a:p>
            <a:pPr algn="just"/>
            <a:r>
              <a:rPr lang="ar-SA" b="1" dirty="0"/>
              <a:t> وذلك أن وقت انعقاد النية يختلف باختلاف العمل بالنسبة إلى وقته، فغن العمل بالنسبة إلى وقته لا يخلو من  ثلاث حالات:</a:t>
            </a:r>
          </a:p>
          <a:p>
            <a:pPr algn="just"/>
            <a:r>
              <a:rPr lang="ar-SA" b="1" dirty="0">
                <a:solidFill>
                  <a:srgbClr val="FF0000"/>
                </a:solidFill>
              </a:rPr>
              <a:t>الحالة الأولى: </a:t>
            </a:r>
            <a:r>
              <a:rPr lang="ar-SA" b="1" dirty="0"/>
              <a:t>أعمال مخير في إيقاعها في جزء من وقتها: فيشترط أن تكون النية فيها مقارنة لأول العمل، ولا يضر التقدم اليسير ، كالصلاة0</a:t>
            </a:r>
          </a:p>
          <a:p>
            <a:pPr algn="just"/>
            <a:r>
              <a:rPr lang="ar-SA" b="1" dirty="0">
                <a:solidFill>
                  <a:srgbClr val="FF0000"/>
                </a:solidFill>
              </a:rPr>
              <a:t>الحالة الثانية: </a:t>
            </a:r>
            <a:r>
              <a:rPr lang="ar-SA" b="1" dirty="0"/>
              <a:t>يكون المكلف فيها غير مخيّر في إيقاعها في أي جزء من وقتها؛ لكون وقتها مضيقا لا يسع شيئا من جنس ذلك </a:t>
            </a:r>
            <a:r>
              <a:rPr lang="ar-SA" b="1" dirty="0" err="1"/>
              <a:t>العمل،فهذا</a:t>
            </a:r>
            <a:r>
              <a:rPr lang="ar-SA" b="1" dirty="0"/>
              <a:t> يجوز أن تتقدم النية فيه مطلقا عن أول العمل، ولا تشترط المقارنة؛ لتميز العمل بكون وقته لا يسع غيره من جنسه، ولكن لا يصح أن تتأخر النية عن أول العمل ، وذلك كالصيام الواجب0</a:t>
            </a:r>
          </a:p>
          <a:p>
            <a:pPr algn="just"/>
            <a:r>
              <a:rPr lang="ar-SA" b="1" dirty="0">
                <a:solidFill>
                  <a:srgbClr val="FF0000"/>
                </a:solidFill>
              </a:rPr>
              <a:t>الحالة </a:t>
            </a:r>
            <a:r>
              <a:rPr lang="ar-SA" b="1" dirty="0" err="1">
                <a:solidFill>
                  <a:srgbClr val="FF0000"/>
                </a:solidFill>
              </a:rPr>
              <a:t>الثالثة:</a:t>
            </a:r>
            <a:r>
              <a:rPr lang="ar-SA" b="1" dirty="0" err="1"/>
              <a:t>أعمال</a:t>
            </a:r>
            <a:r>
              <a:rPr lang="ar-SA" b="1" dirty="0"/>
              <a:t> ذات شبهين: فيكون المكلف فيها مخير بين إيقاعها  في أي وقت؛ لسعة وقتها، وليس مخيرا في إيقاع غيرها من جنسها معها في هذا الوقت، فيجوز ان تتأخر النية فيه عن أول العمل0، ويجوز أن تتقدم</a:t>
            </a:r>
          </a:p>
          <a:p>
            <a:pPr algn="just"/>
            <a:r>
              <a:rPr lang="ar-SA" b="1" dirty="0"/>
              <a:t>وذلك كصيام النافلة ، فإنّه يجوز أن </a:t>
            </a:r>
            <a:r>
              <a:rPr lang="ar-SA" b="1" dirty="0" err="1"/>
              <a:t>ينويه</a:t>
            </a:r>
            <a:r>
              <a:rPr lang="ar-SA" b="1" dirty="0"/>
              <a:t> من النهار وقبل الزوال للأحاديث الواردة في ذلك0</a:t>
            </a:r>
          </a:p>
        </p:txBody>
      </p:sp>
    </p:spTree>
    <p:extLst>
      <p:ext uri="{BB962C8B-B14F-4D97-AF65-F5344CB8AC3E}">
        <p14:creationId xmlns:p14="http://schemas.microsoft.com/office/powerpoint/2010/main" val="422400147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28650" y="405353"/>
            <a:ext cx="7886700" cy="5771610"/>
          </a:xfrm>
        </p:spPr>
        <p:txBody>
          <a:bodyPr>
            <a:noAutofit/>
          </a:bodyPr>
          <a:lstStyle/>
          <a:p>
            <a:r>
              <a:rPr lang="ar-SA" sz="3600" b="1" dirty="0">
                <a:solidFill>
                  <a:srgbClr val="0070C0"/>
                </a:solidFill>
              </a:rPr>
              <a:t>الشرط السادس: الإخلاص في النية:</a:t>
            </a:r>
          </a:p>
          <a:p>
            <a:r>
              <a:rPr lang="ar-SA" sz="3600" b="1" dirty="0"/>
              <a:t>المراد به أن يراد بالعمل وجه الله تعالى وحده، وهذا شرط لقبول النية ، لقوله تعالى: ( وما أمروا  إلا ليعبدوا الله مخلصين له الدين حنفاء )</a:t>
            </a:r>
          </a:p>
          <a:p>
            <a:r>
              <a:rPr lang="ar-SA" sz="3600" b="1" dirty="0"/>
              <a:t> فيؤثر فقدان هذا الشرط في عم قبول العمل ويستثنى من ذلك مسألتان:</a:t>
            </a:r>
          </a:p>
          <a:p>
            <a:r>
              <a:rPr lang="ar-SA" sz="3600" b="1" dirty="0">
                <a:solidFill>
                  <a:srgbClr val="FF0000"/>
                </a:solidFill>
              </a:rPr>
              <a:t>الأولى: </a:t>
            </a:r>
            <a:r>
              <a:rPr lang="ar-SA" sz="3600" b="1" dirty="0"/>
              <a:t>أن يبدأ العبادة بإخلاص ثمّ يعرض الرياء في </a:t>
            </a:r>
            <a:r>
              <a:rPr lang="ar-SA" sz="3600" b="1" dirty="0" err="1"/>
              <a:t>أثنائها</a:t>
            </a:r>
            <a:r>
              <a:rPr lang="ar-SA" sz="3600" b="1" dirty="0"/>
              <a:t>، فالحكم للسابق، ولا يضر الرياء اللاحق، وتجب مدافعته0</a:t>
            </a:r>
          </a:p>
          <a:p>
            <a:r>
              <a:rPr lang="ar-SA" sz="3600" b="1" dirty="0">
                <a:solidFill>
                  <a:srgbClr val="FF0000"/>
                </a:solidFill>
              </a:rPr>
              <a:t>الثانية: </a:t>
            </a:r>
            <a:r>
              <a:rPr lang="ar-SA" sz="3600" b="1" dirty="0"/>
              <a:t>أن يريد المكلف العبادة  ويخشى من الرياء، فإنّه لا ينبغي له أن يترك العبادة لأجل هذه الخشية؛ لأنّها أمر متوهم0</a:t>
            </a:r>
          </a:p>
          <a:p>
            <a:endParaRPr lang="ar-SA" sz="3600" b="1" dirty="0"/>
          </a:p>
        </p:txBody>
      </p:sp>
    </p:spTree>
    <p:extLst>
      <p:ext uri="{BB962C8B-B14F-4D97-AF65-F5344CB8AC3E}">
        <p14:creationId xmlns:p14="http://schemas.microsoft.com/office/powerpoint/2010/main" val="18102281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extLst>
              <p:ext uri="{D42A27DB-BD31-4B8C-83A1-F6EECF244321}">
                <p14:modId xmlns:p14="http://schemas.microsoft.com/office/powerpoint/2010/main" val="4040530791"/>
              </p:ext>
            </p:extLst>
          </p:nvPr>
        </p:nvGraphicFramePr>
        <p:xfrm>
          <a:off x="628650" y="706438"/>
          <a:ext cx="7886700" cy="59016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81031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graphicEl>
                                              <a:dgm id="{C145B9DC-95A9-42F9-B588-58A5C6948808}"/>
                                            </p:graphicEl>
                                          </p:spTgt>
                                        </p:tgtEl>
                                        <p:attrNameLst>
                                          <p:attrName>style.visibility</p:attrName>
                                        </p:attrNameLst>
                                      </p:cBhvr>
                                      <p:to>
                                        <p:strVal val="visible"/>
                                      </p:to>
                                    </p:set>
                                    <p:anim calcmode="lin" valueType="num">
                                      <p:cBhvr additive="base">
                                        <p:cTn id="7" dur="500" fill="hold"/>
                                        <p:tgtEl>
                                          <p:spTgt spid="4">
                                            <p:graphicEl>
                                              <a:dgm id="{C145B9DC-95A9-42F9-B588-58A5C6948808}"/>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graphicEl>
                                              <a:dgm id="{C145B9DC-95A9-42F9-B588-58A5C6948808}"/>
                                            </p:graphic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graphicEl>
                                              <a:dgm id="{F814239F-FC3F-4415-A68C-BBE2B66C1837}"/>
                                            </p:graphicEl>
                                          </p:spTgt>
                                        </p:tgtEl>
                                        <p:attrNameLst>
                                          <p:attrName>style.visibility</p:attrName>
                                        </p:attrNameLst>
                                      </p:cBhvr>
                                      <p:to>
                                        <p:strVal val="visible"/>
                                      </p:to>
                                    </p:set>
                                    <p:anim calcmode="lin" valueType="num">
                                      <p:cBhvr additive="base">
                                        <p:cTn id="13" dur="500" fill="hold"/>
                                        <p:tgtEl>
                                          <p:spTgt spid="4">
                                            <p:graphicEl>
                                              <a:dgm id="{F814239F-FC3F-4415-A68C-BBE2B66C1837}"/>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graphicEl>
                                              <a:dgm id="{F814239F-FC3F-4415-A68C-BBE2B66C1837}"/>
                                            </p:graphic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4">
                                            <p:graphicEl>
                                              <a:dgm id="{4C1F022A-DAC6-4CC2-A0DD-501BF8B3FB27}"/>
                                            </p:graphicEl>
                                          </p:spTgt>
                                        </p:tgtEl>
                                        <p:attrNameLst>
                                          <p:attrName>style.visibility</p:attrName>
                                        </p:attrNameLst>
                                      </p:cBhvr>
                                      <p:to>
                                        <p:strVal val="visible"/>
                                      </p:to>
                                    </p:set>
                                    <p:anim calcmode="lin" valueType="num">
                                      <p:cBhvr additive="base">
                                        <p:cTn id="17" dur="500" fill="hold"/>
                                        <p:tgtEl>
                                          <p:spTgt spid="4">
                                            <p:graphicEl>
                                              <a:dgm id="{4C1F022A-DAC6-4CC2-A0DD-501BF8B3FB27}"/>
                                            </p:graphic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graphicEl>
                                              <a:dgm id="{4C1F022A-DAC6-4CC2-A0DD-501BF8B3FB27}"/>
                                            </p:graphic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4">
                                            <p:graphicEl>
                                              <a:dgm id="{7AD4146C-0FBD-4162-9573-77B7EED265F8}"/>
                                            </p:graphicEl>
                                          </p:spTgt>
                                        </p:tgtEl>
                                        <p:attrNameLst>
                                          <p:attrName>style.visibility</p:attrName>
                                        </p:attrNameLst>
                                      </p:cBhvr>
                                      <p:to>
                                        <p:strVal val="visible"/>
                                      </p:to>
                                    </p:set>
                                    <p:anim calcmode="lin" valueType="num">
                                      <p:cBhvr additive="base">
                                        <p:cTn id="23" dur="500" fill="hold"/>
                                        <p:tgtEl>
                                          <p:spTgt spid="4">
                                            <p:graphicEl>
                                              <a:dgm id="{7AD4146C-0FBD-4162-9573-77B7EED265F8}"/>
                                            </p:graphic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graphicEl>
                                              <a:dgm id="{7AD4146C-0FBD-4162-9573-77B7EED265F8}"/>
                                            </p:graphic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4">
                                            <p:graphicEl>
                                              <a:dgm id="{0EF63085-A535-47F5-A21F-20784AF5C561}"/>
                                            </p:graphicEl>
                                          </p:spTgt>
                                        </p:tgtEl>
                                        <p:attrNameLst>
                                          <p:attrName>style.visibility</p:attrName>
                                        </p:attrNameLst>
                                      </p:cBhvr>
                                      <p:to>
                                        <p:strVal val="visible"/>
                                      </p:to>
                                    </p:set>
                                    <p:anim calcmode="lin" valueType="num">
                                      <p:cBhvr additive="base">
                                        <p:cTn id="27" dur="500" fill="hold"/>
                                        <p:tgtEl>
                                          <p:spTgt spid="4">
                                            <p:graphicEl>
                                              <a:dgm id="{0EF63085-A535-47F5-A21F-20784AF5C561}"/>
                                            </p:graphic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graphicEl>
                                              <a:dgm id="{0EF63085-A535-47F5-A21F-20784AF5C561}"/>
                                            </p:graphic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4">
                                            <p:graphicEl>
                                              <a:dgm id="{0967CC01-F51E-416A-AEC4-4B9B38CD9E02}"/>
                                            </p:graphicEl>
                                          </p:spTgt>
                                        </p:tgtEl>
                                        <p:attrNameLst>
                                          <p:attrName>style.visibility</p:attrName>
                                        </p:attrNameLst>
                                      </p:cBhvr>
                                      <p:to>
                                        <p:strVal val="visible"/>
                                      </p:to>
                                    </p:set>
                                    <p:anim calcmode="lin" valueType="num">
                                      <p:cBhvr additive="base">
                                        <p:cTn id="33" dur="500" fill="hold"/>
                                        <p:tgtEl>
                                          <p:spTgt spid="4">
                                            <p:graphicEl>
                                              <a:dgm id="{0967CC01-F51E-416A-AEC4-4B9B38CD9E02}"/>
                                            </p:graphicEl>
                                          </p:spTgt>
                                        </p:tgtEl>
                                        <p:attrNameLst>
                                          <p:attrName>ppt_x</p:attrName>
                                        </p:attrNameLst>
                                      </p:cBhvr>
                                      <p:tavLst>
                                        <p:tav tm="0">
                                          <p:val>
                                            <p:strVal val="#ppt_x"/>
                                          </p:val>
                                        </p:tav>
                                        <p:tav tm="100000">
                                          <p:val>
                                            <p:strVal val="#ppt_x"/>
                                          </p:val>
                                        </p:tav>
                                      </p:tavLst>
                                    </p:anim>
                                    <p:anim calcmode="lin" valueType="num">
                                      <p:cBhvr additive="base">
                                        <p:cTn id="34" dur="500" fill="hold"/>
                                        <p:tgtEl>
                                          <p:spTgt spid="4">
                                            <p:graphicEl>
                                              <a:dgm id="{0967CC01-F51E-416A-AEC4-4B9B38CD9E02}"/>
                                            </p:graphic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4">
                                            <p:graphicEl>
                                              <a:dgm id="{71AEE1BB-A170-4928-952A-BB7EBD8E0C55}"/>
                                            </p:graphicEl>
                                          </p:spTgt>
                                        </p:tgtEl>
                                        <p:attrNameLst>
                                          <p:attrName>style.visibility</p:attrName>
                                        </p:attrNameLst>
                                      </p:cBhvr>
                                      <p:to>
                                        <p:strVal val="visible"/>
                                      </p:to>
                                    </p:set>
                                    <p:anim calcmode="lin" valueType="num">
                                      <p:cBhvr additive="base">
                                        <p:cTn id="37" dur="500" fill="hold"/>
                                        <p:tgtEl>
                                          <p:spTgt spid="4">
                                            <p:graphicEl>
                                              <a:dgm id="{71AEE1BB-A170-4928-952A-BB7EBD8E0C55}"/>
                                            </p:graphic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graphicEl>
                                              <a:dgm id="{71AEE1BB-A170-4928-952A-BB7EBD8E0C55}"/>
                                            </p:graphic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
                                            <p:graphicEl>
                                              <a:dgm id="{75ACD861-3916-4E44-B812-58754F3B4601}"/>
                                            </p:graphicEl>
                                          </p:spTgt>
                                        </p:tgtEl>
                                        <p:attrNameLst>
                                          <p:attrName>style.visibility</p:attrName>
                                        </p:attrNameLst>
                                      </p:cBhvr>
                                      <p:to>
                                        <p:strVal val="visible"/>
                                      </p:to>
                                    </p:set>
                                    <p:anim calcmode="lin" valueType="num">
                                      <p:cBhvr additive="base">
                                        <p:cTn id="43" dur="500" fill="hold"/>
                                        <p:tgtEl>
                                          <p:spTgt spid="4">
                                            <p:graphicEl>
                                              <a:dgm id="{75ACD861-3916-4E44-B812-58754F3B4601}"/>
                                            </p:graphic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graphicEl>
                                              <a:dgm id="{75ACD861-3916-4E44-B812-58754F3B4601}"/>
                                            </p:graphic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4">
                                            <p:graphicEl>
                                              <a:dgm id="{D3433FD0-D289-4B6D-A602-EAF66D83A695}"/>
                                            </p:graphicEl>
                                          </p:spTgt>
                                        </p:tgtEl>
                                        <p:attrNameLst>
                                          <p:attrName>style.visibility</p:attrName>
                                        </p:attrNameLst>
                                      </p:cBhvr>
                                      <p:to>
                                        <p:strVal val="visible"/>
                                      </p:to>
                                    </p:set>
                                    <p:anim calcmode="lin" valueType="num">
                                      <p:cBhvr additive="base">
                                        <p:cTn id="47" dur="500" fill="hold"/>
                                        <p:tgtEl>
                                          <p:spTgt spid="4">
                                            <p:graphicEl>
                                              <a:dgm id="{D3433FD0-D289-4B6D-A602-EAF66D83A695}"/>
                                            </p:graphicEl>
                                          </p:spTgt>
                                        </p:tgtEl>
                                        <p:attrNameLst>
                                          <p:attrName>ppt_x</p:attrName>
                                        </p:attrNameLst>
                                      </p:cBhvr>
                                      <p:tavLst>
                                        <p:tav tm="0">
                                          <p:val>
                                            <p:strVal val="#ppt_x"/>
                                          </p:val>
                                        </p:tav>
                                        <p:tav tm="100000">
                                          <p:val>
                                            <p:strVal val="#ppt_x"/>
                                          </p:val>
                                        </p:tav>
                                      </p:tavLst>
                                    </p:anim>
                                    <p:anim calcmode="lin" valueType="num">
                                      <p:cBhvr additive="base">
                                        <p:cTn id="48" dur="500" fill="hold"/>
                                        <p:tgtEl>
                                          <p:spTgt spid="4">
                                            <p:graphicEl>
                                              <a:dgm id="{D3433FD0-D289-4B6D-A602-EAF66D83A695}"/>
                                            </p:graphic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4">
                                            <p:graphicEl>
                                              <a:dgm id="{953F7250-A7C5-469E-B907-12D3EE4BF9E2}"/>
                                            </p:graphicEl>
                                          </p:spTgt>
                                        </p:tgtEl>
                                        <p:attrNameLst>
                                          <p:attrName>style.visibility</p:attrName>
                                        </p:attrNameLst>
                                      </p:cBhvr>
                                      <p:to>
                                        <p:strVal val="visible"/>
                                      </p:to>
                                    </p:set>
                                    <p:anim calcmode="lin" valueType="num">
                                      <p:cBhvr additive="base">
                                        <p:cTn id="53" dur="500" fill="hold"/>
                                        <p:tgtEl>
                                          <p:spTgt spid="4">
                                            <p:graphicEl>
                                              <a:dgm id="{953F7250-A7C5-469E-B907-12D3EE4BF9E2}"/>
                                            </p:graphicEl>
                                          </p:spTgt>
                                        </p:tgtEl>
                                        <p:attrNameLst>
                                          <p:attrName>ppt_x</p:attrName>
                                        </p:attrNameLst>
                                      </p:cBhvr>
                                      <p:tavLst>
                                        <p:tav tm="0">
                                          <p:val>
                                            <p:strVal val="#ppt_x"/>
                                          </p:val>
                                        </p:tav>
                                        <p:tav tm="100000">
                                          <p:val>
                                            <p:strVal val="#ppt_x"/>
                                          </p:val>
                                        </p:tav>
                                      </p:tavLst>
                                    </p:anim>
                                    <p:anim calcmode="lin" valueType="num">
                                      <p:cBhvr additive="base">
                                        <p:cTn id="54" dur="500" fill="hold"/>
                                        <p:tgtEl>
                                          <p:spTgt spid="4">
                                            <p:graphicEl>
                                              <a:dgm id="{953F7250-A7C5-469E-B907-12D3EE4BF9E2}"/>
                                            </p:graphicEl>
                                          </p:spTgt>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4">
                                            <p:graphicEl>
                                              <a:dgm id="{C47FB8D2-7497-4133-BCF6-1918792CF686}"/>
                                            </p:graphicEl>
                                          </p:spTgt>
                                        </p:tgtEl>
                                        <p:attrNameLst>
                                          <p:attrName>style.visibility</p:attrName>
                                        </p:attrNameLst>
                                      </p:cBhvr>
                                      <p:to>
                                        <p:strVal val="visible"/>
                                      </p:to>
                                    </p:set>
                                    <p:anim calcmode="lin" valueType="num">
                                      <p:cBhvr additive="base">
                                        <p:cTn id="57" dur="500" fill="hold"/>
                                        <p:tgtEl>
                                          <p:spTgt spid="4">
                                            <p:graphicEl>
                                              <a:dgm id="{C47FB8D2-7497-4133-BCF6-1918792CF686}"/>
                                            </p:graphicEl>
                                          </p:spTgt>
                                        </p:tgtEl>
                                        <p:attrNameLst>
                                          <p:attrName>ppt_x</p:attrName>
                                        </p:attrNameLst>
                                      </p:cBhvr>
                                      <p:tavLst>
                                        <p:tav tm="0">
                                          <p:val>
                                            <p:strVal val="#ppt_x"/>
                                          </p:val>
                                        </p:tav>
                                        <p:tav tm="100000">
                                          <p:val>
                                            <p:strVal val="#ppt_x"/>
                                          </p:val>
                                        </p:tav>
                                      </p:tavLst>
                                    </p:anim>
                                    <p:anim calcmode="lin" valueType="num">
                                      <p:cBhvr additive="base">
                                        <p:cTn id="58" dur="500" fill="hold"/>
                                        <p:tgtEl>
                                          <p:spTgt spid="4">
                                            <p:graphicEl>
                                              <a:dgm id="{C47FB8D2-7497-4133-BCF6-1918792CF686}"/>
                                            </p:graphicEl>
                                          </p:spTgt>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4">
                                            <p:graphicEl>
                                              <a:dgm id="{2835408E-6F22-43A0-B302-396A23AD1F66}"/>
                                            </p:graphicEl>
                                          </p:spTgt>
                                        </p:tgtEl>
                                        <p:attrNameLst>
                                          <p:attrName>style.visibility</p:attrName>
                                        </p:attrNameLst>
                                      </p:cBhvr>
                                      <p:to>
                                        <p:strVal val="visible"/>
                                      </p:to>
                                    </p:set>
                                    <p:anim calcmode="lin" valueType="num">
                                      <p:cBhvr additive="base">
                                        <p:cTn id="63" dur="500" fill="hold"/>
                                        <p:tgtEl>
                                          <p:spTgt spid="4">
                                            <p:graphicEl>
                                              <a:dgm id="{2835408E-6F22-43A0-B302-396A23AD1F66}"/>
                                            </p:graphicEl>
                                          </p:spTgt>
                                        </p:tgtEl>
                                        <p:attrNameLst>
                                          <p:attrName>ppt_x</p:attrName>
                                        </p:attrNameLst>
                                      </p:cBhvr>
                                      <p:tavLst>
                                        <p:tav tm="0">
                                          <p:val>
                                            <p:strVal val="#ppt_x"/>
                                          </p:val>
                                        </p:tav>
                                        <p:tav tm="100000">
                                          <p:val>
                                            <p:strVal val="#ppt_x"/>
                                          </p:val>
                                        </p:tav>
                                      </p:tavLst>
                                    </p:anim>
                                    <p:anim calcmode="lin" valueType="num">
                                      <p:cBhvr additive="base">
                                        <p:cTn id="64" dur="500" fill="hold"/>
                                        <p:tgtEl>
                                          <p:spTgt spid="4">
                                            <p:graphicEl>
                                              <a:dgm id="{2835408E-6F22-43A0-B302-396A23AD1F66}"/>
                                            </p:graphicEl>
                                          </p:spTgt>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4">
                                            <p:graphicEl>
                                              <a:dgm id="{A5850A16-3E1A-425C-843D-712007C304EC}"/>
                                            </p:graphicEl>
                                          </p:spTgt>
                                        </p:tgtEl>
                                        <p:attrNameLst>
                                          <p:attrName>style.visibility</p:attrName>
                                        </p:attrNameLst>
                                      </p:cBhvr>
                                      <p:to>
                                        <p:strVal val="visible"/>
                                      </p:to>
                                    </p:set>
                                    <p:anim calcmode="lin" valueType="num">
                                      <p:cBhvr additive="base">
                                        <p:cTn id="67" dur="500" fill="hold"/>
                                        <p:tgtEl>
                                          <p:spTgt spid="4">
                                            <p:graphicEl>
                                              <a:dgm id="{A5850A16-3E1A-425C-843D-712007C304EC}"/>
                                            </p:graphicEl>
                                          </p:spTgt>
                                        </p:tgtEl>
                                        <p:attrNameLst>
                                          <p:attrName>ppt_x</p:attrName>
                                        </p:attrNameLst>
                                      </p:cBhvr>
                                      <p:tavLst>
                                        <p:tav tm="0">
                                          <p:val>
                                            <p:strVal val="#ppt_x"/>
                                          </p:val>
                                        </p:tav>
                                        <p:tav tm="100000">
                                          <p:val>
                                            <p:strVal val="#ppt_x"/>
                                          </p:val>
                                        </p:tav>
                                      </p:tavLst>
                                    </p:anim>
                                    <p:anim calcmode="lin" valueType="num">
                                      <p:cBhvr additive="base">
                                        <p:cTn id="68" dur="500" fill="hold"/>
                                        <p:tgtEl>
                                          <p:spTgt spid="4">
                                            <p:graphicEl>
                                              <a:dgm id="{A5850A16-3E1A-425C-843D-712007C304EC}"/>
                                            </p:graphic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4">
                                            <p:graphicEl>
                                              <a:dgm id="{98820020-961B-40E0-8E41-51359A7C2653}"/>
                                            </p:graphicEl>
                                          </p:spTgt>
                                        </p:tgtEl>
                                        <p:attrNameLst>
                                          <p:attrName>style.visibility</p:attrName>
                                        </p:attrNameLst>
                                      </p:cBhvr>
                                      <p:to>
                                        <p:strVal val="visible"/>
                                      </p:to>
                                    </p:set>
                                    <p:anim calcmode="lin" valueType="num">
                                      <p:cBhvr additive="base">
                                        <p:cTn id="73" dur="500" fill="hold"/>
                                        <p:tgtEl>
                                          <p:spTgt spid="4">
                                            <p:graphicEl>
                                              <a:dgm id="{98820020-961B-40E0-8E41-51359A7C2653}"/>
                                            </p:graphicEl>
                                          </p:spTgt>
                                        </p:tgtEl>
                                        <p:attrNameLst>
                                          <p:attrName>ppt_x</p:attrName>
                                        </p:attrNameLst>
                                      </p:cBhvr>
                                      <p:tavLst>
                                        <p:tav tm="0">
                                          <p:val>
                                            <p:strVal val="#ppt_x"/>
                                          </p:val>
                                        </p:tav>
                                        <p:tav tm="100000">
                                          <p:val>
                                            <p:strVal val="#ppt_x"/>
                                          </p:val>
                                        </p:tav>
                                      </p:tavLst>
                                    </p:anim>
                                    <p:anim calcmode="lin" valueType="num">
                                      <p:cBhvr additive="base">
                                        <p:cTn id="74" dur="500" fill="hold"/>
                                        <p:tgtEl>
                                          <p:spTgt spid="4">
                                            <p:graphicEl>
                                              <a:dgm id="{98820020-961B-40E0-8E41-51359A7C2653}"/>
                                            </p:graphicEl>
                                          </p:spTgt>
                                        </p:tgtEl>
                                        <p:attrNameLst>
                                          <p:attrName>ppt_y</p:attrName>
                                        </p:attrNameLst>
                                      </p:cBhvr>
                                      <p:tavLst>
                                        <p:tav tm="0">
                                          <p:val>
                                            <p:strVal val="1+#ppt_h/2"/>
                                          </p:val>
                                        </p:tav>
                                        <p:tav tm="100000">
                                          <p:val>
                                            <p:strVal val="#ppt_y"/>
                                          </p:val>
                                        </p:tav>
                                      </p:tavLst>
                                    </p:anim>
                                  </p:childTnLst>
                                </p:cTn>
                              </p:par>
                              <p:par>
                                <p:cTn id="75" presetID="2" presetClass="entr" presetSubtype="4" fill="hold" grpId="0" nodeType="withEffect">
                                  <p:stCondLst>
                                    <p:cond delay="0"/>
                                  </p:stCondLst>
                                  <p:childTnLst>
                                    <p:set>
                                      <p:cBhvr>
                                        <p:cTn id="76" dur="1" fill="hold">
                                          <p:stCondLst>
                                            <p:cond delay="0"/>
                                          </p:stCondLst>
                                        </p:cTn>
                                        <p:tgtEl>
                                          <p:spTgt spid="4">
                                            <p:graphicEl>
                                              <a:dgm id="{4EDF9A5A-D08C-41D6-912B-FA0118C98FC7}"/>
                                            </p:graphicEl>
                                          </p:spTgt>
                                        </p:tgtEl>
                                        <p:attrNameLst>
                                          <p:attrName>style.visibility</p:attrName>
                                        </p:attrNameLst>
                                      </p:cBhvr>
                                      <p:to>
                                        <p:strVal val="visible"/>
                                      </p:to>
                                    </p:set>
                                    <p:anim calcmode="lin" valueType="num">
                                      <p:cBhvr additive="base">
                                        <p:cTn id="77" dur="500" fill="hold"/>
                                        <p:tgtEl>
                                          <p:spTgt spid="4">
                                            <p:graphicEl>
                                              <a:dgm id="{4EDF9A5A-D08C-41D6-912B-FA0118C98FC7}"/>
                                            </p:graphicEl>
                                          </p:spTgt>
                                        </p:tgtEl>
                                        <p:attrNameLst>
                                          <p:attrName>ppt_x</p:attrName>
                                        </p:attrNameLst>
                                      </p:cBhvr>
                                      <p:tavLst>
                                        <p:tav tm="0">
                                          <p:val>
                                            <p:strVal val="#ppt_x"/>
                                          </p:val>
                                        </p:tav>
                                        <p:tav tm="100000">
                                          <p:val>
                                            <p:strVal val="#ppt_x"/>
                                          </p:val>
                                        </p:tav>
                                      </p:tavLst>
                                    </p:anim>
                                    <p:anim calcmode="lin" valueType="num">
                                      <p:cBhvr additive="base">
                                        <p:cTn id="78" dur="500" fill="hold"/>
                                        <p:tgtEl>
                                          <p:spTgt spid="4">
                                            <p:graphicEl>
                                              <a:dgm id="{4EDF9A5A-D08C-41D6-912B-FA0118C98FC7}"/>
                                            </p:graphicEl>
                                          </p:spTgt>
                                        </p:tgtEl>
                                        <p:attrNameLst>
                                          <p:attrName>ppt_y</p:attrName>
                                        </p:attrNameLst>
                                      </p:cBhvr>
                                      <p:tavLst>
                                        <p:tav tm="0">
                                          <p:val>
                                            <p:strVal val="1+#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2" presetClass="entr" presetSubtype="4" fill="hold" grpId="0" nodeType="clickEffect">
                                  <p:stCondLst>
                                    <p:cond delay="0"/>
                                  </p:stCondLst>
                                  <p:childTnLst>
                                    <p:set>
                                      <p:cBhvr>
                                        <p:cTn id="82" dur="1" fill="hold">
                                          <p:stCondLst>
                                            <p:cond delay="0"/>
                                          </p:stCondLst>
                                        </p:cTn>
                                        <p:tgtEl>
                                          <p:spTgt spid="4">
                                            <p:graphicEl>
                                              <a:dgm id="{C9A91349-E2F2-4501-ADF9-3EFDE5E84881}"/>
                                            </p:graphicEl>
                                          </p:spTgt>
                                        </p:tgtEl>
                                        <p:attrNameLst>
                                          <p:attrName>style.visibility</p:attrName>
                                        </p:attrNameLst>
                                      </p:cBhvr>
                                      <p:to>
                                        <p:strVal val="visible"/>
                                      </p:to>
                                    </p:set>
                                    <p:anim calcmode="lin" valueType="num">
                                      <p:cBhvr additive="base">
                                        <p:cTn id="83" dur="500" fill="hold"/>
                                        <p:tgtEl>
                                          <p:spTgt spid="4">
                                            <p:graphicEl>
                                              <a:dgm id="{C9A91349-E2F2-4501-ADF9-3EFDE5E84881}"/>
                                            </p:graphicEl>
                                          </p:spTgt>
                                        </p:tgtEl>
                                        <p:attrNameLst>
                                          <p:attrName>ppt_x</p:attrName>
                                        </p:attrNameLst>
                                      </p:cBhvr>
                                      <p:tavLst>
                                        <p:tav tm="0">
                                          <p:val>
                                            <p:strVal val="#ppt_x"/>
                                          </p:val>
                                        </p:tav>
                                        <p:tav tm="100000">
                                          <p:val>
                                            <p:strVal val="#ppt_x"/>
                                          </p:val>
                                        </p:tav>
                                      </p:tavLst>
                                    </p:anim>
                                    <p:anim calcmode="lin" valueType="num">
                                      <p:cBhvr additive="base">
                                        <p:cTn id="84" dur="500" fill="hold"/>
                                        <p:tgtEl>
                                          <p:spTgt spid="4">
                                            <p:graphicEl>
                                              <a:dgm id="{C9A91349-E2F2-4501-ADF9-3EFDE5E84881}"/>
                                            </p:graphicEl>
                                          </p:spTgt>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4">
                                            <p:graphicEl>
                                              <a:dgm id="{955C6A1A-5A6C-4CA7-9859-F8BA10DD3D12}"/>
                                            </p:graphicEl>
                                          </p:spTgt>
                                        </p:tgtEl>
                                        <p:attrNameLst>
                                          <p:attrName>style.visibility</p:attrName>
                                        </p:attrNameLst>
                                      </p:cBhvr>
                                      <p:to>
                                        <p:strVal val="visible"/>
                                      </p:to>
                                    </p:set>
                                    <p:anim calcmode="lin" valueType="num">
                                      <p:cBhvr additive="base">
                                        <p:cTn id="87" dur="500" fill="hold"/>
                                        <p:tgtEl>
                                          <p:spTgt spid="4">
                                            <p:graphicEl>
                                              <a:dgm id="{955C6A1A-5A6C-4CA7-9859-F8BA10DD3D12}"/>
                                            </p:graphicEl>
                                          </p:spTgt>
                                        </p:tgtEl>
                                        <p:attrNameLst>
                                          <p:attrName>ppt_x</p:attrName>
                                        </p:attrNameLst>
                                      </p:cBhvr>
                                      <p:tavLst>
                                        <p:tav tm="0">
                                          <p:val>
                                            <p:strVal val="#ppt_x"/>
                                          </p:val>
                                        </p:tav>
                                        <p:tav tm="100000">
                                          <p:val>
                                            <p:strVal val="#ppt_x"/>
                                          </p:val>
                                        </p:tav>
                                      </p:tavLst>
                                    </p:anim>
                                    <p:anim calcmode="lin" valueType="num">
                                      <p:cBhvr additive="base">
                                        <p:cTn id="88" dur="500" fill="hold"/>
                                        <p:tgtEl>
                                          <p:spTgt spid="4">
                                            <p:graphicEl>
                                              <a:dgm id="{955C6A1A-5A6C-4CA7-9859-F8BA10DD3D12}"/>
                                            </p:graphicEl>
                                          </p:spTgt>
                                        </p:tgtEl>
                                        <p:attrNameLst>
                                          <p:attrName>ppt_y</p:attrName>
                                        </p:attrNameLst>
                                      </p:cBhvr>
                                      <p:tavLst>
                                        <p:tav tm="0">
                                          <p:val>
                                            <p:strVal val="1+#ppt_h/2"/>
                                          </p:val>
                                        </p:tav>
                                        <p:tav tm="100000">
                                          <p:val>
                                            <p:strVal val="#ppt_y"/>
                                          </p:val>
                                        </p:tav>
                                      </p:tavLst>
                                    </p:anim>
                                  </p:childTnLst>
                                </p:cTn>
                              </p:par>
                            </p:childTnLst>
                          </p:cTn>
                        </p:par>
                      </p:childTnLst>
                    </p:cTn>
                  </p:par>
                  <p:par>
                    <p:cTn id="89" fill="hold">
                      <p:stCondLst>
                        <p:cond delay="indefinite"/>
                      </p:stCondLst>
                      <p:childTnLst>
                        <p:par>
                          <p:cTn id="90" fill="hold">
                            <p:stCondLst>
                              <p:cond delay="0"/>
                            </p:stCondLst>
                            <p:childTnLst>
                              <p:par>
                                <p:cTn id="91" presetID="2" presetClass="entr" presetSubtype="4" fill="hold" grpId="0" nodeType="clickEffect">
                                  <p:stCondLst>
                                    <p:cond delay="0"/>
                                  </p:stCondLst>
                                  <p:childTnLst>
                                    <p:set>
                                      <p:cBhvr>
                                        <p:cTn id="92" dur="1" fill="hold">
                                          <p:stCondLst>
                                            <p:cond delay="0"/>
                                          </p:stCondLst>
                                        </p:cTn>
                                        <p:tgtEl>
                                          <p:spTgt spid="4">
                                            <p:graphicEl>
                                              <a:dgm id="{8C2C1DE2-2EA8-43E7-89DB-16971BC51FE6}"/>
                                            </p:graphicEl>
                                          </p:spTgt>
                                        </p:tgtEl>
                                        <p:attrNameLst>
                                          <p:attrName>style.visibility</p:attrName>
                                        </p:attrNameLst>
                                      </p:cBhvr>
                                      <p:to>
                                        <p:strVal val="visible"/>
                                      </p:to>
                                    </p:set>
                                    <p:anim calcmode="lin" valueType="num">
                                      <p:cBhvr additive="base">
                                        <p:cTn id="93" dur="500" fill="hold"/>
                                        <p:tgtEl>
                                          <p:spTgt spid="4">
                                            <p:graphicEl>
                                              <a:dgm id="{8C2C1DE2-2EA8-43E7-89DB-16971BC51FE6}"/>
                                            </p:graphicEl>
                                          </p:spTgt>
                                        </p:tgtEl>
                                        <p:attrNameLst>
                                          <p:attrName>ppt_x</p:attrName>
                                        </p:attrNameLst>
                                      </p:cBhvr>
                                      <p:tavLst>
                                        <p:tav tm="0">
                                          <p:val>
                                            <p:strVal val="#ppt_x"/>
                                          </p:val>
                                        </p:tav>
                                        <p:tav tm="100000">
                                          <p:val>
                                            <p:strVal val="#ppt_x"/>
                                          </p:val>
                                        </p:tav>
                                      </p:tavLst>
                                    </p:anim>
                                    <p:anim calcmode="lin" valueType="num">
                                      <p:cBhvr additive="base">
                                        <p:cTn id="94" dur="500" fill="hold"/>
                                        <p:tgtEl>
                                          <p:spTgt spid="4">
                                            <p:graphicEl>
                                              <a:dgm id="{8C2C1DE2-2EA8-43E7-89DB-16971BC51FE6}"/>
                                            </p:graphicEl>
                                          </p:spTgt>
                                        </p:tgtEl>
                                        <p:attrNameLst>
                                          <p:attrName>ppt_y</p:attrName>
                                        </p:attrNameLst>
                                      </p:cBhvr>
                                      <p:tavLst>
                                        <p:tav tm="0">
                                          <p:val>
                                            <p:strVal val="1+#ppt_h/2"/>
                                          </p:val>
                                        </p:tav>
                                        <p:tav tm="100000">
                                          <p:val>
                                            <p:strVal val="#ppt_y"/>
                                          </p:val>
                                        </p:tav>
                                      </p:tavLst>
                                    </p:anim>
                                  </p:childTnLst>
                                </p:cTn>
                              </p:par>
                              <p:par>
                                <p:cTn id="95" presetID="2" presetClass="entr" presetSubtype="4" fill="hold" grpId="0" nodeType="withEffect">
                                  <p:stCondLst>
                                    <p:cond delay="0"/>
                                  </p:stCondLst>
                                  <p:childTnLst>
                                    <p:set>
                                      <p:cBhvr>
                                        <p:cTn id="96" dur="1" fill="hold">
                                          <p:stCondLst>
                                            <p:cond delay="0"/>
                                          </p:stCondLst>
                                        </p:cTn>
                                        <p:tgtEl>
                                          <p:spTgt spid="4">
                                            <p:graphicEl>
                                              <a:dgm id="{09AF93A7-00FC-4FD7-96FE-4A55657CC4FB}"/>
                                            </p:graphicEl>
                                          </p:spTgt>
                                        </p:tgtEl>
                                        <p:attrNameLst>
                                          <p:attrName>style.visibility</p:attrName>
                                        </p:attrNameLst>
                                      </p:cBhvr>
                                      <p:to>
                                        <p:strVal val="visible"/>
                                      </p:to>
                                    </p:set>
                                    <p:anim calcmode="lin" valueType="num">
                                      <p:cBhvr additive="base">
                                        <p:cTn id="97" dur="500" fill="hold"/>
                                        <p:tgtEl>
                                          <p:spTgt spid="4">
                                            <p:graphicEl>
                                              <a:dgm id="{09AF93A7-00FC-4FD7-96FE-4A55657CC4FB}"/>
                                            </p:graphicEl>
                                          </p:spTgt>
                                        </p:tgtEl>
                                        <p:attrNameLst>
                                          <p:attrName>ppt_x</p:attrName>
                                        </p:attrNameLst>
                                      </p:cBhvr>
                                      <p:tavLst>
                                        <p:tav tm="0">
                                          <p:val>
                                            <p:strVal val="#ppt_x"/>
                                          </p:val>
                                        </p:tav>
                                        <p:tav tm="100000">
                                          <p:val>
                                            <p:strVal val="#ppt_x"/>
                                          </p:val>
                                        </p:tav>
                                      </p:tavLst>
                                    </p:anim>
                                    <p:anim calcmode="lin" valueType="num">
                                      <p:cBhvr additive="base">
                                        <p:cTn id="98" dur="500" fill="hold"/>
                                        <p:tgtEl>
                                          <p:spTgt spid="4">
                                            <p:graphicEl>
                                              <a:dgm id="{09AF93A7-00FC-4FD7-96FE-4A55657CC4FB}"/>
                                            </p:graphicEl>
                                          </p:spTgt>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grpId="0" nodeType="clickEffect">
                                  <p:stCondLst>
                                    <p:cond delay="0"/>
                                  </p:stCondLst>
                                  <p:childTnLst>
                                    <p:set>
                                      <p:cBhvr>
                                        <p:cTn id="102" dur="1" fill="hold">
                                          <p:stCondLst>
                                            <p:cond delay="0"/>
                                          </p:stCondLst>
                                        </p:cTn>
                                        <p:tgtEl>
                                          <p:spTgt spid="4">
                                            <p:graphicEl>
                                              <a:dgm id="{97C9CDA2-0684-415B-A0C5-A6E9CE413CDB}"/>
                                            </p:graphicEl>
                                          </p:spTgt>
                                        </p:tgtEl>
                                        <p:attrNameLst>
                                          <p:attrName>style.visibility</p:attrName>
                                        </p:attrNameLst>
                                      </p:cBhvr>
                                      <p:to>
                                        <p:strVal val="visible"/>
                                      </p:to>
                                    </p:set>
                                    <p:anim calcmode="lin" valueType="num">
                                      <p:cBhvr additive="base">
                                        <p:cTn id="103" dur="500" fill="hold"/>
                                        <p:tgtEl>
                                          <p:spTgt spid="4">
                                            <p:graphicEl>
                                              <a:dgm id="{97C9CDA2-0684-415B-A0C5-A6E9CE413CDB}"/>
                                            </p:graphicEl>
                                          </p:spTgt>
                                        </p:tgtEl>
                                        <p:attrNameLst>
                                          <p:attrName>ppt_x</p:attrName>
                                        </p:attrNameLst>
                                      </p:cBhvr>
                                      <p:tavLst>
                                        <p:tav tm="0">
                                          <p:val>
                                            <p:strVal val="#ppt_x"/>
                                          </p:val>
                                        </p:tav>
                                        <p:tav tm="100000">
                                          <p:val>
                                            <p:strVal val="#ppt_x"/>
                                          </p:val>
                                        </p:tav>
                                      </p:tavLst>
                                    </p:anim>
                                    <p:anim calcmode="lin" valueType="num">
                                      <p:cBhvr additive="base">
                                        <p:cTn id="104" dur="500" fill="hold"/>
                                        <p:tgtEl>
                                          <p:spTgt spid="4">
                                            <p:graphicEl>
                                              <a:dgm id="{97C9CDA2-0684-415B-A0C5-A6E9CE413CDB}"/>
                                            </p:graphicEl>
                                          </p:spTgt>
                                        </p:tgtEl>
                                        <p:attrNameLst>
                                          <p:attrName>ppt_y</p:attrName>
                                        </p:attrNameLst>
                                      </p:cBhvr>
                                      <p:tavLst>
                                        <p:tav tm="0">
                                          <p:val>
                                            <p:strVal val="1+#ppt_h/2"/>
                                          </p:val>
                                        </p:tav>
                                        <p:tav tm="100000">
                                          <p:val>
                                            <p:strVal val="#ppt_y"/>
                                          </p:val>
                                        </p:tav>
                                      </p:tavLst>
                                    </p:anim>
                                  </p:childTnLst>
                                </p:cTn>
                              </p:par>
                              <p:par>
                                <p:cTn id="105" presetID="2" presetClass="entr" presetSubtype="4" fill="hold" grpId="0" nodeType="withEffect">
                                  <p:stCondLst>
                                    <p:cond delay="0"/>
                                  </p:stCondLst>
                                  <p:childTnLst>
                                    <p:set>
                                      <p:cBhvr>
                                        <p:cTn id="106" dur="1" fill="hold">
                                          <p:stCondLst>
                                            <p:cond delay="0"/>
                                          </p:stCondLst>
                                        </p:cTn>
                                        <p:tgtEl>
                                          <p:spTgt spid="4">
                                            <p:graphicEl>
                                              <a:dgm id="{30FA8D46-2533-44FC-8300-190775D95C16}"/>
                                            </p:graphicEl>
                                          </p:spTgt>
                                        </p:tgtEl>
                                        <p:attrNameLst>
                                          <p:attrName>style.visibility</p:attrName>
                                        </p:attrNameLst>
                                      </p:cBhvr>
                                      <p:to>
                                        <p:strVal val="visible"/>
                                      </p:to>
                                    </p:set>
                                    <p:anim calcmode="lin" valueType="num">
                                      <p:cBhvr additive="base">
                                        <p:cTn id="107" dur="500" fill="hold"/>
                                        <p:tgtEl>
                                          <p:spTgt spid="4">
                                            <p:graphicEl>
                                              <a:dgm id="{30FA8D46-2533-44FC-8300-190775D95C16}"/>
                                            </p:graphicEl>
                                          </p:spTgt>
                                        </p:tgtEl>
                                        <p:attrNameLst>
                                          <p:attrName>ppt_x</p:attrName>
                                        </p:attrNameLst>
                                      </p:cBhvr>
                                      <p:tavLst>
                                        <p:tav tm="0">
                                          <p:val>
                                            <p:strVal val="#ppt_x"/>
                                          </p:val>
                                        </p:tav>
                                        <p:tav tm="100000">
                                          <p:val>
                                            <p:strVal val="#ppt_x"/>
                                          </p:val>
                                        </p:tav>
                                      </p:tavLst>
                                    </p:anim>
                                    <p:anim calcmode="lin" valueType="num">
                                      <p:cBhvr additive="base">
                                        <p:cTn id="108" dur="500" fill="hold"/>
                                        <p:tgtEl>
                                          <p:spTgt spid="4">
                                            <p:graphicEl>
                                              <a:dgm id="{30FA8D46-2533-44FC-8300-190775D95C16}"/>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a:t>القاعدة الكبرى الأولى</a:t>
            </a:r>
            <a:br>
              <a:rPr lang="ar-SA" b="1" dirty="0"/>
            </a:br>
            <a:r>
              <a:rPr lang="ar-SA" b="1" dirty="0"/>
              <a:t>الأمور بمقاصدها</a:t>
            </a:r>
          </a:p>
        </p:txBody>
      </p:sp>
      <p:sp>
        <p:nvSpPr>
          <p:cNvPr id="3" name="عنصر نائب للمحتوى 2"/>
          <p:cNvSpPr>
            <a:spLocks noGrp="1"/>
          </p:cNvSpPr>
          <p:nvPr>
            <p:ph idx="1"/>
          </p:nvPr>
        </p:nvSpPr>
        <p:spPr/>
        <p:txBody>
          <a:bodyPr/>
          <a:lstStyle/>
          <a:p>
            <a:pPr algn="just"/>
            <a:r>
              <a:rPr lang="ar-SA" b="1" dirty="0"/>
              <a:t>دليل القاعدة0</a:t>
            </a:r>
          </a:p>
          <a:p>
            <a:pPr algn="just"/>
            <a:r>
              <a:rPr lang="ar-SA" b="1" dirty="0"/>
              <a:t>أهميتها0</a:t>
            </a:r>
          </a:p>
          <a:p>
            <a:pPr algn="just"/>
            <a:r>
              <a:rPr lang="ar-SA" b="1" dirty="0"/>
              <a:t>معنى النية لغة واصطلاحا</a:t>
            </a:r>
          </a:p>
          <a:p>
            <a:pPr algn="just"/>
            <a:r>
              <a:rPr lang="ar-SA" b="1" dirty="0"/>
              <a:t>أغراض النية0</a:t>
            </a:r>
          </a:p>
          <a:p>
            <a:pPr algn="just"/>
            <a:r>
              <a:rPr lang="ar-SA" b="1" dirty="0"/>
              <a:t>أحوال التصرفات من حيث اشتراط النية وعدمه0</a:t>
            </a:r>
          </a:p>
          <a:p>
            <a:pPr algn="just"/>
            <a:r>
              <a:rPr lang="ar-SA" b="1" dirty="0"/>
              <a:t>العبرة في العقود للمعاني لا للألفاظ والمباني0</a:t>
            </a:r>
          </a:p>
          <a:p>
            <a:pPr algn="just"/>
            <a:r>
              <a:rPr lang="ar-SA" b="1" dirty="0"/>
              <a:t>دليل </a:t>
            </a:r>
            <a:r>
              <a:rPr lang="ar-SA" b="1" dirty="0" err="1"/>
              <a:t>الشئ</a:t>
            </a:r>
            <a:r>
              <a:rPr lang="ar-SA" b="1" dirty="0"/>
              <a:t> في الأمور الباطنة يقوم مقامه0</a:t>
            </a:r>
          </a:p>
        </p:txBody>
      </p:sp>
    </p:spTree>
    <p:extLst>
      <p:ext uri="{BB962C8B-B14F-4D97-AF65-F5344CB8AC3E}">
        <p14:creationId xmlns:p14="http://schemas.microsoft.com/office/powerpoint/2010/main" val="3693758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a:t>أهمية القاعدة</a:t>
            </a:r>
          </a:p>
        </p:txBody>
      </p:sp>
      <p:sp>
        <p:nvSpPr>
          <p:cNvPr id="3" name="عنصر نائب للمحتوى 2"/>
          <p:cNvSpPr>
            <a:spLocks noGrp="1"/>
          </p:cNvSpPr>
          <p:nvPr>
            <p:ph idx="1"/>
          </p:nvPr>
        </p:nvSpPr>
        <p:spPr/>
        <p:txBody>
          <a:bodyPr>
            <a:normAutofit/>
          </a:bodyPr>
          <a:lstStyle/>
          <a:p>
            <a:r>
              <a:rPr lang="ar-SA" sz="3600" b="1" dirty="0"/>
              <a:t>استنادها إلى حديث يعد ثلث العلم0 ( إنّما الأعمال بالنيات )</a:t>
            </a:r>
          </a:p>
          <a:p>
            <a:r>
              <a:rPr lang="ar-SA" sz="3600" b="1" dirty="0"/>
              <a:t>الأعمال بين القلب واللسان والجوارح والنية أحدها0</a:t>
            </a:r>
          </a:p>
          <a:p>
            <a:endParaRPr lang="ar-SA" sz="3600" b="1" dirty="0"/>
          </a:p>
        </p:txBody>
      </p:sp>
    </p:spTree>
    <p:extLst>
      <p:ext uri="{BB962C8B-B14F-4D97-AF65-F5344CB8AC3E}">
        <p14:creationId xmlns:p14="http://schemas.microsoft.com/office/powerpoint/2010/main" val="18525866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a:t>ثانيا : معنى القاعدة</a:t>
            </a:r>
          </a:p>
        </p:txBody>
      </p:sp>
      <p:sp>
        <p:nvSpPr>
          <p:cNvPr id="3" name="عنصر نائب للمحتوى 2"/>
          <p:cNvSpPr>
            <a:spLocks noGrp="1"/>
          </p:cNvSpPr>
          <p:nvPr>
            <p:ph idx="1"/>
          </p:nvPr>
        </p:nvSpPr>
        <p:spPr/>
        <p:txBody>
          <a:bodyPr/>
          <a:lstStyle/>
          <a:p>
            <a:pPr algn="just"/>
            <a:r>
              <a:rPr lang="ar-SA" b="1" dirty="0"/>
              <a:t>الأمور بمقاصدها</a:t>
            </a:r>
          </a:p>
          <a:p>
            <a:pPr algn="just"/>
            <a:r>
              <a:rPr lang="ar-SA" b="1" dirty="0"/>
              <a:t>المعنى الإفرادي:</a:t>
            </a:r>
          </a:p>
          <a:p>
            <a:pPr algn="just"/>
            <a:r>
              <a:rPr lang="ar-SA" b="1" dirty="0"/>
              <a:t>الأمور جمع أمر: وهي التصرفات الفعلية والقولية والاعتقادية0</a:t>
            </a:r>
          </a:p>
          <a:p>
            <a:pPr algn="just"/>
            <a:r>
              <a:rPr lang="ar-SA" b="1" dirty="0"/>
              <a:t>المقاصد: جمع مقصد وهو </a:t>
            </a:r>
            <a:r>
              <a:rPr lang="ar-SA" b="1" dirty="0" err="1"/>
              <a:t>الغرادة</a:t>
            </a:r>
            <a:r>
              <a:rPr lang="ar-SA" b="1" dirty="0"/>
              <a:t> المتوجهة إلى الشئ0</a:t>
            </a:r>
          </a:p>
          <a:p>
            <a:pPr algn="just"/>
            <a:r>
              <a:rPr lang="ar-SA" b="1" dirty="0"/>
              <a:t>المعنى الإجمالي للقاعدة: أن تصرفات المكلّف  القولية والعملية والاعتقادية تختلف أحكامها باختلاف إرادته ونيته0</a:t>
            </a:r>
          </a:p>
        </p:txBody>
      </p:sp>
    </p:spTree>
    <p:extLst>
      <p:ext uri="{BB962C8B-B14F-4D97-AF65-F5344CB8AC3E}">
        <p14:creationId xmlns:p14="http://schemas.microsoft.com/office/powerpoint/2010/main" val="147929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a:t>الأدلة على القاعدة:</a:t>
            </a:r>
          </a:p>
        </p:txBody>
      </p:sp>
      <p:sp>
        <p:nvSpPr>
          <p:cNvPr id="3" name="عنصر نائب للمحتوى 2"/>
          <p:cNvSpPr>
            <a:spLocks noGrp="1"/>
          </p:cNvSpPr>
          <p:nvPr>
            <p:ph idx="1"/>
          </p:nvPr>
        </p:nvSpPr>
        <p:spPr/>
        <p:txBody>
          <a:bodyPr/>
          <a:lstStyle/>
          <a:p>
            <a:pPr algn="just"/>
            <a:r>
              <a:rPr lang="ar-SA" b="1" dirty="0"/>
              <a:t>1- حديث عمر بن الخطاب ( إنّما الأعمال بالنيات)</a:t>
            </a:r>
          </a:p>
          <a:p>
            <a:pPr algn="just"/>
            <a:r>
              <a:rPr lang="ar-SA" b="1" dirty="0"/>
              <a:t>      أ- صحة الاعمال0</a:t>
            </a:r>
          </a:p>
          <a:p>
            <a:pPr algn="just"/>
            <a:r>
              <a:rPr lang="ar-SA" b="1" dirty="0"/>
              <a:t>      ب- كمال الأعمال0</a:t>
            </a:r>
          </a:p>
          <a:p>
            <a:pPr algn="just"/>
            <a:r>
              <a:rPr lang="ar-SA" b="1" dirty="0"/>
              <a:t>2- مجموعة من ادلة الكتاب والسنة منها:</a:t>
            </a:r>
          </a:p>
          <a:p>
            <a:pPr algn="just"/>
            <a:r>
              <a:rPr lang="ar-SA" b="1" dirty="0"/>
              <a:t>      أ- قوله تعالى: ( واصبر نفسك مع الذين يدعون ربهم بالغداة </a:t>
            </a:r>
            <a:r>
              <a:rPr lang="ar-SA" b="1" dirty="0" err="1"/>
              <a:t>والعشيي</a:t>
            </a:r>
            <a:r>
              <a:rPr lang="ar-SA" b="1" dirty="0"/>
              <a:t> يريدون </a:t>
            </a:r>
            <a:r>
              <a:rPr lang="ar-SA" b="1" dirty="0" err="1"/>
              <a:t>جهه</a:t>
            </a:r>
            <a:r>
              <a:rPr lang="ar-SA" b="1" dirty="0"/>
              <a:t>) الكهف 280</a:t>
            </a:r>
          </a:p>
          <a:p>
            <a:pPr algn="just"/>
            <a:r>
              <a:rPr lang="ar-SA" b="1" dirty="0"/>
              <a:t>      ب- وقوله تعالى: ( ومن يخرج من بيته مهاجرا إلى الله ورسوله ثمّ يدركه الموت فقد وقع أجره على الله وكان الله غفورا رحيما ) النساء 100</a:t>
            </a:r>
          </a:p>
        </p:txBody>
      </p:sp>
    </p:spTree>
    <p:extLst>
      <p:ext uri="{BB962C8B-B14F-4D97-AF65-F5344CB8AC3E}">
        <p14:creationId xmlns:p14="http://schemas.microsoft.com/office/powerpoint/2010/main" val="1958610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a:t>حكم النية:</a:t>
            </a:r>
          </a:p>
        </p:txBody>
      </p:sp>
      <p:sp>
        <p:nvSpPr>
          <p:cNvPr id="3" name="عنصر نائب للمحتوى 2"/>
          <p:cNvSpPr>
            <a:spLocks noGrp="1"/>
          </p:cNvSpPr>
          <p:nvPr>
            <p:ph idx="1"/>
          </p:nvPr>
        </p:nvSpPr>
        <p:spPr/>
        <p:txBody>
          <a:bodyPr/>
          <a:lstStyle/>
          <a:p>
            <a:r>
              <a:rPr lang="ar-SA" b="1" dirty="0"/>
              <a:t>اتفقوا على مشروعيتها واختلوا في حكمها:</a:t>
            </a:r>
          </a:p>
          <a:p>
            <a:r>
              <a:rPr lang="ar-SA" b="1" dirty="0"/>
              <a:t>أ- قيل شرطا لصحة الاعمال0</a:t>
            </a:r>
          </a:p>
          <a:p>
            <a:r>
              <a:rPr lang="ar-SA" b="1" dirty="0"/>
              <a:t>ب- والأكثر أنّها ركن في جميع الأعمال لكونها داخل العبادة لا خارجا عنها0</a:t>
            </a:r>
          </a:p>
          <a:p>
            <a:r>
              <a:rPr lang="ar-SA" b="1" dirty="0"/>
              <a:t>ج- </a:t>
            </a:r>
            <a:r>
              <a:rPr lang="ar-SA" b="1" dirty="0" err="1"/>
              <a:t>التفصيل:ركن</a:t>
            </a:r>
            <a:r>
              <a:rPr lang="ar-SA" b="1" dirty="0"/>
              <a:t> فيما تكون النية شرطا لصحته0، وشرطا فيما يصح بدون نية ولكن تعتبر لحصول الثواب عليه كالمباحات0</a:t>
            </a:r>
          </a:p>
        </p:txBody>
      </p:sp>
    </p:spTree>
    <p:extLst>
      <p:ext uri="{BB962C8B-B14F-4D97-AF65-F5344CB8AC3E}">
        <p14:creationId xmlns:p14="http://schemas.microsoft.com/office/powerpoint/2010/main" val="466311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a:t>المقصود من شرع النية:</a:t>
            </a:r>
          </a:p>
        </p:txBody>
      </p:sp>
      <p:sp>
        <p:nvSpPr>
          <p:cNvPr id="3" name="عنصر نائب للمحتوى 2"/>
          <p:cNvSpPr>
            <a:spLocks noGrp="1"/>
          </p:cNvSpPr>
          <p:nvPr>
            <p:ph idx="1"/>
          </p:nvPr>
        </p:nvSpPr>
        <p:spPr/>
        <p:txBody>
          <a:bodyPr>
            <a:normAutofit fontScale="92500" lnSpcReduction="20000"/>
          </a:bodyPr>
          <a:lstStyle/>
          <a:p>
            <a:pPr algn="just"/>
            <a:r>
              <a:rPr lang="ar-SA" b="1" dirty="0"/>
              <a:t>1- تمييز العبادات عن العادات0( </a:t>
            </a:r>
            <a:r>
              <a:rPr lang="ar-SA" dirty="0">
                <a:solidFill>
                  <a:srgbClr val="FF0000"/>
                </a:solidFill>
              </a:rPr>
              <a:t>المتردد بين العادة والعبادة الاغتسال بالماء </a:t>
            </a:r>
            <a:r>
              <a:rPr lang="ar-SA" b="1" dirty="0"/>
              <a:t>)</a:t>
            </a:r>
          </a:p>
          <a:p>
            <a:pPr algn="just"/>
            <a:r>
              <a:rPr lang="ar-SA" b="1" dirty="0"/>
              <a:t>2- تمييز رتب العبادات بعضها عن بعض0( </a:t>
            </a:r>
            <a:r>
              <a:rPr lang="ar-SA" dirty="0">
                <a:solidFill>
                  <a:srgbClr val="FF0000"/>
                </a:solidFill>
              </a:rPr>
              <a:t>فرضا-  نفلا-نذرا-أداء- إعادة-قضاء0</a:t>
            </a:r>
            <a:r>
              <a:rPr lang="ar-SA" b="1" dirty="0"/>
              <a:t>)</a:t>
            </a:r>
          </a:p>
          <a:p>
            <a:pPr algn="just"/>
            <a:r>
              <a:rPr lang="ar-SA" b="1" dirty="0"/>
              <a:t>يشترط في العبادات التي يلتبس بعضها ببعض تعيينها بالنية، وعنى الالتباس ان تتساوى العبادتان فعلا و صورة كتساوي الظهر والعصر0</a:t>
            </a:r>
          </a:p>
          <a:p>
            <a:pPr algn="just"/>
            <a:r>
              <a:rPr lang="ar-SA" b="1" dirty="0"/>
              <a:t>يترتب على الأمرين السابقين اربعة أمور:</a:t>
            </a:r>
          </a:p>
          <a:p>
            <a:pPr algn="just"/>
            <a:r>
              <a:rPr lang="ar-SA" b="1" dirty="0"/>
              <a:t>الأول: أنّ العبادة إذا كانت لا تلتبس بالعادة فلا تحتاج إلى </a:t>
            </a:r>
            <a:r>
              <a:rPr lang="ar-SA" b="1" dirty="0" err="1"/>
              <a:t>تمييزبالنية</a:t>
            </a:r>
            <a:r>
              <a:rPr lang="ar-SA" b="1" dirty="0"/>
              <a:t> كالأعمال القلبية من غيمان بالله وخوف منه، وكذلك قراءة </a:t>
            </a:r>
            <a:r>
              <a:rPr lang="ar-SA" b="1" dirty="0" err="1"/>
              <a:t>القرآنن</a:t>
            </a:r>
            <a:r>
              <a:rPr lang="ar-SA" b="1" dirty="0"/>
              <a:t> والأذكار، والأذان، لكونها متميزة بصورتها0</a:t>
            </a:r>
          </a:p>
          <a:p>
            <a:pPr algn="just"/>
            <a:r>
              <a:rPr lang="ar-SA" b="1" dirty="0"/>
              <a:t>الثاني: أنّ العبادة المتميزة بنفسها لا تلتبس بعبادة أرى فإنّه لا يشترط فيها تعيينها بالنية ، كالحج ، والعمرة ، وصوم رمضان</a:t>
            </a:r>
          </a:p>
        </p:txBody>
      </p:sp>
    </p:spTree>
    <p:extLst>
      <p:ext uri="{BB962C8B-B14F-4D97-AF65-F5344CB8AC3E}">
        <p14:creationId xmlns:p14="http://schemas.microsoft.com/office/powerpoint/2010/main" val="213881163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تصميم افتراضي">
  <a:themeElements>
    <a:clrScheme name="تصميم افتراضي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تصميم افتراضي">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تصميم افتراضي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تصميم افتراضي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تصميم افتراضي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تصميم افتراضي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تصميم افتراضي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تصميم افتراضي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تصميم افتراضي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تصميم افتراضي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تصميم افتراضي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تصميم افتراضي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تصميم افتراضي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تصميم افتراضي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8_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11.xml><?xml version="1.0" encoding="utf-8"?>
<a:theme xmlns:a="http://schemas.openxmlformats.org/drawingml/2006/main" name="9_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12.xml><?xml version="1.0" encoding="utf-8"?>
<a:theme xmlns:a="http://schemas.openxmlformats.org/drawingml/2006/main" name="10_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13.xml><?xml version="1.0" encoding="utf-8"?>
<a:theme xmlns:a="http://schemas.openxmlformats.org/drawingml/2006/main" name="11_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14.xml><?xml version="1.0" encoding="utf-8"?>
<a:theme xmlns:a="http://schemas.openxmlformats.org/drawingml/2006/main" name="12_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15.xml><?xml version="1.0" encoding="utf-8"?>
<a:theme xmlns:a="http://schemas.openxmlformats.org/drawingml/2006/main" name="13_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16.xml><?xml version="1.0" encoding="utf-8"?>
<a:theme xmlns:a="http://schemas.openxmlformats.org/drawingml/2006/main" name="14_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17.xml><?xml version="1.0" encoding="utf-8"?>
<a:theme xmlns:a="http://schemas.openxmlformats.org/drawingml/2006/main" name="15_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18.xml><?xml version="1.0" encoding="utf-8"?>
<a:theme xmlns:a="http://schemas.openxmlformats.org/drawingml/2006/main" name="16_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19.xml><?xml version="1.0" encoding="utf-8"?>
<a:theme xmlns:a="http://schemas.openxmlformats.org/drawingml/2006/main" name="17_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0.xml><?xml version="1.0" encoding="utf-8"?>
<a:theme xmlns:a="http://schemas.openxmlformats.org/drawingml/2006/main" name="18_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1.xml><?xml version="1.0" encoding="utf-8"?>
<a:theme xmlns:a="http://schemas.openxmlformats.org/drawingml/2006/main" name="19_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2.xml><?xml version="1.0" encoding="utf-8"?>
<a:theme xmlns:a="http://schemas.openxmlformats.org/drawingml/2006/main" name="20_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1_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2_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5.xml><?xml version="1.0" encoding="utf-8"?>
<a:theme xmlns:a="http://schemas.openxmlformats.org/drawingml/2006/main" name="3_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6.xml><?xml version="1.0" encoding="utf-8"?>
<a:theme xmlns:a="http://schemas.openxmlformats.org/drawingml/2006/main" name="4_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7.xml><?xml version="1.0" encoding="utf-8"?>
<a:theme xmlns:a="http://schemas.openxmlformats.org/drawingml/2006/main" name="5_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8.xml><?xml version="1.0" encoding="utf-8"?>
<a:theme xmlns:a="http://schemas.openxmlformats.org/drawingml/2006/main" name="6_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9.xml><?xml version="1.0" encoding="utf-8"?>
<a:theme xmlns:a="http://schemas.openxmlformats.org/drawingml/2006/main" name="7_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2009</Words>
  <Application>Microsoft Office PowerPoint</Application>
  <PresentationFormat>عرض على الشاشة (3:4)‏</PresentationFormat>
  <Paragraphs>132</Paragraphs>
  <Slides>22</Slides>
  <Notes>0</Notes>
  <HiddenSlides>0</HiddenSlides>
  <MMClips>0</MMClips>
  <ScaleCrop>false</ScaleCrop>
  <HeadingPairs>
    <vt:vector size="4" baseType="variant">
      <vt:variant>
        <vt:lpstr>نسق</vt:lpstr>
      </vt:variant>
      <vt:variant>
        <vt:i4>22</vt:i4>
      </vt:variant>
      <vt:variant>
        <vt:lpstr>عناوين الشرائح</vt:lpstr>
      </vt:variant>
      <vt:variant>
        <vt:i4>22</vt:i4>
      </vt:variant>
    </vt:vector>
  </HeadingPairs>
  <TitlesOfParts>
    <vt:vector size="44" baseType="lpstr">
      <vt:lpstr>تصميم افتراضي</vt:lpstr>
      <vt:lpstr>نسق Office</vt:lpstr>
      <vt:lpstr>1_نسق Office</vt:lpstr>
      <vt:lpstr>2_نسق Office</vt:lpstr>
      <vt:lpstr>3_نسق Office</vt:lpstr>
      <vt:lpstr>4_نسق Office</vt:lpstr>
      <vt:lpstr>5_نسق Office</vt:lpstr>
      <vt:lpstr>6_نسق Office</vt:lpstr>
      <vt:lpstr>7_نسق Office</vt:lpstr>
      <vt:lpstr>8_نسق Office</vt:lpstr>
      <vt:lpstr>9_نسق Office</vt:lpstr>
      <vt:lpstr>10_نسق Office</vt:lpstr>
      <vt:lpstr>11_نسق Office</vt:lpstr>
      <vt:lpstr>12_نسق Office</vt:lpstr>
      <vt:lpstr>13_نسق Office</vt:lpstr>
      <vt:lpstr>14_نسق Office</vt:lpstr>
      <vt:lpstr>15_نسق Office</vt:lpstr>
      <vt:lpstr>16_نسق Office</vt:lpstr>
      <vt:lpstr>17_نسق Office</vt:lpstr>
      <vt:lpstr>18_نسق Office</vt:lpstr>
      <vt:lpstr>19_نسق Office</vt:lpstr>
      <vt:lpstr>20_نسق Office</vt:lpstr>
      <vt:lpstr>محاضرات في  مدخل دراسة الشريعة الاسلامية</vt:lpstr>
      <vt:lpstr>مناهج العلماء في التأليف  في القواعد الفقهية، وأهم الكتب المؤلفة على كل منهج:</vt:lpstr>
      <vt:lpstr>عرض تقديمي في PowerPoint</vt:lpstr>
      <vt:lpstr>القاعدة الكبرى الأولى الأمور بمقاصدها</vt:lpstr>
      <vt:lpstr>أهمية القاعدة</vt:lpstr>
      <vt:lpstr>ثانيا : معنى القاعدة</vt:lpstr>
      <vt:lpstr>الأدلة على القاعدة:</vt:lpstr>
      <vt:lpstr>حكم النية:</vt:lpstr>
      <vt:lpstr>المقصود من شرع النية:</vt:lpstr>
      <vt:lpstr>عرض تقديمي في PowerPoint</vt:lpstr>
      <vt:lpstr>انفراد النية عن التصرف أو التصرف عن النية:</vt:lpstr>
      <vt:lpstr>عرض تقديمي في PowerPoint</vt:lpstr>
      <vt:lpstr>عرض تقديمي في PowerPoint</vt:lpstr>
      <vt:lpstr>المسألة السابعة: محل النية</vt:lpstr>
      <vt:lpstr>المسألة الثامنة: شروط النية</vt:lpstr>
      <vt:lpstr>،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في  مدخل دراسة الشريعة الاسلامية</dc:title>
  <dc:creator>future</dc:creator>
  <cp:lastModifiedBy>future</cp:lastModifiedBy>
  <cp:revision>1</cp:revision>
  <dcterms:created xsi:type="dcterms:W3CDTF">2018-12-10T06:36:27Z</dcterms:created>
  <dcterms:modified xsi:type="dcterms:W3CDTF">2018-12-10T06:42:36Z</dcterms:modified>
</cp:coreProperties>
</file>