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Lst>
  <p:sldIdLst>
    <p:sldId id="257" r:id="rId11"/>
    <p:sldId id="258" r:id="rId12"/>
    <p:sldId id="259" r:id="rId13"/>
    <p:sldId id="260" r:id="rId14"/>
    <p:sldId id="261" r:id="rId15"/>
    <p:sldId id="262" r:id="rId16"/>
    <p:sldId id="263" r:id="rId17"/>
    <p:sldId id="264" r:id="rId18"/>
    <p:sldId id="265" r:id="rId19"/>
    <p:sldId id="266"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520D86-D6CA-46F9-94CB-0C1CC934D7E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51B45DC4-1B28-4DEC-A360-219DED764556}">
      <dgm:prSet phldrT="[نص]"/>
      <dgm:spPr/>
      <dgm:t>
        <a:bodyPr/>
        <a:lstStyle/>
        <a:p>
          <a:pPr rtl="1"/>
          <a:r>
            <a:rPr lang="ar-SA" b="1" dirty="0"/>
            <a:t>من استعجل شيئا</a:t>
          </a:r>
        </a:p>
      </dgm:t>
    </dgm:pt>
    <dgm:pt modelId="{CFF2DA97-A908-46C2-8BF3-86751BB3EF1F}" type="parTrans" cxnId="{16C776F2-C8BD-4A56-A22D-E128EB290D44}">
      <dgm:prSet/>
      <dgm:spPr/>
      <dgm:t>
        <a:bodyPr/>
        <a:lstStyle/>
        <a:p>
          <a:pPr rtl="1"/>
          <a:endParaRPr lang="ar-SA"/>
        </a:p>
      </dgm:t>
    </dgm:pt>
    <dgm:pt modelId="{DB16D4BF-89C1-4787-B8FA-957E1D468EFB}" type="sibTrans" cxnId="{16C776F2-C8BD-4A56-A22D-E128EB290D44}">
      <dgm:prSet/>
      <dgm:spPr/>
      <dgm:t>
        <a:bodyPr/>
        <a:lstStyle/>
        <a:p>
          <a:pPr rtl="1"/>
          <a:endParaRPr lang="ar-SA"/>
        </a:p>
      </dgm:t>
    </dgm:pt>
    <dgm:pt modelId="{FB89D38B-7D68-48C5-8923-3E0D0507E425}">
      <dgm:prSet phldrT="[نص]"/>
      <dgm:spPr/>
      <dgm:t>
        <a:bodyPr/>
        <a:lstStyle/>
        <a:p>
          <a:pPr rtl="1"/>
          <a:r>
            <a:rPr lang="ar-SA" b="1" dirty="0"/>
            <a:t>سبب غير مشروع</a:t>
          </a:r>
        </a:p>
      </dgm:t>
    </dgm:pt>
    <dgm:pt modelId="{71239028-11C4-4722-B9AF-429EC436968C}" type="parTrans" cxnId="{CC83C676-F367-4B43-A95E-E3832FA66453}">
      <dgm:prSet/>
      <dgm:spPr/>
      <dgm:t>
        <a:bodyPr/>
        <a:lstStyle/>
        <a:p>
          <a:pPr rtl="1"/>
          <a:endParaRPr lang="ar-SA" b="1"/>
        </a:p>
      </dgm:t>
    </dgm:pt>
    <dgm:pt modelId="{143F50A5-120C-40E4-9295-15B214230122}" type="sibTrans" cxnId="{CC83C676-F367-4B43-A95E-E3832FA66453}">
      <dgm:prSet/>
      <dgm:spPr/>
      <dgm:t>
        <a:bodyPr/>
        <a:lstStyle/>
        <a:p>
          <a:pPr rtl="1"/>
          <a:endParaRPr lang="ar-SA"/>
        </a:p>
      </dgm:t>
    </dgm:pt>
    <dgm:pt modelId="{8AB1F38F-CF9A-4A23-9DBD-16D9A6F58A8E}">
      <dgm:prSet phldrT="[نص]"/>
      <dgm:spPr/>
      <dgm:t>
        <a:bodyPr/>
        <a:lstStyle/>
        <a:p>
          <a:pPr rtl="1"/>
          <a:r>
            <a:rPr lang="ar-SA" b="1" dirty="0"/>
            <a:t>سبب مشروع</a:t>
          </a:r>
        </a:p>
      </dgm:t>
    </dgm:pt>
    <dgm:pt modelId="{A43A60BC-07D2-4D68-B014-3A7821149B09}" type="parTrans" cxnId="{28953C59-CD1C-4F3D-8C47-D0D831D8E9FE}">
      <dgm:prSet/>
      <dgm:spPr/>
      <dgm:t>
        <a:bodyPr/>
        <a:lstStyle/>
        <a:p>
          <a:pPr rtl="1"/>
          <a:endParaRPr lang="ar-SA" b="1"/>
        </a:p>
      </dgm:t>
    </dgm:pt>
    <dgm:pt modelId="{FB7CB9E2-BCDF-41D0-AD1D-F993A65914D8}" type="sibTrans" cxnId="{28953C59-CD1C-4F3D-8C47-D0D831D8E9FE}">
      <dgm:prSet/>
      <dgm:spPr/>
      <dgm:t>
        <a:bodyPr/>
        <a:lstStyle/>
        <a:p>
          <a:pPr rtl="1"/>
          <a:endParaRPr lang="ar-SA"/>
        </a:p>
      </dgm:t>
    </dgm:pt>
    <dgm:pt modelId="{539CD7FE-4528-421D-B31F-267AFF822D60}">
      <dgm:prSet/>
      <dgm:spPr/>
      <dgm:t>
        <a:bodyPr/>
        <a:lstStyle/>
        <a:p>
          <a:pPr rtl="1"/>
          <a:r>
            <a:rPr lang="ar-SA" b="1" dirty="0"/>
            <a:t>الطلاق</a:t>
          </a:r>
        </a:p>
      </dgm:t>
    </dgm:pt>
    <dgm:pt modelId="{4B179C9B-0143-4F20-A7D2-B0B715465E73}" type="parTrans" cxnId="{86195431-29C9-41C5-897E-00C2A65E6697}">
      <dgm:prSet/>
      <dgm:spPr/>
      <dgm:t>
        <a:bodyPr/>
        <a:lstStyle/>
        <a:p>
          <a:pPr rtl="1"/>
          <a:endParaRPr lang="ar-SA" b="1"/>
        </a:p>
      </dgm:t>
    </dgm:pt>
    <dgm:pt modelId="{C599B9C7-EB89-41F8-AD78-4FE92A1E4AAD}" type="sibTrans" cxnId="{86195431-29C9-41C5-897E-00C2A65E6697}">
      <dgm:prSet/>
      <dgm:spPr/>
      <dgm:t>
        <a:bodyPr/>
        <a:lstStyle/>
        <a:p>
          <a:pPr rtl="1"/>
          <a:endParaRPr lang="ar-SA"/>
        </a:p>
      </dgm:t>
    </dgm:pt>
    <dgm:pt modelId="{5FE0B550-A774-4D6C-BA67-417016322399}">
      <dgm:prSet/>
      <dgm:spPr/>
      <dgm:t>
        <a:bodyPr/>
        <a:lstStyle/>
        <a:p>
          <a:pPr rtl="1"/>
          <a:r>
            <a:rPr lang="ar-SA" b="1" dirty="0"/>
            <a:t>القتل</a:t>
          </a:r>
        </a:p>
      </dgm:t>
    </dgm:pt>
    <dgm:pt modelId="{FC6E96B7-1BC5-44C5-99A7-6BC5336CCD8A}" type="parTrans" cxnId="{7FBD4156-298C-48E1-9AF4-24D3023628F6}">
      <dgm:prSet/>
      <dgm:spPr/>
      <dgm:t>
        <a:bodyPr/>
        <a:lstStyle/>
        <a:p>
          <a:pPr rtl="1"/>
          <a:endParaRPr lang="ar-SA" b="1"/>
        </a:p>
      </dgm:t>
    </dgm:pt>
    <dgm:pt modelId="{4E9B86F7-7D56-4D8C-843C-CF6F88579AEC}" type="sibTrans" cxnId="{7FBD4156-298C-48E1-9AF4-24D3023628F6}">
      <dgm:prSet/>
      <dgm:spPr/>
      <dgm:t>
        <a:bodyPr/>
        <a:lstStyle/>
        <a:p>
          <a:pPr rtl="1"/>
          <a:endParaRPr lang="ar-SA"/>
        </a:p>
      </dgm:t>
    </dgm:pt>
    <dgm:pt modelId="{07BBD68E-79D8-4F23-97B3-38BF9B45A688}" type="pres">
      <dgm:prSet presAssocID="{3C520D86-D6CA-46F9-94CB-0C1CC934D7E3}" presName="hierChild1" presStyleCnt="0">
        <dgm:presLayoutVars>
          <dgm:orgChart val="1"/>
          <dgm:chPref val="1"/>
          <dgm:dir/>
          <dgm:animOne val="branch"/>
          <dgm:animLvl val="lvl"/>
          <dgm:resizeHandles/>
        </dgm:presLayoutVars>
      </dgm:prSet>
      <dgm:spPr/>
      <dgm:t>
        <a:bodyPr/>
        <a:lstStyle/>
        <a:p>
          <a:pPr rtl="1"/>
          <a:endParaRPr lang="ar-IQ"/>
        </a:p>
      </dgm:t>
    </dgm:pt>
    <dgm:pt modelId="{31BACC68-D97C-4B85-B65C-8C02BB105318}" type="pres">
      <dgm:prSet presAssocID="{51B45DC4-1B28-4DEC-A360-219DED764556}" presName="hierRoot1" presStyleCnt="0">
        <dgm:presLayoutVars>
          <dgm:hierBranch val="init"/>
        </dgm:presLayoutVars>
      </dgm:prSet>
      <dgm:spPr/>
    </dgm:pt>
    <dgm:pt modelId="{E259DCB5-D13B-4056-B6A4-40D39166F54C}" type="pres">
      <dgm:prSet presAssocID="{51B45DC4-1B28-4DEC-A360-219DED764556}" presName="rootComposite1" presStyleCnt="0"/>
      <dgm:spPr/>
    </dgm:pt>
    <dgm:pt modelId="{31F43232-A511-4681-936C-2DFE09839FD3}" type="pres">
      <dgm:prSet presAssocID="{51B45DC4-1B28-4DEC-A360-219DED764556}" presName="rootText1" presStyleLbl="node0" presStyleIdx="0" presStyleCnt="1">
        <dgm:presLayoutVars>
          <dgm:chPref val="3"/>
        </dgm:presLayoutVars>
      </dgm:prSet>
      <dgm:spPr/>
      <dgm:t>
        <a:bodyPr/>
        <a:lstStyle/>
        <a:p>
          <a:pPr rtl="1"/>
          <a:endParaRPr lang="ar-IQ"/>
        </a:p>
      </dgm:t>
    </dgm:pt>
    <dgm:pt modelId="{3719340B-22DF-48DE-8F5C-D17D042B304F}" type="pres">
      <dgm:prSet presAssocID="{51B45DC4-1B28-4DEC-A360-219DED764556}" presName="rootConnector1" presStyleLbl="node1" presStyleIdx="0" presStyleCnt="0"/>
      <dgm:spPr/>
      <dgm:t>
        <a:bodyPr/>
        <a:lstStyle/>
        <a:p>
          <a:pPr rtl="1"/>
          <a:endParaRPr lang="ar-IQ"/>
        </a:p>
      </dgm:t>
    </dgm:pt>
    <dgm:pt modelId="{A449BE6A-EE69-42E4-AA23-31C7D70716F6}" type="pres">
      <dgm:prSet presAssocID="{51B45DC4-1B28-4DEC-A360-219DED764556}" presName="hierChild2" presStyleCnt="0"/>
      <dgm:spPr/>
    </dgm:pt>
    <dgm:pt modelId="{7B956524-3D41-4090-9B71-70FB6636022C}" type="pres">
      <dgm:prSet presAssocID="{71239028-11C4-4722-B9AF-429EC436968C}" presName="Name37" presStyleLbl="parChTrans1D2" presStyleIdx="0" presStyleCnt="2"/>
      <dgm:spPr/>
      <dgm:t>
        <a:bodyPr/>
        <a:lstStyle/>
        <a:p>
          <a:pPr rtl="1"/>
          <a:endParaRPr lang="ar-IQ"/>
        </a:p>
      </dgm:t>
    </dgm:pt>
    <dgm:pt modelId="{7C0E7549-8336-4A81-969F-64C2013A5E5C}" type="pres">
      <dgm:prSet presAssocID="{FB89D38B-7D68-48C5-8923-3E0D0507E425}" presName="hierRoot2" presStyleCnt="0">
        <dgm:presLayoutVars>
          <dgm:hierBranch val="init"/>
        </dgm:presLayoutVars>
      </dgm:prSet>
      <dgm:spPr/>
    </dgm:pt>
    <dgm:pt modelId="{F64ECC6E-9BF5-44BC-9120-10699802E7D9}" type="pres">
      <dgm:prSet presAssocID="{FB89D38B-7D68-48C5-8923-3E0D0507E425}" presName="rootComposite" presStyleCnt="0"/>
      <dgm:spPr/>
    </dgm:pt>
    <dgm:pt modelId="{41AB2AFD-66C9-4951-B6A1-5011F5A39035}" type="pres">
      <dgm:prSet presAssocID="{FB89D38B-7D68-48C5-8923-3E0D0507E425}" presName="rootText" presStyleLbl="node2" presStyleIdx="0" presStyleCnt="2" custLinFactNeighborX="-31473" custLinFactNeighborY="-4721">
        <dgm:presLayoutVars>
          <dgm:chPref val="3"/>
        </dgm:presLayoutVars>
      </dgm:prSet>
      <dgm:spPr/>
      <dgm:t>
        <a:bodyPr/>
        <a:lstStyle/>
        <a:p>
          <a:pPr rtl="1"/>
          <a:endParaRPr lang="ar-IQ"/>
        </a:p>
      </dgm:t>
    </dgm:pt>
    <dgm:pt modelId="{69C010B0-7A06-4E8C-AB3B-9B897BAA0030}" type="pres">
      <dgm:prSet presAssocID="{FB89D38B-7D68-48C5-8923-3E0D0507E425}" presName="rootConnector" presStyleLbl="node2" presStyleIdx="0" presStyleCnt="2"/>
      <dgm:spPr/>
      <dgm:t>
        <a:bodyPr/>
        <a:lstStyle/>
        <a:p>
          <a:pPr rtl="1"/>
          <a:endParaRPr lang="ar-IQ"/>
        </a:p>
      </dgm:t>
    </dgm:pt>
    <dgm:pt modelId="{3FDE3C60-2DE9-46A9-B919-3634E782CA5D}" type="pres">
      <dgm:prSet presAssocID="{FB89D38B-7D68-48C5-8923-3E0D0507E425}" presName="hierChild4" presStyleCnt="0"/>
      <dgm:spPr/>
    </dgm:pt>
    <dgm:pt modelId="{0C1AC65C-08C0-40AA-B095-AA6F60DFF7DE}" type="pres">
      <dgm:prSet presAssocID="{FC6E96B7-1BC5-44C5-99A7-6BC5336CCD8A}" presName="Name37" presStyleLbl="parChTrans1D3" presStyleIdx="0" presStyleCnt="2"/>
      <dgm:spPr/>
      <dgm:t>
        <a:bodyPr/>
        <a:lstStyle/>
        <a:p>
          <a:pPr rtl="1"/>
          <a:endParaRPr lang="ar-IQ"/>
        </a:p>
      </dgm:t>
    </dgm:pt>
    <dgm:pt modelId="{11299B04-D70D-4239-8CC7-3B2675F465FB}" type="pres">
      <dgm:prSet presAssocID="{5FE0B550-A774-4D6C-BA67-417016322399}" presName="hierRoot2" presStyleCnt="0">
        <dgm:presLayoutVars>
          <dgm:hierBranch val="init"/>
        </dgm:presLayoutVars>
      </dgm:prSet>
      <dgm:spPr/>
    </dgm:pt>
    <dgm:pt modelId="{4FAF4932-F65E-4B2D-9C52-32981ECE718E}" type="pres">
      <dgm:prSet presAssocID="{5FE0B550-A774-4D6C-BA67-417016322399}" presName="rootComposite" presStyleCnt="0"/>
      <dgm:spPr/>
    </dgm:pt>
    <dgm:pt modelId="{12ABA8B9-DA0F-4F30-B795-326951C1D28D}" type="pres">
      <dgm:prSet presAssocID="{5FE0B550-A774-4D6C-BA67-417016322399}" presName="rootText" presStyleLbl="node3" presStyleIdx="0" presStyleCnt="2" custLinFactNeighborX="-99027" custLinFactNeighborY="9154">
        <dgm:presLayoutVars>
          <dgm:chPref val="3"/>
        </dgm:presLayoutVars>
      </dgm:prSet>
      <dgm:spPr/>
      <dgm:t>
        <a:bodyPr/>
        <a:lstStyle/>
        <a:p>
          <a:pPr rtl="1"/>
          <a:endParaRPr lang="ar-IQ"/>
        </a:p>
      </dgm:t>
    </dgm:pt>
    <dgm:pt modelId="{96A039F4-306E-46D4-9DAB-AED5AF2EA27C}" type="pres">
      <dgm:prSet presAssocID="{5FE0B550-A774-4D6C-BA67-417016322399}" presName="rootConnector" presStyleLbl="node3" presStyleIdx="0" presStyleCnt="2"/>
      <dgm:spPr/>
      <dgm:t>
        <a:bodyPr/>
        <a:lstStyle/>
        <a:p>
          <a:pPr rtl="1"/>
          <a:endParaRPr lang="ar-IQ"/>
        </a:p>
      </dgm:t>
    </dgm:pt>
    <dgm:pt modelId="{8AE5BAA5-8174-482A-A8D9-8FA567C13A53}" type="pres">
      <dgm:prSet presAssocID="{5FE0B550-A774-4D6C-BA67-417016322399}" presName="hierChild4" presStyleCnt="0"/>
      <dgm:spPr/>
    </dgm:pt>
    <dgm:pt modelId="{249E2934-CC73-4982-B018-B20F7E1EB8B4}" type="pres">
      <dgm:prSet presAssocID="{5FE0B550-A774-4D6C-BA67-417016322399}" presName="hierChild5" presStyleCnt="0"/>
      <dgm:spPr/>
    </dgm:pt>
    <dgm:pt modelId="{D4840125-676A-4276-AFD8-D63CFC376763}" type="pres">
      <dgm:prSet presAssocID="{FB89D38B-7D68-48C5-8923-3E0D0507E425}" presName="hierChild5" presStyleCnt="0"/>
      <dgm:spPr/>
    </dgm:pt>
    <dgm:pt modelId="{95AA6DE0-488A-422F-8AE5-0FA5F5320110}" type="pres">
      <dgm:prSet presAssocID="{A43A60BC-07D2-4D68-B014-3A7821149B09}" presName="Name37" presStyleLbl="parChTrans1D2" presStyleIdx="1" presStyleCnt="2"/>
      <dgm:spPr/>
      <dgm:t>
        <a:bodyPr/>
        <a:lstStyle/>
        <a:p>
          <a:pPr rtl="1"/>
          <a:endParaRPr lang="ar-IQ"/>
        </a:p>
      </dgm:t>
    </dgm:pt>
    <dgm:pt modelId="{7F9CF1CF-1EAE-4B70-95C7-2AD7012204FD}" type="pres">
      <dgm:prSet presAssocID="{8AB1F38F-CF9A-4A23-9DBD-16D9A6F58A8E}" presName="hierRoot2" presStyleCnt="0">
        <dgm:presLayoutVars>
          <dgm:hierBranch val="init"/>
        </dgm:presLayoutVars>
      </dgm:prSet>
      <dgm:spPr/>
    </dgm:pt>
    <dgm:pt modelId="{1C1E4815-B514-484C-BC65-F570364D7E2D}" type="pres">
      <dgm:prSet presAssocID="{8AB1F38F-CF9A-4A23-9DBD-16D9A6F58A8E}" presName="rootComposite" presStyleCnt="0"/>
      <dgm:spPr/>
    </dgm:pt>
    <dgm:pt modelId="{A8B51FD0-C553-4801-BA7D-56416774D575}" type="pres">
      <dgm:prSet presAssocID="{8AB1F38F-CF9A-4A23-9DBD-16D9A6F58A8E}" presName="rootText" presStyleLbl="node2" presStyleIdx="1" presStyleCnt="2" custLinFactNeighborX="30424" custLinFactNeighborY="-8393">
        <dgm:presLayoutVars>
          <dgm:chPref val="3"/>
        </dgm:presLayoutVars>
      </dgm:prSet>
      <dgm:spPr/>
      <dgm:t>
        <a:bodyPr/>
        <a:lstStyle/>
        <a:p>
          <a:pPr rtl="1"/>
          <a:endParaRPr lang="ar-IQ"/>
        </a:p>
      </dgm:t>
    </dgm:pt>
    <dgm:pt modelId="{5D18C17E-F810-44F4-AD0F-62C9AE59D391}" type="pres">
      <dgm:prSet presAssocID="{8AB1F38F-CF9A-4A23-9DBD-16D9A6F58A8E}" presName="rootConnector" presStyleLbl="node2" presStyleIdx="1" presStyleCnt="2"/>
      <dgm:spPr/>
      <dgm:t>
        <a:bodyPr/>
        <a:lstStyle/>
        <a:p>
          <a:pPr rtl="1"/>
          <a:endParaRPr lang="ar-IQ"/>
        </a:p>
      </dgm:t>
    </dgm:pt>
    <dgm:pt modelId="{0043B58D-A6F6-47BA-AE10-356D657C285C}" type="pres">
      <dgm:prSet presAssocID="{8AB1F38F-CF9A-4A23-9DBD-16D9A6F58A8E}" presName="hierChild4" presStyleCnt="0"/>
      <dgm:spPr/>
    </dgm:pt>
    <dgm:pt modelId="{076CD612-FFB6-4A1F-9BBD-C883DE2E66FA}" type="pres">
      <dgm:prSet presAssocID="{4B179C9B-0143-4F20-A7D2-B0B715465E73}" presName="Name37" presStyleLbl="parChTrans1D3" presStyleIdx="1" presStyleCnt="2"/>
      <dgm:spPr/>
      <dgm:t>
        <a:bodyPr/>
        <a:lstStyle/>
        <a:p>
          <a:pPr rtl="1"/>
          <a:endParaRPr lang="ar-IQ"/>
        </a:p>
      </dgm:t>
    </dgm:pt>
    <dgm:pt modelId="{9343A005-DAA8-4E8B-A71D-15D258E0041D}" type="pres">
      <dgm:prSet presAssocID="{539CD7FE-4528-421D-B31F-267AFF822D60}" presName="hierRoot2" presStyleCnt="0">
        <dgm:presLayoutVars>
          <dgm:hierBranch val="init"/>
        </dgm:presLayoutVars>
      </dgm:prSet>
      <dgm:spPr/>
    </dgm:pt>
    <dgm:pt modelId="{E65E295B-37CD-4DC0-A5B6-1D4E55DB960C}" type="pres">
      <dgm:prSet presAssocID="{539CD7FE-4528-421D-B31F-267AFF822D60}" presName="rootComposite" presStyleCnt="0"/>
      <dgm:spPr/>
    </dgm:pt>
    <dgm:pt modelId="{26DF844F-A084-463E-9EB4-BA0793E63618}" type="pres">
      <dgm:prSet presAssocID="{539CD7FE-4528-421D-B31F-267AFF822D60}" presName="rootText" presStyleLbl="node3" presStyleIdx="1" presStyleCnt="2">
        <dgm:presLayoutVars>
          <dgm:chPref val="3"/>
        </dgm:presLayoutVars>
      </dgm:prSet>
      <dgm:spPr/>
      <dgm:t>
        <a:bodyPr/>
        <a:lstStyle/>
        <a:p>
          <a:pPr rtl="1"/>
          <a:endParaRPr lang="ar-IQ"/>
        </a:p>
      </dgm:t>
    </dgm:pt>
    <dgm:pt modelId="{73907AC2-0CCF-4891-8A9E-10577BDC5EF1}" type="pres">
      <dgm:prSet presAssocID="{539CD7FE-4528-421D-B31F-267AFF822D60}" presName="rootConnector" presStyleLbl="node3" presStyleIdx="1" presStyleCnt="2"/>
      <dgm:spPr/>
      <dgm:t>
        <a:bodyPr/>
        <a:lstStyle/>
        <a:p>
          <a:pPr rtl="1"/>
          <a:endParaRPr lang="ar-IQ"/>
        </a:p>
      </dgm:t>
    </dgm:pt>
    <dgm:pt modelId="{9F83FF9E-C465-4629-B860-B37B9093E0E5}" type="pres">
      <dgm:prSet presAssocID="{539CD7FE-4528-421D-B31F-267AFF822D60}" presName="hierChild4" presStyleCnt="0"/>
      <dgm:spPr/>
    </dgm:pt>
    <dgm:pt modelId="{D7BF6305-41F4-4F03-A84A-A2557AD1C85B}" type="pres">
      <dgm:prSet presAssocID="{539CD7FE-4528-421D-B31F-267AFF822D60}" presName="hierChild5" presStyleCnt="0"/>
      <dgm:spPr/>
    </dgm:pt>
    <dgm:pt modelId="{6D318630-6D11-4879-A0F8-11ABEF31418C}" type="pres">
      <dgm:prSet presAssocID="{8AB1F38F-CF9A-4A23-9DBD-16D9A6F58A8E}" presName="hierChild5" presStyleCnt="0"/>
      <dgm:spPr/>
    </dgm:pt>
    <dgm:pt modelId="{F9084FB6-FEE2-42D6-8B2D-8EE94C56D512}" type="pres">
      <dgm:prSet presAssocID="{51B45DC4-1B28-4DEC-A360-219DED764556}" presName="hierChild3" presStyleCnt="0"/>
      <dgm:spPr/>
    </dgm:pt>
  </dgm:ptLst>
  <dgm:cxnLst>
    <dgm:cxn modelId="{D1266F66-FE7D-4FD5-BC64-6C3E502EDAE1}" type="presOf" srcId="{51B45DC4-1B28-4DEC-A360-219DED764556}" destId="{3719340B-22DF-48DE-8F5C-D17D042B304F}" srcOrd="1" destOrd="0" presId="urn:microsoft.com/office/officeart/2005/8/layout/orgChart1"/>
    <dgm:cxn modelId="{86195431-29C9-41C5-897E-00C2A65E6697}" srcId="{8AB1F38F-CF9A-4A23-9DBD-16D9A6F58A8E}" destId="{539CD7FE-4528-421D-B31F-267AFF822D60}" srcOrd="0" destOrd="0" parTransId="{4B179C9B-0143-4F20-A7D2-B0B715465E73}" sibTransId="{C599B9C7-EB89-41F8-AD78-4FE92A1E4AAD}"/>
    <dgm:cxn modelId="{5F104A97-D4E2-432C-8982-C1339BEF8270}" type="presOf" srcId="{71239028-11C4-4722-B9AF-429EC436968C}" destId="{7B956524-3D41-4090-9B71-70FB6636022C}" srcOrd="0" destOrd="0" presId="urn:microsoft.com/office/officeart/2005/8/layout/orgChart1"/>
    <dgm:cxn modelId="{FBF9CFEB-7CBB-4975-9B61-E4245944B8C7}" type="presOf" srcId="{3C520D86-D6CA-46F9-94CB-0C1CC934D7E3}" destId="{07BBD68E-79D8-4F23-97B3-38BF9B45A688}" srcOrd="0" destOrd="0" presId="urn:microsoft.com/office/officeart/2005/8/layout/orgChart1"/>
    <dgm:cxn modelId="{16C776F2-C8BD-4A56-A22D-E128EB290D44}" srcId="{3C520D86-D6CA-46F9-94CB-0C1CC934D7E3}" destId="{51B45DC4-1B28-4DEC-A360-219DED764556}" srcOrd="0" destOrd="0" parTransId="{CFF2DA97-A908-46C2-8BF3-86751BB3EF1F}" sibTransId="{DB16D4BF-89C1-4787-B8FA-957E1D468EFB}"/>
    <dgm:cxn modelId="{77A1980F-B2E0-48AC-80AA-97DC87417D13}" type="presOf" srcId="{5FE0B550-A774-4D6C-BA67-417016322399}" destId="{12ABA8B9-DA0F-4F30-B795-326951C1D28D}" srcOrd="0" destOrd="0" presId="urn:microsoft.com/office/officeart/2005/8/layout/orgChart1"/>
    <dgm:cxn modelId="{7FBD4156-298C-48E1-9AF4-24D3023628F6}" srcId="{FB89D38B-7D68-48C5-8923-3E0D0507E425}" destId="{5FE0B550-A774-4D6C-BA67-417016322399}" srcOrd="0" destOrd="0" parTransId="{FC6E96B7-1BC5-44C5-99A7-6BC5336CCD8A}" sibTransId="{4E9B86F7-7D56-4D8C-843C-CF6F88579AEC}"/>
    <dgm:cxn modelId="{74D9BBDF-AC2D-4FE6-981E-F49633AEBA1F}" type="presOf" srcId="{539CD7FE-4528-421D-B31F-267AFF822D60}" destId="{26DF844F-A084-463E-9EB4-BA0793E63618}" srcOrd="0" destOrd="0" presId="urn:microsoft.com/office/officeart/2005/8/layout/orgChart1"/>
    <dgm:cxn modelId="{3A2E2E0F-1C15-47FD-B712-8E6E89C79F6A}" type="presOf" srcId="{5FE0B550-A774-4D6C-BA67-417016322399}" destId="{96A039F4-306E-46D4-9DAB-AED5AF2EA27C}" srcOrd="1" destOrd="0" presId="urn:microsoft.com/office/officeart/2005/8/layout/orgChart1"/>
    <dgm:cxn modelId="{8E42E39A-799B-47BB-8751-4F21E0B3CE23}" type="presOf" srcId="{A43A60BC-07D2-4D68-B014-3A7821149B09}" destId="{95AA6DE0-488A-422F-8AE5-0FA5F5320110}" srcOrd="0" destOrd="0" presId="urn:microsoft.com/office/officeart/2005/8/layout/orgChart1"/>
    <dgm:cxn modelId="{8E2336EB-CAFF-4941-AB65-2B928DB70756}" type="presOf" srcId="{51B45DC4-1B28-4DEC-A360-219DED764556}" destId="{31F43232-A511-4681-936C-2DFE09839FD3}" srcOrd="0" destOrd="0" presId="urn:microsoft.com/office/officeart/2005/8/layout/orgChart1"/>
    <dgm:cxn modelId="{5030DE33-D19F-410B-B677-4AD3139CADF9}" type="presOf" srcId="{539CD7FE-4528-421D-B31F-267AFF822D60}" destId="{73907AC2-0CCF-4891-8A9E-10577BDC5EF1}" srcOrd="1" destOrd="0" presId="urn:microsoft.com/office/officeart/2005/8/layout/orgChart1"/>
    <dgm:cxn modelId="{28953C59-CD1C-4F3D-8C47-D0D831D8E9FE}" srcId="{51B45DC4-1B28-4DEC-A360-219DED764556}" destId="{8AB1F38F-CF9A-4A23-9DBD-16D9A6F58A8E}" srcOrd="1" destOrd="0" parTransId="{A43A60BC-07D2-4D68-B014-3A7821149B09}" sibTransId="{FB7CB9E2-BCDF-41D0-AD1D-F993A65914D8}"/>
    <dgm:cxn modelId="{7C7F3B5D-E632-4DAB-92B4-CF5A42E5BB43}" type="presOf" srcId="{FC6E96B7-1BC5-44C5-99A7-6BC5336CCD8A}" destId="{0C1AC65C-08C0-40AA-B095-AA6F60DFF7DE}" srcOrd="0" destOrd="0" presId="urn:microsoft.com/office/officeart/2005/8/layout/orgChart1"/>
    <dgm:cxn modelId="{CC83C676-F367-4B43-A95E-E3832FA66453}" srcId="{51B45DC4-1B28-4DEC-A360-219DED764556}" destId="{FB89D38B-7D68-48C5-8923-3E0D0507E425}" srcOrd="0" destOrd="0" parTransId="{71239028-11C4-4722-B9AF-429EC436968C}" sibTransId="{143F50A5-120C-40E4-9295-15B214230122}"/>
    <dgm:cxn modelId="{15ECACB2-4E45-428D-93DF-8B3B6D4F48F5}" type="presOf" srcId="{8AB1F38F-CF9A-4A23-9DBD-16D9A6F58A8E}" destId="{5D18C17E-F810-44F4-AD0F-62C9AE59D391}" srcOrd="1" destOrd="0" presId="urn:microsoft.com/office/officeart/2005/8/layout/orgChart1"/>
    <dgm:cxn modelId="{B25D77AB-E00F-4F25-B4CA-F4E78E9A7974}" type="presOf" srcId="{FB89D38B-7D68-48C5-8923-3E0D0507E425}" destId="{69C010B0-7A06-4E8C-AB3B-9B897BAA0030}" srcOrd="1" destOrd="0" presId="urn:microsoft.com/office/officeart/2005/8/layout/orgChart1"/>
    <dgm:cxn modelId="{C0EF8796-F815-4586-88EC-4E7A6D3D41B7}" type="presOf" srcId="{FB89D38B-7D68-48C5-8923-3E0D0507E425}" destId="{41AB2AFD-66C9-4951-B6A1-5011F5A39035}" srcOrd="0" destOrd="0" presId="urn:microsoft.com/office/officeart/2005/8/layout/orgChart1"/>
    <dgm:cxn modelId="{BACD3CD3-192E-4853-B9EC-FB12E924234E}" type="presOf" srcId="{4B179C9B-0143-4F20-A7D2-B0B715465E73}" destId="{076CD612-FFB6-4A1F-9BBD-C883DE2E66FA}" srcOrd="0" destOrd="0" presId="urn:microsoft.com/office/officeart/2005/8/layout/orgChart1"/>
    <dgm:cxn modelId="{CFBB5AF7-C978-41BF-951F-2175B7B0DD00}" type="presOf" srcId="{8AB1F38F-CF9A-4A23-9DBD-16D9A6F58A8E}" destId="{A8B51FD0-C553-4801-BA7D-56416774D575}" srcOrd="0" destOrd="0" presId="urn:microsoft.com/office/officeart/2005/8/layout/orgChart1"/>
    <dgm:cxn modelId="{C59C14EE-4B9B-470C-A4FB-13B12FEA7015}" type="presParOf" srcId="{07BBD68E-79D8-4F23-97B3-38BF9B45A688}" destId="{31BACC68-D97C-4B85-B65C-8C02BB105318}" srcOrd="0" destOrd="0" presId="urn:microsoft.com/office/officeart/2005/8/layout/orgChart1"/>
    <dgm:cxn modelId="{C90F74EC-D90A-45FF-847B-C3C073516313}" type="presParOf" srcId="{31BACC68-D97C-4B85-B65C-8C02BB105318}" destId="{E259DCB5-D13B-4056-B6A4-40D39166F54C}" srcOrd="0" destOrd="0" presId="urn:microsoft.com/office/officeart/2005/8/layout/orgChart1"/>
    <dgm:cxn modelId="{3A0D6840-6F23-45C2-8F14-221E56D004E3}" type="presParOf" srcId="{E259DCB5-D13B-4056-B6A4-40D39166F54C}" destId="{31F43232-A511-4681-936C-2DFE09839FD3}" srcOrd="0" destOrd="0" presId="urn:microsoft.com/office/officeart/2005/8/layout/orgChart1"/>
    <dgm:cxn modelId="{3C44CACA-0270-4322-92ED-1C9E6DA033F5}" type="presParOf" srcId="{E259DCB5-D13B-4056-B6A4-40D39166F54C}" destId="{3719340B-22DF-48DE-8F5C-D17D042B304F}" srcOrd="1" destOrd="0" presId="urn:microsoft.com/office/officeart/2005/8/layout/orgChart1"/>
    <dgm:cxn modelId="{4A63D22F-CD40-4265-8F97-2CB2162744C2}" type="presParOf" srcId="{31BACC68-D97C-4B85-B65C-8C02BB105318}" destId="{A449BE6A-EE69-42E4-AA23-31C7D70716F6}" srcOrd="1" destOrd="0" presId="urn:microsoft.com/office/officeart/2005/8/layout/orgChart1"/>
    <dgm:cxn modelId="{C603C39C-EEF9-4418-B36D-2013220B8F0B}" type="presParOf" srcId="{A449BE6A-EE69-42E4-AA23-31C7D70716F6}" destId="{7B956524-3D41-4090-9B71-70FB6636022C}" srcOrd="0" destOrd="0" presId="urn:microsoft.com/office/officeart/2005/8/layout/orgChart1"/>
    <dgm:cxn modelId="{42F0E279-0FFB-4BFB-8E11-DB53D263DC49}" type="presParOf" srcId="{A449BE6A-EE69-42E4-AA23-31C7D70716F6}" destId="{7C0E7549-8336-4A81-969F-64C2013A5E5C}" srcOrd="1" destOrd="0" presId="urn:microsoft.com/office/officeart/2005/8/layout/orgChart1"/>
    <dgm:cxn modelId="{8141FFC8-912E-482C-A319-67ED1B04ACFB}" type="presParOf" srcId="{7C0E7549-8336-4A81-969F-64C2013A5E5C}" destId="{F64ECC6E-9BF5-44BC-9120-10699802E7D9}" srcOrd="0" destOrd="0" presId="urn:microsoft.com/office/officeart/2005/8/layout/orgChart1"/>
    <dgm:cxn modelId="{A3F7D644-5FCA-44E9-8A03-B10C93D71023}" type="presParOf" srcId="{F64ECC6E-9BF5-44BC-9120-10699802E7D9}" destId="{41AB2AFD-66C9-4951-B6A1-5011F5A39035}" srcOrd="0" destOrd="0" presId="urn:microsoft.com/office/officeart/2005/8/layout/orgChart1"/>
    <dgm:cxn modelId="{3E89C5CB-AB87-4103-8717-218B0345B30F}" type="presParOf" srcId="{F64ECC6E-9BF5-44BC-9120-10699802E7D9}" destId="{69C010B0-7A06-4E8C-AB3B-9B897BAA0030}" srcOrd="1" destOrd="0" presId="urn:microsoft.com/office/officeart/2005/8/layout/orgChart1"/>
    <dgm:cxn modelId="{F6E9E6A3-6038-4B59-9EFB-CE3555792AAD}" type="presParOf" srcId="{7C0E7549-8336-4A81-969F-64C2013A5E5C}" destId="{3FDE3C60-2DE9-46A9-B919-3634E782CA5D}" srcOrd="1" destOrd="0" presId="urn:microsoft.com/office/officeart/2005/8/layout/orgChart1"/>
    <dgm:cxn modelId="{60F94F17-EEB0-42C6-AFD0-9BECFD28EE26}" type="presParOf" srcId="{3FDE3C60-2DE9-46A9-B919-3634E782CA5D}" destId="{0C1AC65C-08C0-40AA-B095-AA6F60DFF7DE}" srcOrd="0" destOrd="0" presId="urn:microsoft.com/office/officeart/2005/8/layout/orgChart1"/>
    <dgm:cxn modelId="{05A2326F-D602-4A12-81E5-7FBE7764BBDF}" type="presParOf" srcId="{3FDE3C60-2DE9-46A9-B919-3634E782CA5D}" destId="{11299B04-D70D-4239-8CC7-3B2675F465FB}" srcOrd="1" destOrd="0" presId="urn:microsoft.com/office/officeart/2005/8/layout/orgChart1"/>
    <dgm:cxn modelId="{D264880F-AD3E-46AC-9EE0-01752DB66491}" type="presParOf" srcId="{11299B04-D70D-4239-8CC7-3B2675F465FB}" destId="{4FAF4932-F65E-4B2D-9C52-32981ECE718E}" srcOrd="0" destOrd="0" presId="urn:microsoft.com/office/officeart/2005/8/layout/orgChart1"/>
    <dgm:cxn modelId="{ADF93923-B3F1-4DDE-BD70-F07008BB2E3E}" type="presParOf" srcId="{4FAF4932-F65E-4B2D-9C52-32981ECE718E}" destId="{12ABA8B9-DA0F-4F30-B795-326951C1D28D}" srcOrd="0" destOrd="0" presId="urn:microsoft.com/office/officeart/2005/8/layout/orgChart1"/>
    <dgm:cxn modelId="{047D8D50-0D85-46EA-888E-64AD6AF4D73B}" type="presParOf" srcId="{4FAF4932-F65E-4B2D-9C52-32981ECE718E}" destId="{96A039F4-306E-46D4-9DAB-AED5AF2EA27C}" srcOrd="1" destOrd="0" presId="urn:microsoft.com/office/officeart/2005/8/layout/orgChart1"/>
    <dgm:cxn modelId="{CFA5C8E1-1AA7-41CE-A483-12FC6C094A55}" type="presParOf" srcId="{11299B04-D70D-4239-8CC7-3B2675F465FB}" destId="{8AE5BAA5-8174-482A-A8D9-8FA567C13A53}" srcOrd="1" destOrd="0" presId="urn:microsoft.com/office/officeart/2005/8/layout/orgChart1"/>
    <dgm:cxn modelId="{69CA635E-2485-49DF-B861-C6EA122A5112}" type="presParOf" srcId="{11299B04-D70D-4239-8CC7-3B2675F465FB}" destId="{249E2934-CC73-4982-B018-B20F7E1EB8B4}" srcOrd="2" destOrd="0" presId="urn:microsoft.com/office/officeart/2005/8/layout/orgChart1"/>
    <dgm:cxn modelId="{806E3AF4-5CDD-4DF8-B5B2-384442164E85}" type="presParOf" srcId="{7C0E7549-8336-4A81-969F-64C2013A5E5C}" destId="{D4840125-676A-4276-AFD8-D63CFC376763}" srcOrd="2" destOrd="0" presId="urn:microsoft.com/office/officeart/2005/8/layout/orgChart1"/>
    <dgm:cxn modelId="{EF6C7D67-18D0-4597-9FBB-93AFCEF82929}" type="presParOf" srcId="{A449BE6A-EE69-42E4-AA23-31C7D70716F6}" destId="{95AA6DE0-488A-422F-8AE5-0FA5F5320110}" srcOrd="2" destOrd="0" presId="urn:microsoft.com/office/officeart/2005/8/layout/orgChart1"/>
    <dgm:cxn modelId="{E56089A8-2F46-4176-A697-9281751AD32D}" type="presParOf" srcId="{A449BE6A-EE69-42E4-AA23-31C7D70716F6}" destId="{7F9CF1CF-1EAE-4B70-95C7-2AD7012204FD}" srcOrd="3" destOrd="0" presId="urn:microsoft.com/office/officeart/2005/8/layout/orgChart1"/>
    <dgm:cxn modelId="{8FD7125F-02F0-426B-A7C7-727CE5F559DE}" type="presParOf" srcId="{7F9CF1CF-1EAE-4B70-95C7-2AD7012204FD}" destId="{1C1E4815-B514-484C-BC65-F570364D7E2D}" srcOrd="0" destOrd="0" presId="urn:microsoft.com/office/officeart/2005/8/layout/orgChart1"/>
    <dgm:cxn modelId="{E0A83F7E-45D2-4E56-B0D9-23186FCA7862}" type="presParOf" srcId="{1C1E4815-B514-484C-BC65-F570364D7E2D}" destId="{A8B51FD0-C553-4801-BA7D-56416774D575}" srcOrd="0" destOrd="0" presId="urn:microsoft.com/office/officeart/2005/8/layout/orgChart1"/>
    <dgm:cxn modelId="{D2B5880B-149D-43A2-BA93-2B3D1A34FCB4}" type="presParOf" srcId="{1C1E4815-B514-484C-BC65-F570364D7E2D}" destId="{5D18C17E-F810-44F4-AD0F-62C9AE59D391}" srcOrd="1" destOrd="0" presId="urn:microsoft.com/office/officeart/2005/8/layout/orgChart1"/>
    <dgm:cxn modelId="{53F16093-4630-4135-8397-A2D7207F8349}" type="presParOf" srcId="{7F9CF1CF-1EAE-4B70-95C7-2AD7012204FD}" destId="{0043B58D-A6F6-47BA-AE10-356D657C285C}" srcOrd="1" destOrd="0" presId="urn:microsoft.com/office/officeart/2005/8/layout/orgChart1"/>
    <dgm:cxn modelId="{EA1EDB6C-68FD-4C38-AF71-F63412EB43F3}" type="presParOf" srcId="{0043B58D-A6F6-47BA-AE10-356D657C285C}" destId="{076CD612-FFB6-4A1F-9BBD-C883DE2E66FA}" srcOrd="0" destOrd="0" presId="urn:microsoft.com/office/officeart/2005/8/layout/orgChart1"/>
    <dgm:cxn modelId="{416894C5-2CA0-44ED-BFDF-FB09922CEE8F}" type="presParOf" srcId="{0043B58D-A6F6-47BA-AE10-356D657C285C}" destId="{9343A005-DAA8-4E8B-A71D-15D258E0041D}" srcOrd="1" destOrd="0" presId="urn:microsoft.com/office/officeart/2005/8/layout/orgChart1"/>
    <dgm:cxn modelId="{9926A97E-3EED-4F37-80A0-C8810E95D19E}" type="presParOf" srcId="{9343A005-DAA8-4E8B-A71D-15D258E0041D}" destId="{E65E295B-37CD-4DC0-A5B6-1D4E55DB960C}" srcOrd="0" destOrd="0" presId="urn:microsoft.com/office/officeart/2005/8/layout/orgChart1"/>
    <dgm:cxn modelId="{0359EC46-0941-46FF-B52A-9E449C89D778}" type="presParOf" srcId="{E65E295B-37CD-4DC0-A5B6-1D4E55DB960C}" destId="{26DF844F-A084-463E-9EB4-BA0793E63618}" srcOrd="0" destOrd="0" presId="urn:microsoft.com/office/officeart/2005/8/layout/orgChart1"/>
    <dgm:cxn modelId="{6BBD517A-DD50-45CB-B48A-F7F529E313CE}" type="presParOf" srcId="{E65E295B-37CD-4DC0-A5B6-1D4E55DB960C}" destId="{73907AC2-0CCF-4891-8A9E-10577BDC5EF1}" srcOrd="1" destOrd="0" presId="urn:microsoft.com/office/officeart/2005/8/layout/orgChart1"/>
    <dgm:cxn modelId="{C0802E3D-9E40-47F5-A545-DEEB9F3CFE1B}" type="presParOf" srcId="{9343A005-DAA8-4E8B-A71D-15D258E0041D}" destId="{9F83FF9E-C465-4629-B860-B37B9093E0E5}" srcOrd="1" destOrd="0" presId="urn:microsoft.com/office/officeart/2005/8/layout/orgChart1"/>
    <dgm:cxn modelId="{FFD6BFA9-BFF9-4BA9-9297-FEEE93555DC3}" type="presParOf" srcId="{9343A005-DAA8-4E8B-A71D-15D258E0041D}" destId="{D7BF6305-41F4-4F03-A84A-A2557AD1C85B}" srcOrd="2" destOrd="0" presId="urn:microsoft.com/office/officeart/2005/8/layout/orgChart1"/>
    <dgm:cxn modelId="{6D9BE4B2-FA0C-4CF5-8618-117FB25C85FF}" type="presParOf" srcId="{7F9CF1CF-1EAE-4B70-95C7-2AD7012204FD}" destId="{6D318630-6D11-4879-A0F8-11ABEF31418C}" srcOrd="2" destOrd="0" presId="urn:microsoft.com/office/officeart/2005/8/layout/orgChart1"/>
    <dgm:cxn modelId="{6906E1C9-9AE7-48E5-A130-C574E8C0E16A}" type="presParOf" srcId="{31BACC68-D97C-4B85-B65C-8C02BB105318}" destId="{F9084FB6-FEE2-42D6-8B2D-8EE94C56D51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F1FC28-C2F7-4A81-AFDC-5CFECB2847C9}"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pPr rtl="1"/>
          <a:endParaRPr lang="ar-SA"/>
        </a:p>
      </dgm:t>
    </dgm:pt>
    <dgm:pt modelId="{81D48FBC-6719-48C9-8924-DE165E0C1990}">
      <dgm:prSet phldrT="[نص]"/>
      <dgm:spPr/>
      <dgm:t>
        <a:bodyPr/>
        <a:lstStyle/>
        <a:p>
          <a:pPr rtl="1"/>
          <a:r>
            <a:rPr lang="ar-SA" b="1" dirty="0"/>
            <a:t>الأمور بمقاصدها</a:t>
          </a:r>
        </a:p>
      </dgm:t>
    </dgm:pt>
    <dgm:pt modelId="{CE32D850-E43B-492D-98C7-254ADAB4ED17}" type="parTrans" cxnId="{593099D1-B7F6-463A-9100-5BF73E7FEB57}">
      <dgm:prSet/>
      <dgm:spPr/>
      <dgm:t>
        <a:bodyPr/>
        <a:lstStyle/>
        <a:p>
          <a:pPr rtl="1"/>
          <a:endParaRPr lang="ar-SA"/>
        </a:p>
      </dgm:t>
    </dgm:pt>
    <dgm:pt modelId="{4E8D5AD9-6811-4960-A59E-AD9A91E067BE}" type="sibTrans" cxnId="{593099D1-B7F6-463A-9100-5BF73E7FEB57}">
      <dgm:prSet/>
      <dgm:spPr/>
      <dgm:t>
        <a:bodyPr/>
        <a:lstStyle/>
        <a:p>
          <a:pPr rtl="1"/>
          <a:endParaRPr lang="ar-SA"/>
        </a:p>
      </dgm:t>
    </dgm:pt>
    <dgm:pt modelId="{E424EF44-8C58-476E-8DCB-9C37A4E18349}">
      <dgm:prSet phldrT="[نص]"/>
      <dgm:spPr/>
      <dgm:t>
        <a:bodyPr/>
        <a:lstStyle/>
        <a:p>
          <a:pPr rtl="1"/>
          <a:r>
            <a:rPr lang="ar-SA" b="1" dirty="0"/>
            <a:t>معناها</a:t>
          </a:r>
        </a:p>
      </dgm:t>
    </dgm:pt>
    <dgm:pt modelId="{B605DF84-6901-49B5-BAF4-1471A8788819}" type="parTrans" cxnId="{E1B66DAB-0716-4E0F-9B13-AF57C8FE2E95}">
      <dgm:prSet/>
      <dgm:spPr/>
      <dgm:t>
        <a:bodyPr/>
        <a:lstStyle/>
        <a:p>
          <a:pPr rtl="1"/>
          <a:endParaRPr lang="ar-SA" b="1"/>
        </a:p>
      </dgm:t>
    </dgm:pt>
    <dgm:pt modelId="{41274D6C-712A-4A6A-AC6C-773BBF91F0AC}" type="sibTrans" cxnId="{E1B66DAB-0716-4E0F-9B13-AF57C8FE2E95}">
      <dgm:prSet/>
      <dgm:spPr/>
      <dgm:t>
        <a:bodyPr/>
        <a:lstStyle/>
        <a:p>
          <a:pPr rtl="1"/>
          <a:endParaRPr lang="ar-SA"/>
        </a:p>
      </dgm:t>
    </dgm:pt>
    <dgm:pt modelId="{864022C4-DF2D-40F4-8FDC-6FF3BDE1FC8C}">
      <dgm:prSet phldrT="[نص]"/>
      <dgm:spPr/>
      <dgm:t>
        <a:bodyPr/>
        <a:lstStyle/>
        <a:p>
          <a:pPr rtl="1"/>
          <a:r>
            <a:rPr lang="ar-SA" b="1" dirty="0"/>
            <a:t>دليلها</a:t>
          </a:r>
        </a:p>
      </dgm:t>
    </dgm:pt>
    <dgm:pt modelId="{467A34F6-C394-427A-B30F-20D725A9D80A}" type="parTrans" cxnId="{DB2E21B3-6993-4C09-A090-24D47A48F83A}">
      <dgm:prSet/>
      <dgm:spPr/>
      <dgm:t>
        <a:bodyPr/>
        <a:lstStyle/>
        <a:p>
          <a:pPr rtl="1"/>
          <a:endParaRPr lang="ar-SA" b="1"/>
        </a:p>
      </dgm:t>
    </dgm:pt>
    <dgm:pt modelId="{1E3E8EC4-B0EA-4893-BC64-5918275453F9}" type="sibTrans" cxnId="{DB2E21B3-6993-4C09-A090-24D47A48F83A}">
      <dgm:prSet/>
      <dgm:spPr/>
      <dgm:t>
        <a:bodyPr/>
        <a:lstStyle/>
        <a:p>
          <a:pPr rtl="1"/>
          <a:endParaRPr lang="ar-SA"/>
        </a:p>
      </dgm:t>
    </dgm:pt>
    <dgm:pt modelId="{600B60DA-81F8-4F96-9C5C-37695CF57C85}">
      <dgm:prSet phldrT="[نص]"/>
      <dgm:spPr/>
      <dgm:t>
        <a:bodyPr/>
        <a:lstStyle/>
        <a:p>
          <a:pPr rtl="1"/>
          <a:r>
            <a:rPr lang="ar-SA" b="1" dirty="0"/>
            <a:t>مسائل النية</a:t>
          </a:r>
        </a:p>
      </dgm:t>
    </dgm:pt>
    <dgm:pt modelId="{5F739DB3-9077-44B1-843A-3A421476793C}" type="parTrans" cxnId="{A65BE352-E456-4945-BA86-711BCFD2339B}">
      <dgm:prSet/>
      <dgm:spPr/>
      <dgm:t>
        <a:bodyPr/>
        <a:lstStyle/>
        <a:p>
          <a:pPr rtl="1"/>
          <a:endParaRPr lang="ar-SA" b="1"/>
        </a:p>
      </dgm:t>
    </dgm:pt>
    <dgm:pt modelId="{F4FCA57F-7FD3-4B09-82A0-9D1155CF21B7}" type="sibTrans" cxnId="{A65BE352-E456-4945-BA86-711BCFD2339B}">
      <dgm:prSet/>
      <dgm:spPr/>
      <dgm:t>
        <a:bodyPr/>
        <a:lstStyle/>
        <a:p>
          <a:pPr rtl="1"/>
          <a:endParaRPr lang="ar-SA"/>
        </a:p>
      </dgm:t>
    </dgm:pt>
    <dgm:pt modelId="{3D20F544-FB2C-41A5-84F6-72E53D111512}">
      <dgm:prSet/>
      <dgm:spPr/>
      <dgm:t>
        <a:bodyPr/>
        <a:lstStyle/>
        <a:p>
          <a:pPr rtl="1"/>
          <a:r>
            <a:rPr lang="ar-SA" b="1" dirty="0"/>
            <a:t>أحكام الاقوال والأفعال مبنية على النيات0</a:t>
          </a:r>
        </a:p>
      </dgm:t>
    </dgm:pt>
    <dgm:pt modelId="{69298FFB-E70D-4116-BEC8-750FA949E152}" type="parTrans" cxnId="{C2C9A58B-500F-4844-8DDA-51B3419DC572}">
      <dgm:prSet/>
      <dgm:spPr/>
      <dgm:t>
        <a:bodyPr/>
        <a:lstStyle/>
        <a:p>
          <a:pPr rtl="1"/>
          <a:endParaRPr lang="ar-SA" b="1"/>
        </a:p>
      </dgm:t>
    </dgm:pt>
    <dgm:pt modelId="{459C8595-6E39-4676-9BA9-D032BAF60660}" type="sibTrans" cxnId="{C2C9A58B-500F-4844-8DDA-51B3419DC572}">
      <dgm:prSet/>
      <dgm:spPr/>
      <dgm:t>
        <a:bodyPr/>
        <a:lstStyle/>
        <a:p>
          <a:pPr rtl="1"/>
          <a:endParaRPr lang="ar-SA"/>
        </a:p>
      </dgm:t>
    </dgm:pt>
    <dgm:pt modelId="{9B43FB7B-198D-4234-A3BD-4B8BAA8AF1DB}">
      <dgm:prSet/>
      <dgm:spPr/>
      <dgm:t>
        <a:bodyPr/>
        <a:lstStyle/>
        <a:p>
          <a:pPr rtl="1"/>
          <a:r>
            <a:rPr lang="ar-SA" b="1" dirty="0" err="1"/>
            <a:t>حديث:إنّما</a:t>
          </a:r>
          <a:r>
            <a:rPr lang="ar-SA" b="1" dirty="0"/>
            <a:t> الأعمال بالنيات )</a:t>
          </a:r>
        </a:p>
      </dgm:t>
    </dgm:pt>
    <dgm:pt modelId="{93C645EB-0DF9-428D-9577-55EEC99C1278}" type="parTrans" cxnId="{D15E78D4-6321-4AE9-9CA4-10EA4F420643}">
      <dgm:prSet/>
      <dgm:spPr/>
      <dgm:t>
        <a:bodyPr/>
        <a:lstStyle/>
        <a:p>
          <a:pPr rtl="1"/>
          <a:endParaRPr lang="ar-SA" b="1"/>
        </a:p>
      </dgm:t>
    </dgm:pt>
    <dgm:pt modelId="{4FEBC6ED-11C0-49D3-8B3E-0FF5A97FA59B}" type="sibTrans" cxnId="{D15E78D4-6321-4AE9-9CA4-10EA4F420643}">
      <dgm:prSet/>
      <dgm:spPr/>
      <dgm:t>
        <a:bodyPr/>
        <a:lstStyle/>
        <a:p>
          <a:pPr rtl="1"/>
          <a:endParaRPr lang="ar-SA"/>
        </a:p>
      </dgm:t>
    </dgm:pt>
    <dgm:pt modelId="{F38178FF-5867-46A6-9D6A-69D818F54876}">
      <dgm:prSet/>
      <dgm:spPr/>
      <dgm:t>
        <a:bodyPr/>
        <a:lstStyle/>
        <a:p>
          <a:pPr rtl="1"/>
          <a:r>
            <a:rPr lang="ar-SA" b="1" dirty="0"/>
            <a:t>فائدتها:</a:t>
          </a:r>
        </a:p>
      </dgm:t>
    </dgm:pt>
    <dgm:pt modelId="{1A9D63E3-8402-43C5-8C5F-775C422C9B0A}" type="parTrans" cxnId="{44349CE0-55D8-41EE-9C7D-720E44984DA4}">
      <dgm:prSet/>
      <dgm:spPr/>
      <dgm:t>
        <a:bodyPr/>
        <a:lstStyle/>
        <a:p>
          <a:pPr rtl="1"/>
          <a:endParaRPr lang="ar-SA" b="1"/>
        </a:p>
      </dgm:t>
    </dgm:pt>
    <dgm:pt modelId="{9C73A2A6-F93E-457D-B6A3-1255C3FE06EE}" type="sibTrans" cxnId="{44349CE0-55D8-41EE-9C7D-720E44984DA4}">
      <dgm:prSet/>
      <dgm:spPr/>
      <dgm:t>
        <a:bodyPr/>
        <a:lstStyle/>
        <a:p>
          <a:pPr rtl="1"/>
          <a:endParaRPr lang="ar-SA"/>
        </a:p>
      </dgm:t>
    </dgm:pt>
    <dgm:pt modelId="{6713F752-637A-4E7D-95E1-EC6C55CF87EE}">
      <dgm:prSet/>
      <dgm:spPr/>
      <dgm:t>
        <a:bodyPr/>
        <a:lstStyle/>
        <a:p>
          <a:pPr rtl="1"/>
          <a:r>
            <a:rPr lang="ar-SA" b="1" dirty="0"/>
            <a:t>1-تمييز العبادات عن العادات</a:t>
          </a:r>
        </a:p>
      </dgm:t>
    </dgm:pt>
    <dgm:pt modelId="{81979B39-6230-4D73-ACE7-92E8B42C09F1}" type="parTrans" cxnId="{477818E3-AE03-4BA3-866E-659635E33882}">
      <dgm:prSet/>
      <dgm:spPr/>
      <dgm:t>
        <a:bodyPr/>
        <a:lstStyle/>
        <a:p>
          <a:pPr rtl="1"/>
          <a:endParaRPr lang="ar-SA" b="1"/>
        </a:p>
      </dgm:t>
    </dgm:pt>
    <dgm:pt modelId="{04F34534-3F67-46D8-B26C-F43736C83034}" type="sibTrans" cxnId="{477818E3-AE03-4BA3-866E-659635E33882}">
      <dgm:prSet/>
      <dgm:spPr/>
      <dgm:t>
        <a:bodyPr/>
        <a:lstStyle/>
        <a:p>
          <a:pPr rtl="1"/>
          <a:endParaRPr lang="ar-SA"/>
        </a:p>
      </dgm:t>
    </dgm:pt>
    <dgm:pt modelId="{783FFEEA-17EF-4E1E-8CD7-5A919C5C1649}">
      <dgm:prSet/>
      <dgm:spPr/>
      <dgm:t>
        <a:bodyPr/>
        <a:lstStyle/>
        <a:p>
          <a:pPr rtl="1"/>
          <a:r>
            <a:rPr lang="ar-SA" b="1" dirty="0"/>
            <a:t>2-تمييز العبادات بعضها عن بعض</a:t>
          </a:r>
        </a:p>
      </dgm:t>
    </dgm:pt>
    <dgm:pt modelId="{F268092B-7158-4E47-8FF0-00EA44B8E5F0}" type="parTrans" cxnId="{C775BEB7-AAD7-4D2E-91C2-160F38153E1A}">
      <dgm:prSet/>
      <dgm:spPr/>
      <dgm:t>
        <a:bodyPr/>
        <a:lstStyle/>
        <a:p>
          <a:pPr rtl="1"/>
          <a:endParaRPr lang="ar-SA" b="1"/>
        </a:p>
      </dgm:t>
    </dgm:pt>
    <dgm:pt modelId="{641A494B-2261-4AB1-B9D1-71604EA13F81}" type="sibTrans" cxnId="{C775BEB7-AAD7-4D2E-91C2-160F38153E1A}">
      <dgm:prSet/>
      <dgm:spPr/>
      <dgm:t>
        <a:bodyPr/>
        <a:lstStyle/>
        <a:p>
          <a:pPr rtl="1"/>
          <a:endParaRPr lang="ar-SA"/>
        </a:p>
      </dgm:t>
    </dgm:pt>
    <dgm:pt modelId="{0ABFFADB-04F5-4EDB-87EA-D8ED5116F9E2}">
      <dgm:prSet/>
      <dgm:spPr/>
      <dgm:t>
        <a:bodyPr/>
        <a:lstStyle/>
        <a:p>
          <a:pPr rtl="1"/>
          <a:r>
            <a:rPr lang="ar-SA" b="1" dirty="0"/>
            <a:t>تمييز المقصود بالعمل</a:t>
          </a:r>
        </a:p>
      </dgm:t>
    </dgm:pt>
    <dgm:pt modelId="{C37B4C26-5D04-4526-B019-D003FDFA11FB}" type="parTrans" cxnId="{96566863-877C-4790-A5FD-B6D7884683F2}">
      <dgm:prSet/>
      <dgm:spPr/>
      <dgm:t>
        <a:bodyPr/>
        <a:lstStyle/>
        <a:p>
          <a:pPr rtl="1"/>
          <a:endParaRPr lang="ar-SA" b="1"/>
        </a:p>
      </dgm:t>
    </dgm:pt>
    <dgm:pt modelId="{38FA8282-F119-4C17-93DE-894942961E54}" type="sibTrans" cxnId="{96566863-877C-4790-A5FD-B6D7884683F2}">
      <dgm:prSet/>
      <dgm:spPr/>
      <dgm:t>
        <a:bodyPr/>
        <a:lstStyle/>
        <a:p>
          <a:pPr rtl="1"/>
          <a:endParaRPr lang="ar-SA"/>
        </a:p>
      </dgm:t>
    </dgm:pt>
    <dgm:pt modelId="{D50AFF30-154C-4296-8A51-DB8D2B9D6C6A}">
      <dgm:prSet/>
      <dgm:spPr/>
      <dgm:t>
        <a:bodyPr/>
        <a:lstStyle/>
        <a:p>
          <a:pPr rtl="1"/>
          <a:r>
            <a:rPr lang="ar-SA" b="1" dirty="0"/>
            <a:t>حكمها</a:t>
          </a:r>
        </a:p>
      </dgm:t>
    </dgm:pt>
    <dgm:pt modelId="{AC094CD5-DDA2-442F-8215-771658E79665}" type="parTrans" cxnId="{B8BD7065-302C-49A6-BE9A-13601EB08474}">
      <dgm:prSet/>
      <dgm:spPr/>
      <dgm:t>
        <a:bodyPr/>
        <a:lstStyle/>
        <a:p>
          <a:pPr rtl="1"/>
          <a:endParaRPr lang="ar-SA" b="1"/>
        </a:p>
      </dgm:t>
    </dgm:pt>
    <dgm:pt modelId="{05F0B9BD-BEBD-4FE5-8B78-C73581611A07}" type="sibTrans" cxnId="{B8BD7065-302C-49A6-BE9A-13601EB08474}">
      <dgm:prSet/>
      <dgm:spPr/>
      <dgm:t>
        <a:bodyPr/>
        <a:lstStyle/>
        <a:p>
          <a:pPr rtl="1"/>
          <a:endParaRPr lang="ar-SA"/>
        </a:p>
      </dgm:t>
    </dgm:pt>
    <dgm:pt modelId="{7446677B-7C45-4FF8-B6E3-9496FD7854D5}">
      <dgm:prSet/>
      <dgm:spPr/>
      <dgm:t>
        <a:bodyPr/>
        <a:lstStyle/>
        <a:p>
          <a:pPr rtl="1"/>
          <a:r>
            <a:rPr lang="ar-SA" b="1" dirty="0"/>
            <a:t>تشترط في</a:t>
          </a:r>
        </a:p>
      </dgm:t>
    </dgm:pt>
    <dgm:pt modelId="{8D359945-9A81-41D7-82AC-982B3D9EA2C0}" type="parTrans" cxnId="{998A51FB-3997-4FC9-BD68-3AF68EBF28CF}">
      <dgm:prSet/>
      <dgm:spPr/>
      <dgm:t>
        <a:bodyPr/>
        <a:lstStyle/>
        <a:p>
          <a:pPr rtl="1"/>
          <a:endParaRPr lang="ar-SA" b="1"/>
        </a:p>
      </dgm:t>
    </dgm:pt>
    <dgm:pt modelId="{09006524-38C0-4663-915A-2B0F8EDF05DC}" type="sibTrans" cxnId="{998A51FB-3997-4FC9-BD68-3AF68EBF28CF}">
      <dgm:prSet/>
      <dgm:spPr/>
      <dgm:t>
        <a:bodyPr/>
        <a:lstStyle/>
        <a:p>
          <a:pPr rtl="1"/>
          <a:endParaRPr lang="ar-SA"/>
        </a:p>
      </dgm:t>
    </dgm:pt>
    <dgm:pt modelId="{5CD1EF13-3DE7-43AF-8523-84D8028FC0FE}">
      <dgm:prSet/>
      <dgm:spPr/>
      <dgm:t>
        <a:bodyPr/>
        <a:lstStyle/>
        <a:p>
          <a:pPr rtl="1"/>
          <a:r>
            <a:rPr lang="ar-SA" b="1" dirty="0"/>
            <a:t>لا تشترط في</a:t>
          </a:r>
        </a:p>
      </dgm:t>
    </dgm:pt>
    <dgm:pt modelId="{DD6245E0-500B-4D08-A691-AD0ADCF751D4}" type="parTrans" cxnId="{79476D49-C559-43E2-83E2-4D7D3A7ABD33}">
      <dgm:prSet/>
      <dgm:spPr/>
      <dgm:t>
        <a:bodyPr/>
        <a:lstStyle/>
        <a:p>
          <a:pPr rtl="1"/>
          <a:endParaRPr lang="ar-SA" b="1"/>
        </a:p>
      </dgm:t>
    </dgm:pt>
    <dgm:pt modelId="{E78616F7-61D1-4DB5-A158-F91A196ACDBB}" type="sibTrans" cxnId="{79476D49-C559-43E2-83E2-4D7D3A7ABD33}">
      <dgm:prSet/>
      <dgm:spPr/>
      <dgm:t>
        <a:bodyPr/>
        <a:lstStyle/>
        <a:p>
          <a:pPr rtl="1"/>
          <a:endParaRPr lang="ar-SA"/>
        </a:p>
      </dgm:t>
    </dgm:pt>
    <dgm:pt modelId="{3CD1C187-7080-4298-87E6-6C2BBBDE53E8}">
      <dgm:prSet/>
      <dgm:spPr/>
      <dgm:t>
        <a:bodyPr/>
        <a:lstStyle/>
        <a:p>
          <a:pPr rtl="1"/>
          <a:r>
            <a:rPr lang="ar-SA" b="1" dirty="0"/>
            <a:t>العبادات</a:t>
          </a:r>
        </a:p>
      </dgm:t>
    </dgm:pt>
    <dgm:pt modelId="{E02022E5-31CB-4477-A5C8-5289DD48D86C}" type="parTrans" cxnId="{00234936-25FC-4B88-8360-48F7A2BF3044}">
      <dgm:prSet/>
      <dgm:spPr/>
      <dgm:t>
        <a:bodyPr/>
        <a:lstStyle/>
        <a:p>
          <a:pPr rtl="1"/>
          <a:endParaRPr lang="ar-SA" b="1"/>
        </a:p>
      </dgm:t>
    </dgm:pt>
    <dgm:pt modelId="{BA020105-1606-4DA7-BC47-7CBC00C5DAD5}" type="sibTrans" cxnId="{00234936-25FC-4B88-8360-48F7A2BF3044}">
      <dgm:prSet/>
      <dgm:spPr/>
      <dgm:t>
        <a:bodyPr/>
        <a:lstStyle/>
        <a:p>
          <a:pPr rtl="1"/>
          <a:endParaRPr lang="ar-SA"/>
        </a:p>
      </dgm:t>
    </dgm:pt>
    <dgm:pt modelId="{FEE97FEF-77C3-415E-A5CE-E82F52E7B583}">
      <dgm:prSet/>
      <dgm:spPr/>
      <dgm:t>
        <a:bodyPr/>
        <a:lstStyle/>
        <a:p>
          <a:pPr rtl="1"/>
          <a:r>
            <a:rPr lang="ar-SA" b="1" dirty="0"/>
            <a:t>ألفاظ الكنايات</a:t>
          </a:r>
        </a:p>
      </dgm:t>
    </dgm:pt>
    <dgm:pt modelId="{4BFB18B5-0C13-4E3D-AD5F-F9C8B960FB9B}" type="parTrans" cxnId="{5B7AA82F-20FF-4904-ABE9-E303E43369AA}">
      <dgm:prSet/>
      <dgm:spPr/>
      <dgm:t>
        <a:bodyPr/>
        <a:lstStyle/>
        <a:p>
          <a:pPr rtl="1"/>
          <a:endParaRPr lang="ar-SA" b="1"/>
        </a:p>
      </dgm:t>
    </dgm:pt>
    <dgm:pt modelId="{253A52A5-65E2-49D4-8856-EB2D5DCAF56E}" type="sibTrans" cxnId="{5B7AA82F-20FF-4904-ABE9-E303E43369AA}">
      <dgm:prSet/>
      <dgm:spPr/>
      <dgm:t>
        <a:bodyPr/>
        <a:lstStyle/>
        <a:p>
          <a:pPr rtl="1"/>
          <a:endParaRPr lang="ar-SA"/>
        </a:p>
      </dgm:t>
    </dgm:pt>
    <dgm:pt modelId="{F75CF96D-7E4A-43CB-A2B9-E5B14BB62919}">
      <dgm:prSet/>
      <dgm:spPr/>
      <dgm:t>
        <a:bodyPr/>
        <a:lstStyle/>
        <a:p>
          <a:pPr rtl="1"/>
          <a:r>
            <a:rPr lang="ar-SA" b="1" dirty="0" err="1"/>
            <a:t>التروك</a:t>
          </a:r>
          <a:endParaRPr lang="ar-SA" b="1" dirty="0"/>
        </a:p>
      </dgm:t>
    </dgm:pt>
    <dgm:pt modelId="{465EF0D6-C4E8-49C9-838C-30F45C9C8861}" type="parTrans" cxnId="{97ADEDEF-2E07-45A9-BC96-50793C1C92B4}">
      <dgm:prSet/>
      <dgm:spPr/>
      <dgm:t>
        <a:bodyPr/>
        <a:lstStyle/>
        <a:p>
          <a:pPr rtl="1"/>
          <a:endParaRPr lang="ar-SA" b="1"/>
        </a:p>
      </dgm:t>
    </dgm:pt>
    <dgm:pt modelId="{8D012321-167E-4D89-95C0-D4EBD7FC3419}" type="sibTrans" cxnId="{97ADEDEF-2E07-45A9-BC96-50793C1C92B4}">
      <dgm:prSet/>
      <dgm:spPr/>
      <dgm:t>
        <a:bodyPr/>
        <a:lstStyle/>
        <a:p>
          <a:pPr rtl="1"/>
          <a:endParaRPr lang="ar-SA"/>
        </a:p>
      </dgm:t>
    </dgm:pt>
    <dgm:pt modelId="{D88F6915-B1D1-417A-9391-62BD4D320400}">
      <dgm:prSet/>
      <dgm:spPr/>
      <dgm:t>
        <a:bodyPr/>
        <a:lstStyle/>
        <a:p>
          <a:pPr rtl="1"/>
          <a:r>
            <a:rPr lang="ar-SA" b="1" dirty="0"/>
            <a:t>اللفظ الصريح في الطلاق ونحوه</a:t>
          </a:r>
        </a:p>
      </dgm:t>
    </dgm:pt>
    <dgm:pt modelId="{B44325EA-2216-4B9E-9A27-431791A2260D}" type="parTrans" cxnId="{852BC358-DAD4-475F-9C30-35DCAAB93BC8}">
      <dgm:prSet/>
      <dgm:spPr/>
      <dgm:t>
        <a:bodyPr/>
        <a:lstStyle/>
        <a:p>
          <a:pPr rtl="1"/>
          <a:endParaRPr lang="ar-SA" b="1"/>
        </a:p>
      </dgm:t>
    </dgm:pt>
    <dgm:pt modelId="{41C33BED-8B05-4080-AE37-75B57EF9110F}" type="sibTrans" cxnId="{852BC358-DAD4-475F-9C30-35DCAAB93BC8}">
      <dgm:prSet/>
      <dgm:spPr/>
      <dgm:t>
        <a:bodyPr/>
        <a:lstStyle/>
        <a:p>
          <a:pPr rtl="1"/>
          <a:endParaRPr lang="ar-SA"/>
        </a:p>
      </dgm:t>
    </dgm:pt>
    <dgm:pt modelId="{AA3B3FF8-2E77-47B1-AB43-9A7BD0639F90}">
      <dgm:prSet/>
      <dgm:spPr/>
      <dgm:t>
        <a:bodyPr/>
        <a:lstStyle/>
        <a:p>
          <a:pPr rtl="1"/>
          <a:r>
            <a:rPr lang="ar-SA" b="1" dirty="0"/>
            <a:t>وقتها</a:t>
          </a:r>
        </a:p>
      </dgm:t>
    </dgm:pt>
    <dgm:pt modelId="{9FD62AC8-1718-4487-90E7-6DCFDC0BEEE7}" type="parTrans" cxnId="{975AA05B-D922-45CF-8079-5089F08760A7}">
      <dgm:prSet/>
      <dgm:spPr/>
      <dgm:t>
        <a:bodyPr/>
        <a:lstStyle/>
        <a:p>
          <a:pPr rtl="1"/>
          <a:endParaRPr lang="ar-SA" b="1"/>
        </a:p>
      </dgm:t>
    </dgm:pt>
    <dgm:pt modelId="{869080EB-A352-4986-83CB-6F7BA63F8F2D}" type="sibTrans" cxnId="{975AA05B-D922-45CF-8079-5089F08760A7}">
      <dgm:prSet/>
      <dgm:spPr/>
      <dgm:t>
        <a:bodyPr/>
        <a:lstStyle/>
        <a:p>
          <a:pPr rtl="1"/>
          <a:endParaRPr lang="ar-SA"/>
        </a:p>
      </dgm:t>
    </dgm:pt>
    <dgm:pt modelId="{6AA30F67-299B-4001-9A8C-7168F2784155}">
      <dgm:prSet/>
      <dgm:spPr/>
      <dgm:t>
        <a:bodyPr/>
        <a:lstStyle/>
        <a:p>
          <a:pPr rtl="1"/>
          <a:r>
            <a:rPr lang="ar-SA" b="1" dirty="0"/>
            <a:t>أول العبادة </a:t>
          </a:r>
          <a:r>
            <a:rPr lang="ar-SA" b="1" dirty="0" err="1"/>
            <a:t>أوقبلها</a:t>
          </a:r>
          <a:r>
            <a:rPr lang="ar-SA" b="1" dirty="0"/>
            <a:t> بيسير</a:t>
          </a:r>
        </a:p>
      </dgm:t>
    </dgm:pt>
    <dgm:pt modelId="{B352DF89-C4E6-420D-B334-E2C6AC9D7D52}" type="parTrans" cxnId="{8D7ED67D-75E6-4C74-A4D7-735355BF280A}">
      <dgm:prSet/>
      <dgm:spPr/>
      <dgm:t>
        <a:bodyPr/>
        <a:lstStyle/>
        <a:p>
          <a:pPr rtl="1"/>
          <a:endParaRPr lang="ar-SA" b="1"/>
        </a:p>
      </dgm:t>
    </dgm:pt>
    <dgm:pt modelId="{2EB8E9D4-C903-492F-8361-314816126B2C}" type="sibTrans" cxnId="{8D7ED67D-75E6-4C74-A4D7-735355BF280A}">
      <dgm:prSet/>
      <dgm:spPr/>
      <dgm:t>
        <a:bodyPr/>
        <a:lstStyle/>
        <a:p>
          <a:pPr rtl="1"/>
          <a:endParaRPr lang="ar-SA"/>
        </a:p>
      </dgm:t>
    </dgm:pt>
    <dgm:pt modelId="{61C30648-3971-4A0A-88AA-C4533B53BE4B}">
      <dgm:prSet/>
      <dgm:spPr/>
      <dgm:t>
        <a:bodyPr/>
        <a:lstStyle/>
        <a:p>
          <a:pPr rtl="1"/>
          <a:r>
            <a:rPr lang="ar-SA" b="1" dirty="0"/>
            <a:t>مفسدات النية</a:t>
          </a:r>
        </a:p>
      </dgm:t>
    </dgm:pt>
    <dgm:pt modelId="{B62F5B32-CDCF-4ED5-AE44-FA407361C791}" type="parTrans" cxnId="{8085C556-4B64-41AC-A3E2-D1104EF1BF9A}">
      <dgm:prSet/>
      <dgm:spPr/>
      <dgm:t>
        <a:bodyPr/>
        <a:lstStyle/>
        <a:p>
          <a:pPr rtl="1"/>
          <a:endParaRPr lang="ar-SA" b="1"/>
        </a:p>
      </dgm:t>
    </dgm:pt>
    <dgm:pt modelId="{0952D897-65CD-4346-943A-F1F1626F1E8C}" type="sibTrans" cxnId="{8085C556-4B64-41AC-A3E2-D1104EF1BF9A}">
      <dgm:prSet/>
      <dgm:spPr/>
      <dgm:t>
        <a:bodyPr/>
        <a:lstStyle/>
        <a:p>
          <a:pPr rtl="1"/>
          <a:endParaRPr lang="ar-SA"/>
        </a:p>
      </dgm:t>
    </dgm:pt>
    <dgm:pt modelId="{E23D98E4-52B7-4FEB-AED7-6570E62FCB83}">
      <dgm:prSet/>
      <dgm:spPr/>
      <dgm:t>
        <a:bodyPr/>
        <a:lstStyle/>
        <a:p>
          <a:pPr rtl="1"/>
          <a:r>
            <a:rPr lang="ar-SA" b="1" dirty="0"/>
            <a:t>قطعها</a:t>
          </a:r>
        </a:p>
      </dgm:t>
    </dgm:pt>
    <dgm:pt modelId="{487B1FD1-B874-4595-B4BF-5F983D9DBFE3}" type="parTrans" cxnId="{02330685-C4D5-49E2-98ED-8BE7D313B853}">
      <dgm:prSet/>
      <dgm:spPr/>
      <dgm:t>
        <a:bodyPr/>
        <a:lstStyle/>
        <a:p>
          <a:pPr rtl="1"/>
          <a:endParaRPr lang="ar-SA" b="1"/>
        </a:p>
      </dgm:t>
    </dgm:pt>
    <dgm:pt modelId="{A3E84C3C-C725-4421-A0B6-9CDBC9F87A76}" type="sibTrans" cxnId="{02330685-C4D5-49E2-98ED-8BE7D313B853}">
      <dgm:prSet/>
      <dgm:spPr/>
      <dgm:t>
        <a:bodyPr/>
        <a:lstStyle/>
        <a:p>
          <a:pPr rtl="1"/>
          <a:endParaRPr lang="ar-SA"/>
        </a:p>
      </dgm:t>
    </dgm:pt>
    <dgm:pt modelId="{AED14C39-2776-4A83-8BCD-891BC1689D82}">
      <dgm:prSet/>
      <dgm:spPr/>
      <dgm:t>
        <a:bodyPr/>
        <a:lstStyle/>
        <a:p>
          <a:pPr rtl="1"/>
          <a:r>
            <a:rPr lang="ar-SA" b="1" dirty="0"/>
            <a:t>التردد فيها</a:t>
          </a:r>
        </a:p>
      </dgm:t>
    </dgm:pt>
    <dgm:pt modelId="{DDEED866-C784-4693-9B5B-49F45AEA6D0F}" type="parTrans" cxnId="{3B2BFFF5-CABF-4C2E-B27E-34E7414EE818}">
      <dgm:prSet/>
      <dgm:spPr/>
      <dgm:t>
        <a:bodyPr/>
        <a:lstStyle/>
        <a:p>
          <a:pPr rtl="1"/>
          <a:endParaRPr lang="ar-SA" b="1"/>
        </a:p>
      </dgm:t>
    </dgm:pt>
    <dgm:pt modelId="{7F8DF9BD-36EA-44D1-9596-D31594EBB30E}" type="sibTrans" cxnId="{3B2BFFF5-CABF-4C2E-B27E-34E7414EE818}">
      <dgm:prSet/>
      <dgm:spPr/>
      <dgm:t>
        <a:bodyPr/>
        <a:lstStyle/>
        <a:p>
          <a:pPr rtl="1"/>
          <a:endParaRPr lang="ar-SA"/>
        </a:p>
      </dgm:t>
    </dgm:pt>
    <dgm:pt modelId="{F2FF9424-DEF9-4736-9FC5-1E85E984FCD9}">
      <dgm:prSet/>
      <dgm:spPr/>
      <dgm:t>
        <a:bodyPr/>
        <a:lstStyle/>
        <a:p>
          <a:pPr rtl="1"/>
          <a:r>
            <a:rPr lang="ar-SA" b="1" dirty="0"/>
            <a:t>العزم على قطعها</a:t>
          </a:r>
        </a:p>
      </dgm:t>
    </dgm:pt>
    <dgm:pt modelId="{87A3D0EC-93C8-48FC-B92C-5A1F58A6C339}" type="parTrans" cxnId="{005628E0-4B9C-40E0-B2C5-9B85CA47A6DB}">
      <dgm:prSet/>
      <dgm:spPr/>
      <dgm:t>
        <a:bodyPr/>
        <a:lstStyle/>
        <a:p>
          <a:pPr rtl="1"/>
          <a:endParaRPr lang="ar-SA" b="1"/>
        </a:p>
      </dgm:t>
    </dgm:pt>
    <dgm:pt modelId="{0FCB87E9-A2C0-49BD-9756-29CE0DB6279F}" type="sibTrans" cxnId="{005628E0-4B9C-40E0-B2C5-9B85CA47A6DB}">
      <dgm:prSet/>
      <dgm:spPr/>
      <dgm:t>
        <a:bodyPr/>
        <a:lstStyle/>
        <a:p>
          <a:pPr rtl="1"/>
          <a:endParaRPr lang="ar-SA"/>
        </a:p>
      </dgm:t>
    </dgm:pt>
    <dgm:pt modelId="{0BAE6322-16DC-46BC-BA8A-10681D96CEF2}">
      <dgm:prSet/>
      <dgm:spPr/>
      <dgm:t>
        <a:bodyPr/>
        <a:lstStyle/>
        <a:p>
          <a:pPr rtl="1"/>
          <a:r>
            <a:rPr lang="ar-SA" b="1" dirty="0"/>
            <a:t>محل النية</a:t>
          </a:r>
        </a:p>
      </dgm:t>
    </dgm:pt>
    <dgm:pt modelId="{EC01E170-14CC-4924-B65A-661E71FE8665}" type="parTrans" cxnId="{79D2EE8C-BA42-4EC4-8D94-0A8B98642A2E}">
      <dgm:prSet/>
      <dgm:spPr/>
      <dgm:t>
        <a:bodyPr/>
        <a:lstStyle/>
        <a:p>
          <a:pPr rtl="1"/>
          <a:endParaRPr lang="ar-SA" b="1"/>
        </a:p>
      </dgm:t>
    </dgm:pt>
    <dgm:pt modelId="{7B3AB3B9-C5CF-4606-B09E-DD2E1A7B5FFF}" type="sibTrans" cxnId="{79D2EE8C-BA42-4EC4-8D94-0A8B98642A2E}">
      <dgm:prSet/>
      <dgm:spPr/>
      <dgm:t>
        <a:bodyPr/>
        <a:lstStyle/>
        <a:p>
          <a:pPr rtl="1"/>
          <a:endParaRPr lang="ar-SA"/>
        </a:p>
      </dgm:t>
    </dgm:pt>
    <dgm:pt modelId="{39FB8634-008B-46B3-9B82-A070DC9428B5}">
      <dgm:prSet/>
      <dgm:spPr/>
      <dgm:t>
        <a:bodyPr/>
        <a:lstStyle/>
        <a:p>
          <a:pPr rtl="1"/>
          <a:r>
            <a:rPr lang="ar-SA" b="1" dirty="0"/>
            <a:t>القلب</a:t>
          </a:r>
        </a:p>
      </dgm:t>
    </dgm:pt>
    <dgm:pt modelId="{C366D6EE-464F-43E7-B6EF-5EB7BCAB4719}" type="parTrans" cxnId="{D5ED7AB4-D5B9-4B00-B214-61176BFFA16D}">
      <dgm:prSet/>
      <dgm:spPr/>
      <dgm:t>
        <a:bodyPr/>
        <a:lstStyle/>
        <a:p>
          <a:pPr rtl="1"/>
          <a:endParaRPr lang="ar-SA" b="1"/>
        </a:p>
      </dgm:t>
    </dgm:pt>
    <dgm:pt modelId="{08972823-4936-4859-BEA7-009104246D3B}" type="sibTrans" cxnId="{D5ED7AB4-D5B9-4B00-B214-61176BFFA16D}">
      <dgm:prSet/>
      <dgm:spPr/>
      <dgm:t>
        <a:bodyPr/>
        <a:lstStyle/>
        <a:p>
          <a:pPr rtl="1"/>
          <a:endParaRPr lang="ar-SA"/>
        </a:p>
      </dgm:t>
    </dgm:pt>
    <dgm:pt modelId="{3017CA5D-C2E9-4000-877E-61ED94403B26}" type="pres">
      <dgm:prSet presAssocID="{FEF1FC28-C2F7-4A81-AFDC-5CFECB2847C9}" presName="Name0" presStyleCnt="0">
        <dgm:presLayoutVars>
          <dgm:chPref val="1"/>
          <dgm:dir val="rev"/>
          <dgm:animOne val="branch"/>
          <dgm:animLvl val="lvl"/>
          <dgm:resizeHandles val="exact"/>
        </dgm:presLayoutVars>
      </dgm:prSet>
      <dgm:spPr/>
      <dgm:t>
        <a:bodyPr/>
        <a:lstStyle/>
        <a:p>
          <a:pPr rtl="1"/>
          <a:endParaRPr lang="ar-IQ"/>
        </a:p>
      </dgm:t>
    </dgm:pt>
    <dgm:pt modelId="{6B31A2C6-99E5-4A4F-9F53-A568B204FA53}" type="pres">
      <dgm:prSet presAssocID="{81D48FBC-6719-48C9-8924-DE165E0C1990}" presName="root1" presStyleCnt="0"/>
      <dgm:spPr/>
    </dgm:pt>
    <dgm:pt modelId="{0E8223F8-27D1-41B6-8D39-8180E4F6BD77}" type="pres">
      <dgm:prSet presAssocID="{81D48FBC-6719-48C9-8924-DE165E0C1990}" presName="LevelOneTextNode" presStyleLbl="node0" presStyleIdx="0" presStyleCnt="1" custAng="0">
        <dgm:presLayoutVars>
          <dgm:chPref val="3"/>
        </dgm:presLayoutVars>
      </dgm:prSet>
      <dgm:spPr/>
      <dgm:t>
        <a:bodyPr/>
        <a:lstStyle/>
        <a:p>
          <a:pPr rtl="1"/>
          <a:endParaRPr lang="ar-IQ"/>
        </a:p>
      </dgm:t>
    </dgm:pt>
    <dgm:pt modelId="{6DA0BA66-9255-4720-A31F-87D124E31853}" type="pres">
      <dgm:prSet presAssocID="{81D48FBC-6719-48C9-8924-DE165E0C1990}" presName="level2hierChild" presStyleCnt="0"/>
      <dgm:spPr/>
    </dgm:pt>
    <dgm:pt modelId="{4DB2354E-1949-4AED-BA5E-77E23EF6DA41}" type="pres">
      <dgm:prSet presAssocID="{B605DF84-6901-49B5-BAF4-1471A8788819}" presName="conn2-1" presStyleLbl="parChTrans1D2" presStyleIdx="0" presStyleCnt="3"/>
      <dgm:spPr/>
      <dgm:t>
        <a:bodyPr/>
        <a:lstStyle/>
        <a:p>
          <a:pPr rtl="1"/>
          <a:endParaRPr lang="ar-IQ"/>
        </a:p>
      </dgm:t>
    </dgm:pt>
    <dgm:pt modelId="{97FF7E8E-0681-442C-89D4-E2702A2475E3}" type="pres">
      <dgm:prSet presAssocID="{B605DF84-6901-49B5-BAF4-1471A8788819}" presName="connTx" presStyleLbl="parChTrans1D2" presStyleIdx="0" presStyleCnt="3"/>
      <dgm:spPr/>
      <dgm:t>
        <a:bodyPr/>
        <a:lstStyle/>
        <a:p>
          <a:pPr rtl="1"/>
          <a:endParaRPr lang="ar-IQ"/>
        </a:p>
      </dgm:t>
    </dgm:pt>
    <dgm:pt modelId="{F9C837F2-E358-4030-B2F8-0EF7A9F24D0B}" type="pres">
      <dgm:prSet presAssocID="{E424EF44-8C58-476E-8DCB-9C37A4E18349}" presName="root2" presStyleCnt="0"/>
      <dgm:spPr/>
    </dgm:pt>
    <dgm:pt modelId="{0430DC28-9A8A-4820-909E-AA9781812865}" type="pres">
      <dgm:prSet presAssocID="{E424EF44-8C58-476E-8DCB-9C37A4E18349}" presName="LevelTwoTextNode" presStyleLbl="node2" presStyleIdx="0" presStyleCnt="3" custScaleX="99739">
        <dgm:presLayoutVars>
          <dgm:chPref val="3"/>
        </dgm:presLayoutVars>
      </dgm:prSet>
      <dgm:spPr/>
      <dgm:t>
        <a:bodyPr/>
        <a:lstStyle/>
        <a:p>
          <a:pPr rtl="1"/>
          <a:endParaRPr lang="ar-IQ"/>
        </a:p>
      </dgm:t>
    </dgm:pt>
    <dgm:pt modelId="{3A1CB993-BCB6-454F-AC55-D92F91DE6B91}" type="pres">
      <dgm:prSet presAssocID="{E424EF44-8C58-476E-8DCB-9C37A4E18349}" presName="level3hierChild" presStyleCnt="0"/>
      <dgm:spPr/>
    </dgm:pt>
    <dgm:pt modelId="{5118EC57-61FF-4875-B30C-5E5B5D724137}" type="pres">
      <dgm:prSet presAssocID="{69298FFB-E70D-4116-BEC8-750FA949E152}" presName="conn2-1" presStyleLbl="parChTrans1D3" presStyleIdx="0" presStyleCnt="7"/>
      <dgm:spPr/>
      <dgm:t>
        <a:bodyPr/>
        <a:lstStyle/>
        <a:p>
          <a:pPr rtl="1"/>
          <a:endParaRPr lang="ar-IQ"/>
        </a:p>
      </dgm:t>
    </dgm:pt>
    <dgm:pt modelId="{D9775FEF-1D26-461A-9FE2-861D89D7ABEB}" type="pres">
      <dgm:prSet presAssocID="{69298FFB-E70D-4116-BEC8-750FA949E152}" presName="connTx" presStyleLbl="parChTrans1D3" presStyleIdx="0" presStyleCnt="7"/>
      <dgm:spPr/>
      <dgm:t>
        <a:bodyPr/>
        <a:lstStyle/>
        <a:p>
          <a:pPr rtl="1"/>
          <a:endParaRPr lang="ar-IQ"/>
        </a:p>
      </dgm:t>
    </dgm:pt>
    <dgm:pt modelId="{C74C9818-F605-4D1C-BF8A-AFD24CE70BE1}" type="pres">
      <dgm:prSet presAssocID="{3D20F544-FB2C-41A5-84F6-72E53D111512}" presName="root2" presStyleCnt="0"/>
      <dgm:spPr/>
    </dgm:pt>
    <dgm:pt modelId="{BCBB76A9-2801-4223-92E0-B5913FA52B1B}" type="pres">
      <dgm:prSet presAssocID="{3D20F544-FB2C-41A5-84F6-72E53D111512}" presName="LevelTwoTextNode" presStyleLbl="node3" presStyleIdx="0" presStyleCnt="7">
        <dgm:presLayoutVars>
          <dgm:chPref val="3"/>
        </dgm:presLayoutVars>
      </dgm:prSet>
      <dgm:spPr/>
      <dgm:t>
        <a:bodyPr/>
        <a:lstStyle/>
        <a:p>
          <a:pPr rtl="1"/>
          <a:endParaRPr lang="ar-IQ"/>
        </a:p>
      </dgm:t>
    </dgm:pt>
    <dgm:pt modelId="{7CC93E78-B725-4949-B304-4F12C71599CE}" type="pres">
      <dgm:prSet presAssocID="{3D20F544-FB2C-41A5-84F6-72E53D111512}" presName="level3hierChild" presStyleCnt="0"/>
      <dgm:spPr/>
    </dgm:pt>
    <dgm:pt modelId="{E57CC348-9DBE-4ECD-A597-72CAD92DAA1A}" type="pres">
      <dgm:prSet presAssocID="{467A34F6-C394-427A-B30F-20D725A9D80A}" presName="conn2-1" presStyleLbl="parChTrans1D2" presStyleIdx="1" presStyleCnt="3"/>
      <dgm:spPr/>
      <dgm:t>
        <a:bodyPr/>
        <a:lstStyle/>
        <a:p>
          <a:pPr rtl="1"/>
          <a:endParaRPr lang="ar-IQ"/>
        </a:p>
      </dgm:t>
    </dgm:pt>
    <dgm:pt modelId="{4487C558-9C42-41FE-8615-BA779C687BAF}" type="pres">
      <dgm:prSet presAssocID="{467A34F6-C394-427A-B30F-20D725A9D80A}" presName="connTx" presStyleLbl="parChTrans1D2" presStyleIdx="1" presStyleCnt="3"/>
      <dgm:spPr/>
      <dgm:t>
        <a:bodyPr/>
        <a:lstStyle/>
        <a:p>
          <a:pPr rtl="1"/>
          <a:endParaRPr lang="ar-IQ"/>
        </a:p>
      </dgm:t>
    </dgm:pt>
    <dgm:pt modelId="{E7339533-F7E4-4AC8-83F5-EF8C2233194B}" type="pres">
      <dgm:prSet presAssocID="{864022C4-DF2D-40F4-8FDC-6FF3BDE1FC8C}" presName="root2" presStyleCnt="0"/>
      <dgm:spPr/>
    </dgm:pt>
    <dgm:pt modelId="{C2BE874D-6943-4F68-8A29-4FA3D2B953F6}" type="pres">
      <dgm:prSet presAssocID="{864022C4-DF2D-40F4-8FDC-6FF3BDE1FC8C}" presName="LevelTwoTextNode" presStyleLbl="node2" presStyleIdx="1" presStyleCnt="3">
        <dgm:presLayoutVars>
          <dgm:chPref val="3"/>
        </dgm:presLayoutVars>
      </dgm:prSet>
      <dgm:spPr/>
      <dgm:t>
        <a:bodyPr/>
        <a:lstStyle/>
        <a:p>
          <a:pPr rtl="1"/>
          <a:endParaRPr lang="ar-IQ"/>
        </a:p>
      </dgm:t>
    </dgm:pt>
    <dgm:pt modelId="{89A1242F-8DAD-4EE7-B76D-B39C5548C927}" type="pres">
      <dgm:prSet presAssocID="{864022C4-DF2D-40F4-8FDC-6FF3BDE1FC8C}" presName="level3hierChild" presStyleCnt="0"/>
      <dgm:spPr/>
    </dgm:pt>
    <dgm:pt modelId="{A7E2BBF6-CC9D-4D4A-82AE-5C2E5B2E0136}" type="pres">
      <dgm:prSet presAssocID="{93C645EB-0DF9-428D-9577-55EEC99C1278}" presName="conn2-1" presStyleLbl="parChTrans1D3" presStyleIdx="1" presStyleCnt="7"/>
      <dgm:spPr/>
      <dgm:t>
        <a:bodyPr/>
        <a:lstStyle/>
        <a:p>
          <a:pPr rtl="1"/>
          <a:endParaRPr lang="ar-IQ"/>
        </a:p>
      </dgm:t>
    </dgm:pt>
    <dgm:pt modelId="{3050EBEC-E1BF-4E78-9591-3B068C0165B7}" type="pres">
      <dgm:prSet presAssocID="{93C645EB-0DF9-428D-9577-55EEC99C1278}" presName="connTx" presStyleLbl="parChTrans1D3" presStyleIdx="1" presStyleCnt="7"/>
      <dgm:spPr/>
      <dgm:t>
        <a:bodyPr/>
        <a:lstStyle/>
        <a:p>
          <a:pPr rtl="1"/>
          <a:endParaRPr lang="ar-IQ"/>
        </a:p>
      </dgm:t>
    </dgm:pt>
    <dgm:pt modelId="{2C5C12B1-B99E-4CA2-8EEF-EAFFB7023935}" type="pres">
      <dgm:prSet presAssocID="{9B43FB7B-198D-4234-A3BD-4B8BAA8AF1DB}" presName="root2" presStyleCnt="0"/>
      <dgm:spPr/>
    </dgm:pt>
    <dgm:pt modelId="{51AD4AE4-C252-4289-B524-F2679AB5D0CF}" type="pres">
      <dgm:prSet presAssocID="{9B43FB7B-198D-4234-A3BD-4B8BAA8AF1DB}" presName="LevelTwoTextNode" presStyleLbl="node3" presStyleIdx="1" presStyleCnt="7">
        <dgm:presLayoutVars>
          <dgm:chPref val="3"/>
        </dgm:presLayoutVars>
      </dgm:prSet>
      <dgm:spPr/>
      <dgm:t>
        <a:bodyPr/>
        <a:lstStyle/>
        <a:p>
          <a:pPr rtl="1"/>
          <a:endParaRPr lang="ar-IQ"/>
        </a:p>
      </dgm:t>
    </dgm:pt>
    <dgm:pt modelId="{3119BA24-FD7B-4A9B-AEAE-8F4BB02380CD}" type="pres">
      <dgm:prSet presAssocID="{9B43FB7B-198D-4234-A3BD-4B8BAA8AF1DB}" presName="level3hierChild" presStyleCnt="0"/>
      <dgm:spPr/>
    </dgm:pt>
    <dgm:pt modelId="{ADD00DB4-6FE4-4BAF-A4E2-E56CF065EAF2}" type="pres">
      <dgm:prSet presAssocID="{5F739DB3-9077-44B1-843A-3A421476793C}" presName="conn2-1" presStyleLbl="parChTrans1D2" presStyleIdx="2" presStyleCnt="3"/>
      <dgm:spPr/>
      <dgm:t>
        <a:bodyPr/>
        <a:lstStyle/>
        <a:p>
          <a:pPr rtl="1"/>
          <a:endParaRPr lang="ar-IQ"/>
        </a:p>
      </dgm:t>
    </dgm:pt>
    <dgm:pt modelId="{96DF360F-769D-41E8-A7D1-59868F98057F}" type="pres">
      <dgm:prSet presAssocID="{5F739DB3-9077-44B1-843A-3A421476793C}" presName="connTx" presStyleLbl="parChTrans1D2" presStyleIdx="2" presStyleCnt="3"/>
      <dgm:spPr/>
      <dgm:t>
        <a:bodyPr/>
        <a:lstStyle/>
        <a:p>
          <a:pPr rtl="1"/>
          <a:endParaRPr lang="ar-IQ"/>
        </a:p>
      </dgm:t>
    </dgm:pt>
    <dgm:pt modelId="{1592D801-8024-4B22-8319-9DDC108F831B}" type="pres">
      <dgm:prSet presAssocID="{600B60DA-81F8-4F96-9C5C-37695CF57C85}" presName="root2" presStyleCnt="0"/>
      <dgm:spPr/>
    </dgm:pt>
    <dgm:pt modelId="{6A55F50F-33CD-4371-9858-83672FFDB7AF}" type="pres">
      <dgm:prSet presAssocID="{600B60DA-81F8-4F96-9C5C-37695CF57C85}" presName="LevelTwoTextNode" presStyleLbl="node2" presStyleIdx="2" presStyleCnt="3">
        <dgm:presLayoutVars>
          <dgm:chPref val="3"/>
        </dgm:presLayoutVars>
      </dgm:prSet>
      <dgm:spPr/>
      <dgm:t>
        <a:bodyPr/>
        <a:lstStyle/>
        <a:p>
          <a:pPr rtl="1"/>
          <a:endParaRPr lang="ar-IQ"/>
        </a:p>
      </dgm:t>
    </dgm:pt>
    <dgm:pt modelId="{7F1E822C-FC08-4020-AAD4-9FA36DC9EEFE}" type="pres">
      <dgm:prSet presAssocID="{600B60DA-81F8-4F96-9C5C-37695CF57C85}" presName="level3hierChild" presStyleCnt="0"/>
      <dgm:spPr/>
    </dgm:pt>
    <dgm:pt modelId="{52FAB81B-8739-4E30-BA53-436FCEC61638}" type="pres">
      <dgm:prSet presAssocID="{1A9D63E3-8402-43C5-8C5F-775C422C9B0A}" presName="conn2-1" presStyleLbl="parChTrans1D3" presStyleIdx="2" presStyleCnt="7"/>
      <dgm:spPr/>
      <dgm:t>
        <a:bodyPr/>
        <a:lstStyle/>
        <a:p>
          <a:pPr rtl="1"/>
          <a:endParaRPr lang="ar-IQ"/>
        </a:p>
      </dgm:t>
    </dgm:pt>
    <dgm:pt modelId="{228E86FA-1319-4513-8ADE-EFCA11CB9C5C}" type="pres">
      <dgm:prSet presAssocID="{1A9D63E3-8402-43C5-8C5F-775C422C9B0A}" presName="connTx" presStyleLbl="parChTrans1D3" presStyleIdx="2" presStyleCnt="7"/>
      <dgm:spPr/>
      <dgm:t>
        <a:bodyPr/>
        <a:lstStyle/>
        <a:p>
          <a:pPr rtl="1"/>
          <a:endParaRPr lang="ar-IQ"/>
        </a:p>
      </dgm:t>
    </dgm:pt>
    <dgm:pt modelId="{1693DC78-5BAC-449F-BC95-5FE98BE73795}" type="pres">
      <dgm:prSet presAssocID="{F38178FF-5867-46A6-9D6A-69D818F54876}" presName="root2" presStyleCnt="0"/>
      <dgm:spPr/>
    </dgm:pt>
    <dgm:pt modelId="{C0C79F6D-7BC6-4F53-885B-E12CE876FC8F}" type="pres">
      <dgm:prSet presAssocID="{F38178FF-5867-46A6-9D6A-69D818F54876}" presName="LevelTwoTextNode" presStyleLbl="node3" presStyleIdx="2" presStyleCnt="7" custScaleX="99418">
        <dgm:presLayoutVars>
          <dgm:chPref val="3"/>
        </dgm:presLayoutVars>
      </dgm:prSet>
      <dgm:spPr/>
      <dgm:t>
        <a:bodyPr/>
        <a:lstStyle/>
        <a:p>
          <a:pPr rtl="1"/>
          <a:endParaRPr lang="ar-IQ"/>
        </a:p>
      </dgm:t>
    </dgm:pt>
    <dgm:pt modelId="{B45D712D-A81D-4D9F-919A-3424DCA5F299}" type="pres">
      <dgm:prSet presAssocID="{F38178FF-5867-46A6-9D6A-69D818F54876}" presName="level3hierChild" presStyleCnt="0"/>
      <dgm:spPr/>
    </dgm:pt>
    <dgm:pt modelId="{FC638097-ECF6-4394-AD26-BC4449AE7318}" type="pres">
      <dgm:prSet presAssocID="{81979B39-6230-4D73-ACE7-92E8B42C09F1}" presName="conn2-1" presStyleLbl="parChTrans1D4" presStyleIdx="0" presStyleCnt="14"/>
      <dgm:spPr/>
      <dgm:t>
        <a:bodyPr/>
        <a:lstStyle/>
        <a:p>
          <a:pPr rtl="1"/>
          <a:endParaRPr lang="ar-IQ"/>
        </a:p>
      </dgm:t>
    </dgm:pt>
    <dgm:pt modelId="{0CEA23C1-D0C1-407C-BA1C-9798C817A747}" type="pres">
      <dgm:prSet presAssocID="{81979B39-6230-4D73-ACE7-92E8B42C09F1}" presName="connTx" presStyleLbl="parChTrans1D4" presStyleIdx="0" presStyleCnt="14"/>
      <dgm:spPr/>
      <dgm:t>
        <a:bodyPr/>
        <a:lstStyle/>
        <a:p>
          <a:pPr rtl="1"/>
          <a:endParaRPr lang="ar-IQ"/>
        </a:p>
      </dgm:t>
    </dgm:pt>
    <dgm:pt modelId="{CF2573F6-72B1-46B6-8BF7-FBFAB5DCACED}" type="pres">
      <dgm:prSet presAssocID="{6713F752-637A-4E7D-95E1-EC6C55CF87EE}" presName="root2" presStyleCnt="0"/>
      <dgm:spPr/>
    </dgm:pt>
    <dgm:pt modelId="{B7882283-7697-42A4-BB12-BACF0F1B7DC7}" type="pres">
      <dgm:prSet presAssocID="{6713F752-637A-4E7D-95E1-EC6C55CF87EE}" presName="LevelTwoTextNode" presStyleLbl="node4" presStyleIdx="0" presStyleCnt="14">
        <dgm:presLayoutVars>
          <dgm:chPref val="3"/>
        </dgm:presLayoutVars>
      </dgm:prSet>
      <dgm:spPr/>
      <dgm:t>
        <a:bodyPr/>
        <a:lstStyle/>
        <a:p>
          <a:pPr rtl="1"/>
          <a:endParaRPr lang="ar-IQ"/>
        </a:p>
      </dgm:t>
    </dgm:pt>
    <dgm:pt modelId="{E37C4D30-4E11-4F5E-AFE9-72E5E6E7D731}" type="pres">
      <dgm:prSet presAssocID="{6713F752-637A-4E7D-95E1-EC6C55CF87EE}" presName="level3hierChild" presStyleCnt="0"/>
      <dgm:spPr/>
    </dgm:pt>
    <dgm:pt modelId="{91A5A839-2CCA-497E-AFDA-8D28FCC5262E}" type="pres">
      <dgm:prSet presAssocID="{F268092B-7158-4E47-8FF0-00EA44B8E5F0}" presName="conn2-1" presStyleLbl="parChTrans1D4" presStyleIdx="1" presStyleCnt="14"/>
      <dgm:spPr/>
      <dgm:t>
        <a:bodyPr/>
        <a:lstStyle/>
        <a:p>
          <a:pPr rtl="1"/>
          <a:endParaRPr lang="ar-IQ"/>
        </a:p>
      </dgm:t>
    </dgm:pt>
    <dgm:pt modelId="{67AA4DED-9014-4728-8437-DDD4BC7F3669}" type="pres">
      <dgm:prSet presAssocID="{F268092B-7158-4E47-8FF0-00EA44B8E5F0}" presName="connTx" presStyleLbl="parChTrans1D4" presStyleIdx="1" presStyleCnt="14"/>
      <dgm:spPr/>
      <dgm:t>
        <a:bodyPr/>
        <a:lstStyle/>
        <a:p>
          <a:pPr rtl="1"/>
          <a:endParaRPr lang="ar-IQ"/>
        </a:p>
      </dgm:t>
    </dgm:pt>
    <dgm:pt modelId="{4DB9B8EC-7126-44A1-B09B-97C65A73B6CD}" type="pres">
      <dgm:prSet presAssocID="{783FFEEA-17EF-4E1E-8CD7-5A919C5C1649}" presName="root2" presStyleCnt="0"/>
      <dgm:spPr/>
    </dgm:pt>
    <dgm:pt modelId="{72C9D8F8-34C2-484A-8B10-9A083A65B317}" type="pres">
      <dgm:prSet presAssocID="{783FFEEA-17EF-4E1E-8CD7-5A919C5C1649}" presName="LevelTwoTextNode" presStyleLbl="node4" presStyleIdx="1" presStyleCnt="14">
        <dgm:presLayoutVars>
          <dgm:chPref val="3"/>
        </dgm:presLayoutVars>
      </dgm:prSet>
      <dgm:spPr/>
      <dgm:t>
        <a:bodyPr/>
        <a:lstStyle/>
        <a:p>
          <a:pPr rtl="1"/>
          <a:endParaRPr lang="ar-IQ"/>
        </a:p>
      </dgm:t>
    </dgm:pt>
    <dgm:pt modelId="{179DF421-9B9F-48A9-B5BC-AF0B04B5AB2C}" type="pres">
      <dgm:prSet presAssocID="{783FFEEA-17EF-4E1E-8CD7-5A919C5C1649}" presName="level3hierChild" presStyleCnt="0"/>
      <dgm:spPr/>
    </dgm:pt>
    <dgm:pt modelId="{6B819C2D-F822-44ED-A71D-5F02243BD272}" type="pres">
      <dgm:prSet presAssocID="{C37B4C26-5D04-4526-B019-D003FDFA11FB}" presName="conn2-1" presStyleLbl="parChTrans1D4" presStyleIdx="2" presStyleCnt="14"/>
      <dgm:spPr/>
      <dgm:t>
        <a:bodyPr/>
        <a:lstStyle/>
        <a:p>
          <a:pPr rtl="1"/>
          <a:endParaRPr lang="ar-IQ"/>
        </a:p>
      </dgm:t>
    </dgm:pt>
    <dgm:pt modelId="{94B0358A-5082-489C-93BD-AC5C1D1080B0}" type="pres">
      <dgm:prSet presAssocID="{C37B4C26-5D04-4526-B019-D003FDFA11FB}" presName="connTx" presStyleLbl="parChTrans1D4" presStyleIdx="2" presStyleCnt="14"/>
      <dgm:spPr/>
      <dgm:t>
        <a:bodyPr/>
        <a:lstStyle/>
        <a:p>
          <a:pPr rtl="1"/>
          <a:endParaRPr lang="ar-IQ"/>
        </a:p>
      </dgm:t>
    </dgm:pt>
    <dgm:pt modelId="{7608E29B-3804-423F-994D-9BEDAE7D21A4}" type="pres">
      <dgm:prSet presAssocID="{0ABFFADB-04F5-4EDB-87EA-D8ED5116F9E2}" presName="root2" presStyleCnt="0"/>
      <dgm:spPr/>
    </dgm:pt>
    <dgm:pt modelId="{44D9F3E8-514E-4837-A13E-61C269B7B241}" type="pres">
      <dgm:prSet presAssocID="{0ABFFADB-04F5-4EDB-87EA-D8ED5116F9E2}" presName="LevelTwoTextNode" presStyleLbl="node4" presStyleIdx="2" presStyleCnt="14">
        <dgm:presLayoutVars>
          <dgm:chPref val="3"/>
        </dgm:presLayoutVars>
      </dgm:prSet>
      <dgm:spPr/>
      <dgm:t>
        <a:bodyPr/>
        <a:lstStyle/>
        <a:p>
          <a:pPr rtl="1"/>
          <a:endParaRPr lang="ar-IQ"/>
        </a:p>
      </dgm:t>
    </dgm:pt>
    <dgm:pt modelId="{BFE09C30-A866-4FCD-A199-80B6DF6D0379}" type="pres">
      <dgm:prSet presAssocID="{0ABFFADB-04F5-4EDB-87EA-D8ED5116F9E2}" presName="level3hierChild" presStyleCnt="0"/>
      <dgm:spPr/>
    </dgm:pt>
    <dgm:pt modelId="{1AA62578-33F0-42BB-A76B-719785657CFB}" type="pres">
      <dgm:prSet presAssocID="{AC094CD5-DDA2-442F-8215-771658E79665}" presName="conn2-1" presStyleLbl="parChTrans1D3" presStyleIdx="3" presStyleCnt="7"/>
      <dgm:spPr/>
      <dgm:t>
        <a:bodyPr/>
        <a:lstStyle/>
        <a:p>
          <a:pPr rtl="1"/>
          <a:endParaRPr lang="ar-IQ"/>
        </a:p>
      </dgm:t>
    </dgm:pt>
    <dgm:pt modelId="{1ECAD255-E298-4E17-81F2-22C6E781E3CB}" type="pres">
      <dgm:prSet presAssocID="{AC094CD5-DDA2-442F-8215-771658E79665}" presName="connTx" presStyleLbl="parChTrans1D3" presStyleIdx="3" presStyleCnt="7"/>
      <dgm:spPr/>
      <dgm:t>
        <a:bodyPr/>
        <a:lstStyle/>
        <a:p>
          <a:pPr rtl="1"/>
          <a:endParaRPr lang="ar-IQ"/>
        </a:p>
      </dgm:t>
    </dgm:pt>
    <dgm:pt modelId="{F9A54E15-30E2-4C86-A384-8A78D84D913E}" type="pres">
      <dgm:prSet presAssocID="{D50AFF30-154C-4296-8A51-DB8D2B9D6C6A}" presName="root2" presStyleCnt="0"/>
      <dgm:spPr/>
    </dgm:pt>
    <dgm:pt modelId="{32290572-5387-4BF1-91BC-B8AC207694B1}" type="pres">
      <dgm:prSet presAssocID="{D50AFF30-154C-4296-8A51-DB8D2B9D6C6A}" presName="LevelTwoTextNode" presStyleLbl="node3" presStyleIdx="3" presStyleCnt="7" custScaleX="98149">
        <dgm:presLayoutVars>
          <dgm:chPref val="3"/>
        </dgm:presLayoutVars>
      </dgm:prSet>
      <dgm:spPr/>
      <dgm:t>
        <a:bodyPr/>
        <a:lstStyle/>
        <a:p>
          <a:pPr rtl="1"/>
          <a:endParaRPr lang="ar-IQ"/>
        </a:p>
      </dgm:t>
    </dgm:pt>
    <dgm:pt modelId="{F48FE62F-8973-4D1A-AE82-50377CFCA115}" type="pres">
      <dgm:prSet presAssocID="{D50AFF30-154C-4296-8A51-DB8D2B9D6C6A}" presName="level3hierChild" presStyleCnt="0"/>
      <dgm:spPr/>
    </dgm:pt>
    <dgm:pt modelId="{4F8B7A17-1697-4963-A7DE-8F3F12365CDF}" type="pres">
      <dgm:prSet presAssocID="{8D359945-9A81-41D7-82AC-982B3D9EA2C0}" presName="conn2-1" presStyleLbl="parChTrans1D4" presStyleIdx="3" presStyleCnt="14"/>
      <dgm:spPr/>
      <dgm:t>
        <a:bodyPr/>
        <a:lstStyle/>
        <a:p>
          <a:pPr rtl="1"/>
          <a:endParaRPr lang="ar-IQ"/>
        </a:p>
      </dgm:t>
    </dgm:pt>
    <dgm:pt modelId="{2600BD64-2EB3-40AD-B2FB-61B500353A7C}" type="pres">
      <dgm:prSet presAssocID="{8D359945-9A81-41D7-82AC-982B3D9EA2C0}" presName="connTx" presStyleLbl="parChTrans1D4" presStyleIdx="3" presStyleCnt="14"/>
      <dgm:spPr/>
      <dgm:t>
        <a:bodyPr/>
        <a:lstStyle/>
        <a:p>
          <a:pPr rtl="1"/>
          <a:endParaRPr lang="ar-IQ"/>
        </a:p>
      </dgm:t>
    </dgm:pt>
    <dgm:pt modelId="{603890E4-97CF-43E6-BC46-D0053A698503}" type="pres">
      <dgm:prSet presAssocID="{7446677B-7C45-4FF8-B6E3-9496FD7854D5}" presName="root2" presStyleCnt="0"/>
      <dgm:spPr/>
    </dgm:pt>
    <dgm:pt modelId="{263E8AD1-C5D0-4195-B1CE-3BCF0FD99930}" type="pres">
      <dgm:prSet presAssocID="{7446677B-7C45-4FF8-B6E3-9496FD7854D5}" presName="LevelTwoTextNode" presStyleLbl="node4" presStyleIdx="3" presStyleCnt="14">
        <dgm:presLayoutVars>
          <dgm:chPref val="3"/>
        </dgm:presLayoutVars>
      </dgm:prSet>
      <dgm:spPr/>
      <dgm:t>
        <a:bodyPr/>
        <a:lstStyle/>
        <a:p>
          <a:pPr rtl="1"/>
          <a:endParaRPr lang="ar-IQ"/>
        </a:p>
      </dgm:t>
    </dgm:pt>
    <dgm:pt modelId="{6BE7DFDD-3EFD-42F4-ACBA-4A131E1207BA}" type="pres">
      <dgm:prSet presAssocID="{7446677B-7C45-4FF8-B6E3-9496FD7854D5}" presName="level3hierChild" presStyleCnt="0"/>
      <dgm:spPr/>
    </dgm:pt>
    <dgm:pt modelId="{E9EFDF20-1EA5-4D8D-B19C-975B12E452AA}" type="pres">
      <dgm:prSet presAssocID="{E02022E5-31CB-4477-A5C8-5289DD48D86C}" presName="conn2-1" presStyleLbl="parChTrans1D4" presStyleIdx="4" presStyleCnt="14"/>
      <dgm:spPr/>
      <dgm:t>
        <a:bodyPr/>
        <a:lstStyle/>
        <a:p>
          <a:pPr rtl="1"/>
          <a:endParaRPr lang="ar-IQ"/>
        </a:p>
      </dgm:t>
    </dgm:pt>
    <dgm:pt modelId="{CB60A35A-44EA-4A7C-AC6A-430648F80D5A}" type="pres">
      <dgm:prSet presAssocID="{E02022E5-31CB-4477-A5C8-5289DD48D86C}" presName="connTx" presStyleLbl="parChTrans1D4" presStyleIdx="4" presStyleCnt="14"/>
      <dgm:spPr/>
      <dgm:t>
        <a:bodyPr/>
        <a:lstStyle/>
        <a:p>
          <a:pPr rtl="1"/>
          <a:endParaRPr lang="ar-IQ"/>
        </a:p>
      </dgm:t>
    </dgm:pt>
    <dgm:pt modelId="{0E1F8782-575F-45FA-B8A1-58EE84986F82}" type="pres">
      <dgm:prSet presAssocID="{3CD1C187-7080-4298-87E6-6C2BBBDE53E8}" presName="root2" presStyleCnt="0"/>
      <dgm:spPr/>
    </dgm:pt>
    <dgm:pt modelId="{6C9D3CA7-49FC-4F89-964A-4596EA6A3EBA}" type="pres">
      <dgm:prSet presAssocID="{3CD1C187-7080-4298-87E6-6C2BBBDE53E8}" presName="LevelTwoTextNode" presStyleLbl="node4" presStyleIdx="4" presStyleCnt="14">
        <dgm:presLayoutVars>
          <dgm:chPref val="3"/>
        </dgm:presLayoutVars>
      </dgm:prSet>
      <dgm:spPr/>
      <dgm:t>
        <a:bodyPr/>
        <a:lstStyle/>
        <a:p>
          <a:pPr rtl="1"/>
          <a:endParaRPr lang="ar-IQ"/>
        </a:p>
      </dgm:t>
    </dgm:pt>
    <dgm:pt modelId="{7F9DFF1B-6D66-410F-BE93-3CB206BE80AB}" type="pres">
      <dgm:prSet presAssocID="{3CD1C187-7080-4298-87E6-6C2BBBDE53E8}" presName="level3hierChild" presStyleCnt="0"/>
      <dgm:spPr/>
    </dgm:pt>
    <dgm:pt modelId="{96110D5E-7C8B-4E68-A186-4D12AB74306E}" type="pres">
      <dgm:prSet presAssocID="{4BFB18B5-0C13-4E3D-AD5F-F9C8B960FB9B}" presName="conn2-1" presStyleLbl="parChTrans1D4" presStyleIdx="5" presStyleCnt="14"/>
      <dgm:spPr/>
      <dgm:t>
        <a:bodyPr/>
        <a:lstStyle/>
        <a:p>
          <a:pPr rtl="1"/>
          <a:endParaRPr lang="ar-IQ"/>
        </a:p>
      </dgm:t>
    </dgm:pt>
    <dgm:pt modelId="{96A1A916-660D-4065-B243-338741843557}" type="pres">
      <dgm:prSet presAssocID="{4BFB18B5-0C13-4E3D-AD5F-F9C8B960FB9B}" presName="connTx" presStyleLbl="parChTrans1D4" presStyleIdx="5" presStyleCnt="14"/>
      <dgm:spPr/>
      <dgm:t>
        <a:bodyPr/>
        <a:lstStyle/>
        <a:p>
          <a:pPr rtl="1"/>
          <a:endParaRPr lang="ar-IQ"/>
        </a:p>
      </dgm:t>
    </dgm:pt>
    <dgm:pt modelId="{9A0C7543-0A42-4DB4-8AD1-B3C4AA6F975C}" type="pres">
      <dgm:prSet presAssocID="{FEE97FEF-77C3-415E-A5CE-E82F52E7B583}" presName="root2" presStyleCnt="0"/>
      <dgm:spPr/>
    </dgm:pt>
    <dgm:pt modelId="{62BBDFB5-BB68-4592-9181-7A3DB00F6B42}" type="pres">
      <dgm:prSet presAssocID="{FEE97FEF-77C3-415E-A5CE-E82F52E7B583}" presName="LevelTwoTextNode" presStyleLbl="node4" presStyleIdx="5" presStyleCnt="14">
        <dgm:presLayoutVars>
          <dgm:chPref val="3"/>
        </dgm:presLayoutVars>
      </dgm:prSet>
      <dgm:spPr/>
      <dgm:t>
        <a:bodyPr/>
        <a:lstStyle/>
        <a:p>
          <a:pPr rtl="1"/>
          <a:endParaRPr lang="ar-IQ"/>
        </a:p>
      </dgm:t>
    </dgm:pt>
    <dgm:pt modelId="{AC8E0F06-7BD1-463C-9B1F-AB4672ABED1D}" type="pres">
      <dgm:prSet presAssocID="{FEE97FEF-77C3-415E-A5CE-E82F52E7B583}" presName="level3hierChild" presStyleCnt="0"/>
      <dgm:spPr/>
    </dgm:pt>
    <dgm:pt modelId="{B9183BFC-2448-4E0E-B219-D0A6B71DD87D}" type="pres">
      <dgm:prSet presAssocID="{DD6245E0-500B-4D08-A691-AD0ADCF751D4}" presName="conn2-1" presStyleLbl="parChTrans1D4" presStyleIdx="6" presStyleCnt="14"/>
      <dgm:spPr/>
      <dgm:t>
        <a:bodyPr/>
        <a:lstStyle/>
        <a:p>
          <a:pPr rtl="1"/>
          <a:endParaRPr lang="ar-IQ"/>
        </a:p>
      </dgm:t>
    </dgm:pt>
    <dgm:pt modelId="{7AA40BF9-12C0-4EF4-AC69-E63BD63ED0AD}" type="pres">
      <dgm:prSet presAssocID="{DD6245E0-500B-4D08-A691-AD0ADCF751D4}" presName="connTx" presStyleLbl="parChTrans1D4" presStyleIdx="6" presStyleCnt="14"/>
      <dgm:spPr/>
      <dgm:t>
        <a:bodyPr/>
        <a:lstStyle/>
        <a:p>
          <a:pPr rtl="1"/>
          <a:endParaRPr lang="ar-IQ"/>
        </a:p>
      </dgm:t>
    </dgm:pt>
    <dgm:pt modelId="{1E03B665-8F82-49C3-9365-95654DD9DA2E}" type="pres">
      <dgm:prSet presAssocID="{5CD1EF13-3DE7-43AF-8523-84D8028FC0FE}" presName="root2" presStyleCnt="0"/>
      <dgm:spPr/>
    </dgm:pt>
    <dgm:pt modelId="{A1272044-052A-4278-A17B-1E1732CB2C4E}" type="pres">
      <dgm:prSet presAssocID="{5CD1EF13-3DE7-43AF-8523-84D8028FC0FE}" presName="LevelTwoTextNode" presStyleLbl="node4" presStyleIdx="6" presStyleCnt="14">
        <dgm:presLayoutVars>
          <dgm:chPref val="3"/>
        </dgm:presLayoutVars>
      </dgm:prSet>
      <dgm:spPr/>
      <dgm:t>
        <a:bodyPr/>
        <a:lstStyle/>
        <a:p>
          <a:pPr rtl="1"/>
          <a:endParaRPr lang="ar-IQ"/>
        </a:p>
      </dgm:t>
    </dgm:pt>
    <dgm:pt modelId="{4E872233-01D5-4230-8FA5-3B2753779079}" type="pres">
      <dgm:prSet presAssocID="{5CD1EF13-3DE7-43AF-8523-84D8028FC0FE}" presName="level3hierChild" presStyleCnt="0"/>
      <dgm:spPr/>
    </dgm:pt>
    <dgm:pt modelId="{871E07EB-ED93-4BFE-B3DD-481B8F35F71B}" type="pres">
      <dgm:prSet presAssocID="{465EF0D6-C4E8-49C9-838C-30F45C9C8861}" presName="conn2-1" presStyleLbl="parChTrans1D4" presStyleIdx="7" presStyleCnt="14"/>
      <dgm:spPr/>
      <dgm:t>
        <a:bodyPr/>
        <a:lstStyle/>
        <a:p>
          <a:pPr rtl="1"/>
          <a:endParaRPr lang="ar-IQ"/>
        </a:p>
      </dgm:t>
    </dgm:pt>
    <dgm:pt modelId="{AB766091-D36A-4E62-A68F-240F9EBA382E}" type="pres">
      <dgm:prSet presAssocID="{465EF0D6-C4E8-49C9-838C-30F45C9C8861}" presName="connTx" presStyleLbl="parChTrans1D4" presStyleIdx="7" presStyleCnt="14"/>
      <dgm:spPr/>
      <dgm:t>
        <a:bodyPr/>
        <a:lstStyle/>
        <a:p>
          <a:pPr rtl="1"/>
          <a:endParaRPr lang="ar-IQ"/>
        </a:p>
      </dgm:t>
    </dgm:pt>
    <dgm:pt modelId="{6AE5F71E-346D-4EF4-A1AB-A317BDA8FAEA}" type="pres">
      <dgm:prSet presAssocID="{F75CF96D-7E4A-43CB-A2B9-E5B14BB62919}" presName="root2" presStyleCnt="0"/>
      <dgm:spPr/>
    </dgm:pt>
    <dgm:pt modelId="{0F1AF4A9-3E1E-4DA7-8317-2000DEE2BB94}" type="pres">
      <dgm:prSet presAssocID="{F75CF96D-7E4A-43CB-A2B9-E5B14BB62919}" presName="LevelTwoTextNode" presStyleLbl="node4" presStyleIdx="7" presStyleCnt="14">
        <dgm:presLayoutVars>
          <dgm:chPref val="3"/>
        </dgm:presLayoutVars>
      </dgm:prSet>
      <dgm:spPr/>
      <dgm:t>
        <a:bodyPr/>
        <a:lstStyle/>
        <a:p>
          <a:pPr rtl="1"/>
          <a:endParaRPr lang="ar-IQ"/>
        </a:p>
      </dgm:t>
    </dgm:pt>
    <dgm:pt modelId="{73C415A8-7C43-4072-98B8-A4935ED9F348}" type="pres">
      <dgm:prSet presAssocID="{F75CF96D-7E4A-43CB-A2B9-E5B14BB62919}" presName="level3hierChild" presStyleCnt="0"/>
      <dgm:spPr/>
    </dgm:pt>
    <dgm:pt modelId="{7B4E91B8-2123-482C-89EF-1B9886AC51D3}" type="pres">
      <dgm:prSet presAssocID="{B44325EA-2216-4B9E-9A27-431791A2260D}" presName="conn2-1" presStyleLbl="parChTrans1D4" presStyleIdx="8" presStyleCnt="14"/>
      <dgm:spPr/>
      <dgm:t>
        <a:bodyPr/>
        <a:lstStyle/>
        <a:p>
          <a:pPr rtl="1"/>
          <a:endParaRPr lang="ar-IQ"/>
        </a:p>
      </dgm:t>
    </dgm:pt>
    <dgm:pt modelId="{29A1062C-3EEA-4EDC-AD43-2F28BF70F0C6}" type="pres">
      <dgm:prSet presAssocID="{B44325EA-2216-4B9E-9A27-431791A2260D}" presName="connTx" presStyleLbl="parChTrans1D4" presStyleIdx="8" presStyleCnt="14"/>
      <dgm:spPr/>
      <dgm:t>
        <a:bodyPr/>
        <a:lstStyle/>
        <a:p>
          <a:pPr rtl="1"/>
          <a:endParaRPr lang="ar-IQ"/>
        </a:p>
      </dgm:t>
    </dgm:pt>
    <dgm:pt modelId="{C75A83CE-1CE0-4C2D-84FA-2996AEEE7840}" type="pres">
      <dgm:prSet presAssocID="{D88F6915-B1D1-417A-9391-62BD4D320400}" presName="root2" presStyleCnt="0"/>
      <dgm:spPr/>
    </dgm:pt>
    <dgm:pt modelId="{D95D6A2E-0970-4C43-9ACD-D7F593237EF0}" type="pres">
      <dgm:prSet presAssocID="{D88F6915-B1D1-417A-9391-62BD4D320400}" presName="LevelTwoTextNode" presStyleLbl="node4" presStyleIdx="8" presStyleCnt="14">
        <dgm:presLayoutVars>
          <dgm:chPref val="3"/>
        </dgm:presLayoutVars>
      </dgm:prSet>
      <dgm:spPr/>
      <dgm:t>
        <a:bodyPr/>
        <a:lstStyle/>
        <a:p>
          <a:pPr rtl="1"/>
          <a:endParaRPr lang="ar-IQ"/>
        </a:p>
      </dgm:t>
    </dgm:pt>
    <dgm:pt modelId="{31B266F2-0106-4343-AD45-32C191ABE9FB}" type="pres">
      <dgm:prSet presAssocID="{D88F6915-B1D1-417A-9391-62BD4D320400}" presName="level3hierChild" presStyleCnt="0"/>
      <dgm:spPr/>
    </dgm:pt>
    <dgm:pt modelId="{B65C8068-F961-4ECB-9AF8-59D20FA0EB17}" type="pres">
      <dgm:prSet presAssocID="{9FD62AC8-1718-4487-90E7-6DCFDC0BEEE7}" presName="conn2-1" presStyleLbl="parChTrans1D3" presStyleIdx="4" presStyleCnt="7"/>
      <dgm:spPr/>
      <dgm:t>
        <a:bodyPr/>
        <a:lstStyle/>
        <a:p>
          <a:pPr rtl="1"/>
          <a:endParaRPr lang="ar-IQ"/>
        </a:p>
      </dgm:t>
    </dgm:pt>
    <dgm:pt modelId="{20AA2713-6AD0-446F-8B08-A091DC2FFE31}" type="pres">
      <dgm:prSet presAssocID="{9FD62AC8-1718-4487-90E7-6DCFDC0BEEE7}" presName="connTx" presStyleLbl="parChTrans1D3" presStyleIdx="4" presStyleCnt="7"/>
      <dgm:spPr/>
      <dgm:t>
        <a:bodyPr/>
        <a:lstStyle/>
        <a:p>
          <a:pPr rtl="1"/>
          <a:endParaRPr lang="ar-IQ"/>
        </a:p>
      </dgm:t>
    </dgm:pt>
    <dgm:pt modelId="{052232CB-C54D-48CA-8600-1E5D4AAC9289}" type="pres">
      <dgm:prSet presAssocID="{AA3B3FF8-2E77-47B1-AB43-9A7BD0639F90}" presName="root2" presStyleCnt="0"/>
      <dgm:spPr/>
    </dgm:pt>
    <dgm:pt modelId="{E8711B5F-EA78-4CEB-84BE-0AD7233E782B}" type="pres">
      <dgm:prSet presAssocID="{AA3B3FF8-2E77-47B1-AB43-9A7BD0639F90}" presName="LevelTwoTextNode" presStyleLbl="node3" presStyleIdx="4" presStyleCnt="7">
        <dgm:presLayoutVars>
          <dgm:chPref val="3"/>
        </dgm:presLayoutVars>
      </dgm:prSet>
      <dgm:spPr/>
      <dgm:t>
        <a:bodyPr/>
        <a:lstStyle/>
        <a:p>
          <a:pPr rtl="1"/>
          <a:endParaRPr lang="ar-IQ"/>
        </a:p>
      </dgm:t>
    </dgm:pt>
    <dgm:pt modelId="{1B0FEF56-E328-4FE9-A6C8-3459DD7EA983}" type="pres">
      <dgm:prSet presAssocID="{AA3B3FF8-2E77-47B1-AB43-9A7BD0639F90}" presName="level3hierChild" presStyleCnt="0"/>
      <dgm:spPr/>
    </dgm:pt>
    <dgm:pt modelId="{B53D282D-9287-4082-926D-57D5993FCCEE}" type="pres">
      <dgm:prSet presAssocID="{B352DF89-C4E6-420D-B334-E2C6AC9D7D52}" presName="conn2-1" presStyleLbl="parChTrans1D4" presStyleIdx="9" presStyleCnt="14"/>
      <dgm:spPr/>
      <dgm:t>
        <a:bodyPr/>
        <a:lstStyle/>
        <a:p>
          <a:pPr rtl="1"/>
          <a:endParaRPr lang="ar-IQ"/>
        </a:p>
      </dgm:t>
    </dgm:pt>
    <dgm:pt modelId="{8C9D2870-E752-4787-9033-AA349869021A}" type="pres">
      <dgm:prSet presAssocID="{B352DF89-C4E6-420D-B334-E2C6AC9D7D52}" presName="connTx" presStyleLbl="parChTrans1D4" presStyleIdx="9" presStyleCnt="14"/>
      <dgm:spPr/>
      <dgm:t>
        <a:bodyPr/>
        <a:lstStyle/>
        <a:p>
          <a:pPr rtl="1"/>
          <a:endParaRPr lang="ar-IQ"/>
        </a:p>
      </dgm:t>
    </dgm:pt>
    <dgm:pt modelId="{6C24F1BD-4002-404E-800D-F8886EB96DAB}" type="pres">
      <dgm:prSet presAssocID="{6AA30F67-299B-4001-9A8C-7168F2784155}" presName="root2" presStyleCnt="0"/>
      <dgm:spPr/>
    </dgm:pt>
    <dgm:pt modelId="{0D71CE09-26FD-401E-BFAD-E5B43A3CC359}" type="pres">
      <dgm:prSet presAssocID="{6AA30F67-299B-4001-9A8C-7168F2784155}" presName="LevelTwoTextNode" presStyleLbl="node4" presStyleIdx="9" presStyleCnt="14" custLinFactNeighborX="-1130" custLinFactNeighborY="9266">
        <dgm:presLayoutVars>
          <dgm:chPref val="3"/>
        </dgm:presLayoutVars>
      </dgm:prSet>
      <dgm:spPr/>
      <dgm:t>
        <a:bodyPr/>
        <a:lstStyle/>
        <a:p>
          <a:pPr rtl="1"/>
          <a:endParaRPr lang="ar-IQ"/>
        </a:p>
      </dgm:t>
    </dgm:pt>
    <dgm:pt modelId="{3E874CFC-E891-451F-8659-F93181AD24E7}" type="pres">
      <dgm:prSet presAssocID="{6AA30F67-299B-4001-9A8C-7168F2784155}" presName="level3hierChild" presStyleCnt="0"/>
      <dgm:spPr/>
    </dgm:pt>
    <dgm:pt modelId="{E3858D64-BE48-4184-8DA4-127244FEF6F6}" type="pres">
      <dgm:prSet presAssocID="{B62F5B32-CDCF-4ED5-AE44-FA407361C791}" presName="conn2-1" presStyleLbl="parChTrans1D3" presStyleIdx="5" presStyleCnt="7"/>
      <dgm:spPr/>
      <dgm:t>
        <a:bodyPr/>
        <a:lstStyle/>
        <a:p>
          <a:pPr rtl="1"/>
          <a:endParaRPr lang="ar-IQ"/>
        </a:p>
      </dgm:t>
    </dgm:pt>
    <dgm:pt modelId="{E1B2B95B-35FB-427B-8EE9-D688C392FF24}" type="pres">
      <dgm:prSet presAssocID="{B62F5B32-CDCF-4ED5-AE44-FA407361C791}" presName="connTx" presStyleLbl="parChTrans1D3" presStyleIdx="5" presStyleCnt="7"/>
      <dgm:spPr/>
      <dgm:t>
        <a:bodyPr/>
        <a:lstStyle/>
        <a:p>
          <a:pPr rtl="1"/>
          <a:endParaRPr lang="ar-IQ"/>
        </a:p>
      </dgm:t>
    </dgm:pt>
    <dgm:pt modelId="{94A3B244-9A03-455C-8050-F5874171B63E}" type="pres">
      <dgm:prSet presAssocID="{61C30648-3971-4A0A-88AA-C4533B53BE4B}" presName="root2" presStyleCnt="0"/>
      <dgm:spPr/>
    </dgm:pt>
    <dgm:pt modelId="{9326B569-5520-47A1-B5EA-470770341E2E}" type="pres">
      <dgm:prSet presAssocID="{61C30648-3971-4A0A-88AA-C4533B53BE4B}" presName="LevelTwoTextNode" presStyleLbl="node3" presStyleIdx="5" presStyleCnt="7">
        <dgm:presLayoutVars>
          <dgm:chPref val="3"/>
        </dgm:presLayoutVars>
      </dgm:prSet>
      <dgm:spPr/>
      <dgm:t>
        <a:bodyPr/>
        <a:lstStyle/>
        <a:p>
          <a:pPr rtl="1"/>
          <a:endParaRPr lang="ar-IQ"/>
        </a:p>
      </dgm:t>
    </dgm:pt>
    <dgm:pt modelId="{055208ED-7CFA-4A47-8A42-49EFE7C65D75}" type="pres">
      <dgm:prSet presAssocID="{61C30648-3971-4A0A-88AA-C4533B53BE4B}" presName="level3hierChild" presStyleCnt="0"/>
      <dgm:spPr/>
    </dgm:pt>
    <dgm:pt modelId="{7C0BB226-0682-457F-A898-EC23CE6D4A0D}" type="pres">
      <dgm:prSet presAssocID="{487B1FD1-B874-4595-B4BF-5F983D9DBFE3}" presName="conn2-1" presStyleLbl="parChTrans1D4" presStyleIdx="10" presStyleCnt="14"/>
      <dgm:spPr/>
      <dgm:t>
        <a:bodyPr/>
        <a:lstStyle/>
        <a:p>
          <a:pPr rtl="1"/>
          <a:endParaRPr lang="ar-IQ"/>
        </a:p>
      </dgm:t>
    </dgm:pt>
    <dgm:pt modelId="{BADA5D4F-B92F-463F-9BD5-CD4DCE986688}" type="pres">
      <dgm:prSet presAssocID="{487B1FD1-B874-4595-B4BF-5F983D9DBFE3}" presName="connTx" presStyleLbl="parChTrans1D4" presStyleIdx="10" presStyleCnt="14"/>
      <dgm:spPr/>
      <dgm:t>
        <a:bodyPr/>
        <a:lstStyle/>
        <a:p>
          <a:pPr rtl="1"/>
          <a:endParaRPr lang="ar-IQ"/>
        </a:p>
      </dgm:t>
    </dgm:pt>
    <dgm:pt modelId="{ABCEEEC5-D3FF-4E97-9772-F7BF91860AF0}" type="pres">
      <dgm:prSet presAssocID="{E23D98E4-52B7-4FEB-AED7-6570E62FCB83}" presName="root2" presStyleCnt="0"/>
      <dgm:spPr/>
    </dgm:pt>
    <dgm:pt modelId="{699949D9-09FB-4541-8E42-7A5789764059}" type="pres">
      <dgm:prSet presAssocID="{E23D98E4-52B7-4FEB-AED7-6570E62FCB83}" presName="LevelTwoTextNode" presStyleLbl="node4" presStyleIdx="10" presStyleCnt="14">
        <dgm:presLayoutVars>
          <dgm:chPref val="3"/>
        </dgm:presLayoutVars>
      </dgm:prSet>
      <dgm:spPr/>
      <dgm:t>
        <a:bodyPr/>
        <a:lstStyle/>
        <a:p>
          <a:pPr rtl="1"/>
          <a:endParaRPr lang="ar-IQ"/>
        </a:p>
      </dgm:t>
    </dgm:pt>
    <dgm:pt modelId="{ACEC9B6D-F3A9-4C7A-B9E3-3DD6F4416524}" type="pres">
      <dgm:prSet presAssocID="{E23D98E4-52B7-4FEB-AED7-6570E62FCB83}" presName="level3hierChild" presStyleCnt="0"/>
      <dgm:spPr/>
    </dgm:pt>
    <dgm:pt modelId="{E3EB9094-5FA4-4AAC-AFD1-AD1AE4B8630D}" type="pres">
      <dgm:prSet presAssocID="{DDEED866-C784-4693-9B5B-49F45AEA6D0F}" presName="conn2-1" presStyleLbl="parChTrans1D4" presStyleIdx="11" presStyleCnt="14"/>
      <dgm:spPr/>
      <dgm:t>
        <a:bodyPr/>
        <a:lstStyle/>
        <a:p>
          <a:pPr rtl="1"/>
          <a:endParaRPr lang="ar-IQ"/>
        </a:p>
      </dgm:t>
    </dgm:pt>
    <dgm:pt modelId="{8469867F-3180-492D-BFCF-5A9B92F71CA2}" type="pres">
      <dgm:prSet presAssocID="{DDEED866-C784-4693-9B5B-49F45AEA6D0F}" presName="connTx" presStyleLbl="parChTrans1D4" presStyleIdx="11" presStyleCnt="14"/>
      <dgm:spPr/>
      <dgm:t>
        <a:bodyPr/>
        <a:lstStyle/>
        <a:p>
          <a:pPr rtl="1"/>
          <a:endParaRPr lang="ar-IQ"/>
        </a:p>
      </dgm:t>
    </dgm:pt>
    <dgm:pt modelId="{7A069DF3-0E27-4DC6-AC17-2D910E217C14}" type="pres">
      <dgm:prSet presAssocID="{AED14C39-2776-4A83-8BCD-891BC1689D82}" presName="root2" presStyleCnt="0"/>
      <dgm:spPr/>
    </dgm:pt>
    <dgm:pt modelId="{9AB5C105-6801-4F55-A99A-9D6D171A809B}" type="pres">
      <dgm:prSet presAssocID="{AED14C39-2776-4A83-8BCD-891BC1689D82}" presName="LevelTwoTextNode" presStyleLbl="node4" presStyleIdx="11" presStyleCnt="14">
        <dgm:presLayoutVars>
          <dgm:chPref val="3"/>
        </dgm:presLayoutVars>
      </dgm:prSet>
      <dgm:spPr/>
      <dgm:t>
        <a:bodyPr/>
        <a:lstStyle/>
        <a:p>
          <a:pPr rtl="1"/>
          <a:endParaRPr lang="ar-IQ"/>
        </a:p>
      </dgm:t>
    </dgm:pt>
    <dgm:pt modelId="{37C9795D-98A4-4351-B528-38B82CABCD47}" type="pres">
      <dgm:prSet presAssocID="{AED14C39-2776-4A83-8BCD-891BC1689D82}" presName="level3hierChild" presStyleCnt="0"/>
      <dgm:spPr/>
    </dgm:pt>
    <dgm:pt modelId="{1B5161A3-91E3-4464-94A0-C95D98B56BD0}" type="pres">
      <dgm:prSet presAssocID="{87A3D0EC-93C8-48FC-B92C-5A1F58A6C339}" presName="conn2-1" presStyleLbl="parChTrans1D4" presStyleIdx="12" presStyleCnt="14"/>
      <dgm:spPr/>
      <dgm:t>
        <a:bodyPr/>
        <a:lstStyle/>
        <a:p>
          <a:pPr rtl="1"/>
          <a:endParaRPr lang="ar-IQ"/>
        </a:p>
      </dgm:t>
    </dgm:pt>
    <dgm:pt modelId="{F6E91239-8FB3-4AD8-B74E-B391D01E6966}" type="pres">
      <dgm:prSet presAssocID="{87A3D0EC-93C8-48FC-B92C-5A1F58A6C339}" presName="connTx" presStyleLbl="parChTrans1D4" presStyleIdx="12" presStyleCnt="14"/>
      <dgm:spPr/>
      <dgm:t>
        <a:bodyPr/>
        <a:lstStyle/>
        <a:p>
          <a:pPr rtl="1"/>
          <a:endParaRPr lang="ar-IQ"/>
        </a:p>
      </dgm:t>
    </dgm:pt>
    <dgm:pt modelId="{0D5634AA-0BE3-4F07-8847-616948DE0B60}" type="pres">
      <dgm:prSet presAssocID="{F2FF9424-DEF9-4736-9FC5-1E85E984FCD9}" presName="root2" presStyleCnt="0"/>
      <dgm:spPr/>
    </dgm:pt>
    <dgm:pt modelId="{F98DAB81-2BCF-47DB-A730-EB862F05CC88}" type="pres">
      <dgm:prSet presAssocID="{F2FF9424-DEF9-4736-9FC5-1E85E984FCD9}" presName="LevelTwoTextNode" presStyleLbl="node4" presStyleIdx="12" presStyleCnt="14">
        <dgm:presLayoutVars>
          <dgm:chPref val="3"/>
        </dgm:presLayoutVars>
      </dgm:prSet>
      <dgm:spPr/>
      <dgm:t>
        <a:bodyPr/>
        <a:lstStyle/>
        <a:p>
          <a:pPr rtl="1"/>
          <a:endParaRPr lang="ar-IQ"/>
        </a:p>
      </dgm:t>
    </dgm:pt>
    <dgm:pt modelId="{237E253C-EED7-4273-9D62-5C06715F43B6}" type="pres">
      <dgm:prSet presAssocID="{F2FF9424-DEF9-4736-9FC5-1E85E984FCD9}" presName="level3hierChild" presStyleCnt="0"/>
      <dgm:spPr/>
    </dgm:pt>
    <dgm:pt modelId="{C617E01D-F737-4949-90C9-A2CE22E55141}" type="pres">
      <dgm:prSet presAssocID="{EC01E170-14CC-4924-B65A-661E71FE8665}" presName="conn2-1" presStyleLbl="parChTrans1D3" presStyleIdx="6" presStyleCnt="7"/>
      <dgm:spPr/>
      <dgm:t>
        <a:bodyPr/>
        <a:lstStyle/>
        <a:p>
          <a:pPr rtl="1"/>
          <a:endParaRPr lang="ar-IQ"/>
        </a:p>
      </dgm:t>
    </dgm:pt>
    <dgm:pt modelId="{6B47439B-39F7-4753-B050-666F6AB47080}" type="pres">
      <dgm:prSet presAssocID="{EC01E170-14CC-4924-B65A-661E71FE8665}" presName="connTx" presStyleLbl="parChTrans1D3" presStyleIdx="6" presStyleCnt="7"/>
      <dgm:spPr/>
      <dgm:t>
        <a:bodyPr/>
        <a:lstStyle/>
        <a:p>
          <a:pPr rtl="1"/>
          <a:endParaRPr lang="ar-IQ"/>
        </a:p>
      </dgm:t>
    </dgm:pt>
    <dgm:pt modelId="{5F4F34FA-FC81-4B7D-9809-FABEA9EA42BA}" type="pres">
      <dgm:prSet presAssocID="{0BAE6322-16DC-46BC-BA8A-10681D96CEF2}" presName="root2" presStyleCnt="0"/>
      <dgm:spPr/>
    </dgm:pt>
    <dgm:pt modelId="{89F72212-56C7-47F8-BA49-2EC1F948D3F7}" type="pres">
      <dgm:prSet presAssocID="{0BAE6322-16DC-46BC-BA8A-10681D96CEF2}" presName="LevelTwoTextNode" presStyleLbl="node3" presStyleIdx="6" presStyleCnt="7">
        <dgm:presLayoutVars>
          <dgm:chPref val="3"/>
        </dgm:presLayoutVars>
      </dgm:prSet>
      <dgm:spPr/>
      <dgm:t>
        <a:bodyPr/>
        <a:lstStyle/>
        <a:p>
          <a:pPr rtl="1"/>
          <a:endParaRPr lang="ar-IQ"/>
        </a:p>
      </dgm:t>
    </dgm:pt>
    <dgm:pt modelId="{D5E37308-B2A3-40BE-B447-CDDCE1D7740C}" type="pres">
      <dgm:prSet presAssocID="{0BAE6322-16DC-46BC-BA8A-10681D96CEF2}" presName="level3hierChild" presStyleCnt="0"/>
      <dgm:spPr/>
    </dgm:pt>
    <dgm:pt modelId="{CB9AF833-80F9-43F7-B55F-A33814295DA9}" type="pres">
      <dgm:prSet presAssocID="{C366D6EE-464F-43E7-B6EF-5EB7BCAB4719}" presName="conn2-1" presStyleLbl="parChTrans1D4" presStyleIdx="13" presStyleCnt="14"/>
      <dgm:spPr/>
      <dgm:t>
        <a:bodyPr/>
        <a:lstStyle/>
        <a:p>
          <a:pPr rtl="1"/>
          <a:endParaRPr lang="ar-IQ"/>
        </a:p>
      </dgm:t>
    </dgm:pt>
    <dgm:pt modelId="{64DDB4A7-A06F-4D60-88BA-663994FD0D05}" type="pres">
      <dgm:prSet presAssocID="{C366D6EE-464F-43E7-B6EF-5EB7BCAB4719}" presName="connTx" presStyleLbl="parChTrans1D4" presStyleIdx="13" presStyleCnt="14"/>
      <dgm:spPr/>
      <dgm:t>
        <a:bodyPr/>
        <a:lstStyle/>
        <a:p>
          <a:pPr rtl="1"/>
          <a:endParaRPr lang="ar-IQ"/>
        </a:p>
      </dgm:t>
    </dgm:pt>
    <dgm:pt modelId="{0863E9CF-C182-4D97-A0A0-0678A62DB924}" type="pres">
      <dgm:prSet presAssocID="{39FB8634-008B-46B3-9B82-A070DC9428B5}" presName="root2" presStyleCnt="0"/>
      <dgm:spPr/>
    </dgm:pt>
    <dgm:pt modelId="{608307B7-AEBC-4C5C-A917-6AA6C6D72468}" type="pres">
      <dgm:prSet presAssocID="{39FB8634-008B-46B3-9B82-A070DC9428B5}" presName="LevelTwoTextNode" presStyleLbl="node4" presStyleIdx="13" presStyleCnt="14">
        <dgm:presLayoutVars>
          <dgm:chPref val="3"/>
        </dgm:presLayoutVars>
      </dgm:prSet>
      <dgm:spPr/>
      <dgm:t>
        <a:bodyPr/>
        <a:lstStyle/>
        <a:p>
          <a:pPr rtl="1"/>
          <a:endParaRPr lang="ar-IQ"/>
        </a:p>
      </dgm:t>
    </dgm:pt>
    <dgm:pt modelId="{EE1E0D2B-90B3-4AFB-B530-C4A197637183}" type="pres">
      <dgm:prSet presAssocID="{39FB8634-008B-46B3-9B82-A070DC9428B5}" presName="level3hierChild" presStyleCnt="0"/>
      <dgm:spPr/>
    </dgm:pt>
  </dgm:ptLst>
  <dgm:cxnLst>
    <dgm:cxn modelId="{79476D49-C559-43E2-83E2-4D7D3A7ABD33}" srcId="{D50AFF30-154C-4296-8A51-DB8D2B9D6C6A}" destId="{5CD1EF13-3DE7-43AF-8523-84D8028FC0FE}" srcOrd="1" destOrd="0" parTransId="{DD6245E0-500B-4D08-A691-AD0ADCF751D4}" sibTransId="{E78616F7-61D1-4DB5-A158-F91A196ACDBB}"/>
    <dgm:cxn modelId="{A8C7ADA9-F19C-4E6C-93A0-8E98C507622B}" type="presOf" srcId="{B605DF84-6901-49B5-BAF4-1471A8788819}" destId="{4DB2354E-1949-4AED-BA5E-77E23EF6DA41}" srcOrd="0" destOrd="0" presId="urn:microsoft.com/office/officeart/2008/layout/HorizontalMultiLevelHierarchy"/>
    <dgm:cxn modelId="{F044E515-678F-4819-8520-722431784991}" type="presOf" srcId="{81979B39-6230-4D73-ACE7-92E8B42C09F1}" destId="{0CEA23C1-D0C1-407C-BA1C-9798C817A747}" srcOrd="1" destOrd="0" presId="urn:microsoft.com/office/officeart/2008/layout/HorizontalMultiLevelHierarchy"/>
    <dgm:cxn modelId="{87954C34-AE7A-42A0-B393-A9431C3A52D5}" type="presOf" srcId="{C37B4C26-5D04-4526-B019-D003FDFA11FB}" destId="{6B819C2D-F822-44ED-A71D-5F02243BD272}" srcOrd="0" destOrd="0" presId="urn:microsoft.com/office/officeart/2008/layout/HorizontalMultiLevelHierarchy"/>
    <dgm:cxn modelId="{5BD9EA8C-BEE6-4ED8-9C0B-054900603F2C}" type="presOf" srcId="{8D359945-9A81-41D7-82AC-982B3D9EA2C0}" destId="{4F8B7A17-1697-4963-A7DE-8F3F12365CDF}" srcOrd="0" destOrd="0" presId="urn:microsoft.com/office/officeart/2008/layout/HorizontalMultiLevelHierarchy"/>
    <dgm:cxn modelId="{5A1DA241-D9A6-4C65-87FF-AF4F6450A52B}" type="presOf" srcId="{EC01E170-14CC-4924-B65A-661E71FE8665}" destId="{6B47439B-39F7-4753-B050-666F6AB47080}" srcOrd="1" destOrd="0" presId="urn:microsoft.com/office/officeart/2008/layout/HorizontalMultiLevelHierarchy"/>
    <dgm:cxn modelId="{998A51FB-3997-4FC9-BD68-3AF68EBF28CF}" srcId="{D50AFF30-154C-4296-8A51-DB8D2B9D6C6A}" destId="{7446677B-7C45-4FF8-B6E3-9496FD7854D5}" srcOrd="0" destOrd="0" parTransId="{8D359945-9A81-41D7-82AC-982B3D9EA2C0}" sibTransId="{09006524-38C0-4663-915A-2B0F8EDF05DC}"/>
    <dgm:cxn modelId="{59010686-8B9B-4397-8B0B-BC5E72703308}" type="presOf" srcId="{465EF0D6-C4E8-49C9-838C-30F45C9C8861}" destId="{AB766091-D36A-4E62-A68F-240F9EBA382E}" srcOrd="1" destOrd="0" presId="urn:microsoft.com/office/officeart/2008/layout/HorizontalMultiLevelHierarchy"/>
    <dgm:cxn modelId="{6A511BC3-8B5E-4371-9735-023239EBD3B1}" type="presOf" srcId="{B44325EA-2216-4B9E-9A27-431791A2260D}" destId="{29A1062C-3EEA-4EDC-AD43-2F28BF70F0C6}" srcOrd="1" destOrd="0" presId="urn:microsoft.com/office/officeart/2008/layout/HorizontalMultiLevelHierarchy"/>
    <dgm:cxn modelId="{08B12437-F131-4A45-A798-92287250CECD}" type="presOf" srcId="{61C30648-3971-4A0A-88AA-C4533B53BE4B}" destId="{9326B569-5520-47A1-B5EA-470770341E2E}" srcOrd="0" destOrd="0" presId="urn:microsoft.com/office/officeart/2008/layout/HorizontalMultiLevelHierarchy"/>
    <dgm:cxn modelId="{8BB29769-3A3B-4D65-8EEC-4FA91DE5D46F}" type="presOf" srcId="{B352DF89-C4E6-420D-B334-E2C6AC9D7D52}" destId="{B53D282D-9287-4082-926D-57D5993FCCEE}" srcOrd="0" destOrd="0" presId="urn:microsoft.com/office/officeart/2008/layout/HorizontalMultiLevelHierarchy"/>
    <dgm:cxn modelId="{593099D1-B7F6-463A-9100-5BF73E7FEB57}" srcId="{FEF1FC28-C2F7-4A81-AFDC-5CFECB2847C9}" destId="{81D48FBC-6719-48C9-8924-DE165E0C1990}" srcOrd="0" destOrd="0" parTransId="{CE32D850-E43B-492D-98C7-254ADAB4ED17}" sibTransId="{4E8D5AD9-6811-4960-A59E-AD9A91E067BE}"/>
    <dgm:cxn modelId="{8085C556-4B64-41AC-A3E2-D1104EF1BF9A}" srcId="{600B60DA-81F8-4F96-9C5C-37695CF57C85}" destId="{61C30648-3971-4A0A-88AA-C4533B53BE4B}" srcOrd="3" destOrd="0" parTransId="{B62F5B32-CDCF-4ED5-AE44-FA407361C791}" sibTransId="{0952D897-65CD-4346-943A-F1F1626F1E8C}"/>
    <dgm:cxn modelId="{EB475B7A-65BC-4641-8D00-AD5C31A8B534}" type="presOf" srcId="{B352DF89-C4E6-420D-B334-E2C6AC9D7D52}" destId="{8C9D2870-E752-4787-9033-AA349869021A}" srcOrd="1" destOrd="0" presId="urn:microsoft.com/office/officeart/2008/layout/HorizontalMultiLevelHierarchy"/>
    <dgm:cxn modelId="{A67D6466-D3F0-479D-8F34-0FD0EBDE238B}" type="presOf" srcId="{1A9D63E3-8402-43C5-8C5F-775C422C9B0A}" destId="{52FAB81B-8739-4E30-BA53-436FCEC61638}" srcOrd="0" destOrd="0" presId="urn:microsoft.com/office/officeart/2008/layout/HorizontalMultiLevelHierarchy"/>
    <dgm:cxn modelId="{4D60B232-B918-49A7-B6BA-732CD7F6B5BA}" type="presOf" srcId="{DD6245E0-500B-4D08-A691-AD0ADCF751D4}" destId="{7AA40BF9-12C0-4EF4-AC69-E63BD63ED0AD}" srcOrd="1" destOrd="0" presId="urn:microsoft.com/office/officeart/2008/layout/HorizontalMultiLevelHierarchy"/>
    <dgm:cxn modelId="{8CB9194D-99B0-40F3-B994-7A575000C9C8}" type="presOf" srcId="{5F739DB3-9077-44B1-843A-3A421476793C}" destId="{96DF360F-769D-41E8-A7D1-59868F98057F}" srcOrd="1" destOrd="0" presId="urn:microsoft.com/office/officeart/2008/layout/HorizontalMultiLevelHierarchy"/>
    <dgm:cxn modelId="{477818E3-AE03-4BA3-866E-659635E33882}" srcId="{F38178FF-5867-46A6-9D6A-69D818F54876}" destId="{6713F752-637A-4E7D-95E1-EC6C55CF87EE}" srcOrd="0" destOrd="0" parTransId="{81979B39-6230-4D73-ACE7-92E8B42C09F1}" sibTransId="{04F34534-3F67-46D8-B26C-F43736C83034}"/>
    <dgm:cxn modelId="{D0545287-B164-45B7-827C-8AE4532B0940}" type="presOf" srcId="{FEE97FEF-77C3-415E-A5CE-E82F52E7B583}" destId="{62BBDFB5-BB68-4592-9181-7A3DB00F6B42}" srcOrd="0" destOrd="0" presId="urn:microsoft.com/office/officeart/2008/layout/HorizontalMultiLevelHierarchy"/>
    <dgm:cxn modelId="{4177CB87-0C8E-4585-833C-94B95162A186}" type="presOf" srcId="{0ABFFADB-04F5-4EDB-87EA-D8ED5116F9E2}" destId="{44D9F3E8-514E-4837-A13E-61C269B7B241}" srcOrd="0" destOrd="0" presId="urn:microsoft.com/office/officeart/2008/layout/HorizontalMultiLevelHierarchy"/>
    <dgm:cxn modelId="{347AB41E-D4C5-49CF-BE1E-699CDF7811DE}" type="presOf" srcId="{4BFB18B5-0C13-4E3D-AD5F-F9C8B960FB9B}" destId="{96A1A916-660D-4065-B243-338741843557}" srcOrd="1" destOrd="0" presId="urn:microsoft.com/office/officeart/2008/layout/HorizontalMultiLevelHierarchy"/>
    <dgm:cxn modelId="{C7D7FAE4-650F-4915-9C27-1F0B79B6FCE5}" type="presOf" srcId="{E02022E5-31CB-4477-A5C8-5289DD48D86C}" destId="{CB60A35A-44EA-4A7C-AC6A-430648F80D5A}" srcOrd="1" destOrd="0" presId="urn:microsoft.com/office/officeart/2008/layout/HorizontalMultiLevelHierarchy"/>
    <dgm:cxn modelId="{E3A5D707-3FB2-47A9-843C-8A119F975A3C}" type="presOf" srcId="{F268092B-7158-4E47-8FF0-00EA44B8E5F0}" destId="{67AA4DED-9014-4728-8437-DDD4BC7F3669}" srcOrd="1" destOrd="0" presId="urn:microsoft.com/office/officeart/2008/layout/HorizontalMultiLevelHierarchy"/>
    <dgm:cxn modelId="{8A52FF10-643A-4B9C-873F-E6D7530EE681}" type="presOf" srcId="{EC01E170-14CC-4924-B65A-661E71FE8665}" destId="{C617E01D-F737-4949-90C9-A2CE22E55141}" srcOrd="0" destOrd="0" presId="urn:microsoft.com/office/officeart/2008/layout/HorizontalMultiLevelHierarchy"/>
    <dgm:cxn modelId="{7169F1D0-5A95-4654-937E-09CE8C7FED8D}" type="presOf" srcId="{AA3B3FF8-2E77-47B1-AB43-9A7BD0639F90}" destId="{E8711B5F-EA78-4CEB-84BE-0AD7233E782B}" srcOrd="0" destOrd="0" presId="urn:microsoft.com/office/officeart/2008/layout/HorizontalMultiLevelHierarchy"/>
    <dgm:cxn modelId="{2C159FCB-F314-40F0-BF2F-C1AB2D999FD1}" type="presOf" srcId="{E424EF44-8C58-476E-8DCB-9C37A4E18349}" destId="{0430DC28-9A8A-4820-909E-AA9781812865}" srcOrd="0" destOrd="0" presId="urn:microsoft.com/office/officeart/2008/layout/HorizontalMultiLevelHierarchy"/>
    <dgm:cxn modelId="{D87388B1-3FE4-43F2-8E41-09D7E7ED6ADC}" type="presOf" srcId="{F268092B-7158-4E47-8FF0-00EA44B8E5F0}" destId="{91A5A839-2CCA-497E-AFDA-8D28FCC5262E}" srcOrd="0" destOrd="0" presId="urn:microsoft.com/office/officeart/2008/layout/HorizontalMultiLevelHierarchy"/>
    <dgm:cxn modelId="{947E6956-C999-498A-B234-8951AA99AC3F}" type="presOf" srcId="{465EF0D6-C4E8-49C9-838C-30F45C9C8861}" destId="{871E07EB-ED93-4BFE-B3DD-481B8F35F71B}" srcOrd="0" destOrd="0" presId="urn:microsoft.com/office/officeart/2008/layout/HorizontalMultiLevelHierarchy"/>
    <dgm:cxn modelId="{7636928E-25F2-4F4C-85E2-8D78BC3FF9BB}" type="presOf" srcId="{39FB8634-008B-46B3-9B82-A070DC9428B5}" destId="{608307B7-AEBC-4C5C-A917-6AA6C6D72468}" srcOrd="0" destOrd="0" presId="urn:microsoft.com/office/officeart/2008/layout/HorizontalMultiLevelHierarchy"/>
    <dgm:cxn modelId="{4ED70DF8-6356-44AE-9013-0481125E1550}" type="presOf" srcId="{FEF1FC28-C2F7-4A81-AFDC-5CFECB2847C9}" destId="{3017CA5D-C2E9-4000-877E-61ED94403B26}" srcOrd="0" destOrd="0" presId="urn:microsoft.com/office/officeart/2008/layout/HorizontalMultiLevelHierarchy"/>
    <dgm:cxn modelId="{EC2C0D91-4057-490E-B534-F58B9C83E417}" type="presOf" srcId="{4BFB18B5-0C13-4E3D-AD5F-F9C8B960FB9B}" destId="{96110D5E-7C8B-4E68-A186-4D12AB74306E}" srcOrd="0" destOrd="0" presId="urn:microsoft.com/office/officeart/2008/layout/HorizontalMultiLevelHierarchy"/>
    <dgm:cxn modelId="{02330685-C4D5-49E2-98ED-8BE7D313B853}" srcId="{61C30648-3971-4A0A-88AA-C4533B53BE4B}" destId="{E23D98E4-52B7-4FEB-AED7-6570E62FCB83}" srcOrd="0" destOrd="0" parTransId="{487B1FD1-B874-4595-B4BF-5F983D9DBFE3}" sibTransId="{A3E84C3C-C725-4421-A0B6-9CDBC9F87A76}"/>
    <dgm:cxn modelId="{44349CE0-55D8-41EE-9C7D-720E44984DA4}" srcId="{600B60DA-81F8-4F96-9C5C-37695CF57C85}" destId="{F38178FF-5867-46A6-9D6A-69D818F54876}" srcOrd="0" destOrd="0" parTransId="{1A9D63E3-8402-43C5-8C5F-775C422C9B0A}" sibTransId="{9C73A2A6-F93E-457D-B6A3-1255C3FE06EE}"/>
    <dgm:cxn modelId="{ACE15574-62A2-4330-AA1F-F53BE0AED445}" type="presOf" srcId="{F38178FF-5867-46A6-9D6A-69D818F54876}" destId="{C0C79F6D-7BC6-4F53-885B-E12CE876FC8F}" srcOrd="0" destOrd="0" presId="urn:microsoft.com/office/officeart/2008/layout/HorizontalMultiLevelHierarchy"/>
    <dgm:cxn modelId="{C506E4EC-28DF-4C7C-9481-AAB18EF3D23B}" type="presOf" srcId="{C366D6EE-464F-43E7-B6EF-5EB7BCAB4719}" destId="{64DDB4A7-A06F-4D60-88BA-663994FD0D05}" srcOrd="1" destOrd="0" presId="urn:microsoft.com/office/officeart/2008/layout/HorizontalMultiLevelHierarchy"/>
    <dgm:cxn modelId="{DB98AEEE-6D84-4DD5-B2B7-7C5A3E7CBFDE}" type="presOf" srcId="{DDEED866-C784-4693-9B5B-49F45AEA6D0F}" destId="{8469867F-3180-492D-BFCF-5A9B92F71CA2}" srcOrd="1" destOrd="0" presId="urn:microsoft.com/office/officeart/2008/layout/HorizontalMultiLevelHierarchy"/>
    <dgm:cxn modelId="{FC31B6D2-8BD9-4B56-8F93-61387B008DB5}" type="presOf" srcId="{B44325EA-2216-4B9E-9A27-431791A2260D}" destId="{7B4E91B8-2123-482C-89EF-1B9886AC51D3}" srcOrd="0" destOrd="0" presId="urn:microsoft.com/office/officeart/2008/layout/HorizontalMultiLevelHierarchy"/>
    <dgm:cxn modelId="{44AD12D8-785F-4624-9A86-817A924409E4}" type="presOf" srcId="{E23D98E4-52B7-4FEB-AED7-6570E62FCB83}" destId="{699949D9-09FB-4541-8E42-7A5789764059}" srcOrd="0" destOrd="0" presId="urn:microsoft.com/office/officeart/2008/layout/HorizontalMultiLevelHierarchy"/>
    <dgm:cxn modelId="{9908421A-B22E-4007-93CE-A6293A1425FB}" type="presOf" srcId="{9FD62AC8-1718-4487-90E7-6DCFDC0BEEE7}" destId="{B65C8068-F961-4ECB-9AF8-59D20FA0EB17}" srcOrd="0" destOrd="0" presId="urn:microsoft.com/office/officeart/2008/layout/HorizontalMultiLevelHierarchy"/>
    <dgm:cxn modelId="{6ED252AA-BC3C-4721-B1C6-C5FEF1AC0F51}" type="presOf" srcId="{783FFEEA-17EF-4E1E-8CD7-5A919C5C1649}" destId="{72C9D8F8-34C2-484A-8B10-9A083A65B317}" srcOrd="0" destOrd="0" presId="urn:microsoft.com/office/officeart/2008/layout/HorizontalMultiLevelHierarchy"/>
    <dgm:cxn modelId="{2315F55F-4BA6-44F2-8697-3A871A00FA1A}" type="presOf" srcId="{9B43FB7B-198D-4234-A3BD-4B8BAA8AF1DB}" destId="{51AD4AE4-C252-4289-B524-F2679AB5D0CF}" srcOrd="0" destOrd="0" presId="urn:microsoft.com/office/officeart/2008/layout/HorizontalMultiLevelHierarchy"/>
    <dgm:cxn modelId="{610101CF-B644-47D4-96CB-87D665B0C359}" type="presOf" srcId="{E02022E5-31CB-4477-A5C8-5289DD48D86C}" destId="{E9EFDF20-1EA5-4D8D-B19C-975B12E452AA}" srcOrd="0" destOrd="0" presId="urn:microsoft.com/office/officeart/2008/layout/HorizontalMultiLevelHierarchy"/>
    <dgm:cxn modelId="{0AC97D34-6371-4B15-9522-EBFBD5829C92}" type="presOf" srcId="{69298FFB-E70D-4116-BEC8-750FA949E152}" destId="{5118EC57-61FF-4875-B30C-5E5B5D724137}" srcOrd="0" destOrd="0" presId="urn:microsoft.com/office/officeart/2008/layout/HorizontalMultiLevelHierarchy"/>
    <dgm:cxn modelId="{79D2EE8C-BA42-4EC4-8D94-0A8B98642A2E}" srcId="{600B60DA-81F8-4F96-9C5C-37695CF57C85}" destId="{0BAE6322-16DC-46BC-BA8A-10681D96CEF2}" srcOrd="4" destOrd="0" parTransId="{EC01E170-14CC-4924-B65A-661E71FE8665}" sibTransId="{7B3AB3B9-C5CF-4606-B09E-DD2E1A7B5FFF}"/>
    <dgm:cxn modelId="{96566863-877C-4790-A5FD-B6D7884683F2}" srcId="{783FFEEA-17EF-4E1E-8CD7-5A919C5C1649}" destId="{0ABFFADB-04F5-4EDB-87EA-D8ED5116F9E2}" srcOrd="0" destOrd="0" parTransId="{C37B4C26-5D04-4526-B019-D003FDFA11FB}" sibTransId="{38FA8282-F119-4C17-93DE-894942961E54}"/>
    <dgm:cxn modelId="{852BC358-DAD4-475F-9C30-35DCAAB93BC8}" srcId="{5CD1EF13-3DE7-43AF-8523-84D8028FC0FE}" destId="{D88F6915-B1D1-417A-9391-62BD4D320400}" srcOrd="1" destOrd="0" parTransId="{B44325EA-2216-4B9E-9A27-431791A2260D}" sibTransId="{41C33BED-8B05-4080-AE37-75B57EF9110F}"/>
    <dgm:cxn modelId="{C72DA19A-A8F8-4B1B-9202-F0BD74E4A1F5}" type="presOf" srcId="{AC094CD5-DDA2-442F-8215-771658E79665}" destId="{1AA62578-33F0-42BB-A76B-719785657CFB}" srcOrd="0" destOrd="0" presId="urn:microsoft.com/office/officeart/2008/layout/HorizontalMultiLevelHierarchy"/>
    <dgm:cxn modelId="{AB3BA2B8-876E-4F0B-8CDB-3DF0A8B1775C}" type="presOf" srcId="{AED14C39-2776-4A83-8BCD-891BC1689D82}" destId="{9AB5C105-6801-4F55-A99A-9D6D171A809B}" srcOrd="0" destOrd="0" presId="urn:microsoft.com/office/officeart/2008/layout/HorizontalMultiLevelHierarchy"/>
    <dgm:cxn modelId="{6F046535-9BC9-4DAB-98DE-6DC2AA9FEF2C}" type="presOf" srcId="{93C645EB-0DF9-428D-9577-55EEC99C1278}" destId="{A7E2BBF6-CC9D-4D4A-82AE-5C2E5B2E0136}" srcOrd="0" destOrd="0" presId="urn:microsoft.com/office/officeart/2008/layout/HorizontalMultiLevelHierarchy"/>
    <dgm:cxn modelId="{D5ED7AB4-D5B9-4B00-B214-61176BFFA16D}" srcId="{0BAE6322-16DC-46BC-BA8A-10681D96CEF2}" destId="{39FB8634-008B-46B3-9B82-A070DC9428B5}" srcOrd="0" destOrd="0" parTransId="{C366D6EE-464F-43E7-B6EF-5EB7BCAB4719}" sibTransId="{08972823-4936-4859-BEA7-009104246D3B}"/>
    <dgm:cxn modelId="{E1CEE8AE-7CB2-4B05-9797-039E0105DB0B}" type="presOf" srcId="{F2FF9424-DEF9-4736-9FC5-1E85E984FCD9}" destId="{F98DAB81-2BCF-47DB-A730-EB862F05CC88}" srcOrd="0" destOrd="0" presId="urn:microsoft.com/office/officeart/2008/layout/HorizontalMultiLevelHierarchy"/>
    <dgm:cxn modelId="{B9236B10-B76D-4BC2-90D2-5407BF9310F4}" type="presOf" srcId="{B62F5B32-CDCF-4ED5-AE44-FA407361C791}" destId="{E1B2B95B-35FB-427B-8EE9-D688C392FF24}" srcOrd="1" destOrd="0" presId="urn:microsoft.com/office/officeart/2008/layout/HorizontalMultiLevelHierarchy"/>
    <dgm:cxn modelId="{6AE3FB6E-4D2E-45E8-8350-97F9BC03D394}" type="presOf" srcId="{467A34F6-C394-427A-B30F-20D725A9D80A}" destId="{4487C558-9C42-41FE-8615-BA779C687BAF}" srcOrd="1" destOrd="0" presId="urn:microsoft.com/office/officeart/2008/layout/HorizontalMultiLevelHierarchy"/>
    <dgm:cxn modelId="{3B2BFFF5-CABF-4C2E-B27E-34E7414EE818}" srcId="{61C30648-3971-4A0A-88AA-C4533B53BE4B}" destId="{AED14C39-2776-4A83-8BCD-891BC1689D82}" srcOrd="1" destOrd="0" parTransId="{DDEED866-C784-4693-9B5B-49F45AEA6D0F}" sibTransId="{7F8DF9BD-36EA-44D1-9596-D31594EBB30E}"/>
    <dgm:cxn modelId="{643EF4B9-ADC8-4C96-AB9E-8EBE31316047}" type="presOf" srcId="{D88F6915-B1D1-417A-9391-62BD4D320400}" destId="{D95D6A2E-0970-4C43-9ACD-D7F593237EF0}" srcOrd="0" destOrd="0" presId="urn:microsoft.com/office/officeart/2008/layout/HorizontalMultiLevelHierarchy"/>
    <dgm:cxn modelId="{DB2E21B3-6993-4C09-A090-24D47A48F83A}" srcId="{81D48FBC-6719-48C9-8924-DE165E0C1990}" destId="{864022C4-DF2D-40F4-8FDC-6FF3BDE1FC8C}" srcOrd="1" destOrd="0" parTransId="{467A34F6-C394-427A-B30F-20D725A9D80A}" sibTransId="{1E3E8EC4-B0EA-4893-BC64-5918275453F9}"/>
    <dgm:cxn modelId="{5CA0B3FE-7DAC-4C7F-9432-B5EF14EAFA0D}" type="presOf" srcId="{5CD1EF13-3DE7-43AF-8523-84D8028FC0FE}" destId="{A1272044-052A-4278-A17B-1E1732CB2C4E}" srcOrd="0" destOrd="0" presId="urn:microsoft.com/office/officeart/2008/layout/HorizontalMultiLevelHierarchy"/>
    <dgm:cxn modelId="{92108AEF-5A4D-4A63-804B-882D8D245471}" type="presOf" srcId="{3D20F544-FB2C-41A5-84F6-72E53D111512}" destId="{BCBB76A9-2801-4223-92E0-B5913FA52B1B}" srcOrd="0" destOrd="0" presId="urn:microsoft.com/office/officeart/2008/layout/HorizontalMultiLevelHierarchy"/>
    <dgm:cxn modelId="{09FF8039-A763-4D50-B046-8459B27305E4}" type="presOf" srcId="{467A34F6-C394-427A-B30F-20D725A9D80A}" destId="{E57CC348-9DBE-4ECD-A597-72CAD92DAA1A}" srcOrd="0" destOrd="0" presId="urn:microsoft.com/office/officeart/2008/layout/HorizontalMultiLevelHierarchy"/>
    <dgm:cxn modelId="{00234936-25FC-4B88-8360-48F7A2BF3044}" srcId="{7446677B-7C45-4FF8-B6E3-9496FD7854D5}" destId="{3CD1C187-7080-4298-87E6-6C2BBBDE53E8}" srcOrd="0" destOrd="0" parTransId="{E02022E5-31CB-4477-A5C8-5289DD48D86C}" sibTransId="{BA020105-1606-4DA7-BC47-7CBC00C5DAD5}"/>
    <dgm:cxn modelId="{8485B1F2-A8EF-4087-9911-1EF1341FB62B}" type="presOf" srcId="{F75CF96D-7E4A-43CB-A2B9-E5B14BB62919}" destId="{0F1AF4A9-3E1E-4DA7-8317-2000DEE2BB94}" srcOrd="0" destOrd="0" presId="urn:microsoft.com/office/officeart/2008/layout/HorizontalMultiLevelHierarchy"/>
    <dgm:cxn modelId="{CE5B659D-9AC4-4AE5-A9D0-A43664213656}" type="presOf" srcId="{DDEED866-C784-4693-9B5B-49F45AEA6D0F}" destId="{E3EB9094-5FA4-4AAC-AFD1-AD1AE4B8630D}" srcOrd="0" destOrd="0" presId="urn:microsoft.com/office/officeart/2008/layout/HorizontalMultiLevelHierarchy"/>
    <dgm:cxn modelId="{9ED47F90-327D-4660-A907-202DF723524C}" type="presOf" srcId="{69298FFB-E70D-4116-BEC8-750FA949E152}" destId="{D9775FEF-1D26-461A-9FE2-861D89D7ABEB}" srcOrd="1" destOrd="0" presId="urn:microsoft.com/office/officeart/2008/layout/HorizontalMultiLevelHierarchy"/>
    <dgm:cxn modelId="{E1B66DAB-0716-4E0F-9B13-AF57C8FE2E95}" srcId="{81D48FBC-6719-48C9-8924-DE165E0C1990}" destId="{E424EF44-8C58-476E-8DCB-9C37A4E18349}" srcOrd="0" destOrd="0" parTransId="{B605DF84-6901-49B5-BAF4-1471A8788819}" sibTransId="{41274D6C-712A-4A6A-AC6C-773BBF91F0AC}"/>
    <dgm:cxn modelId="{583236E9-8F97-4805-9724-F68A2B58CDDC}" type="presOf" srcId="{6AA30F67-299B-4001-9A8C-7168F2784155}" destId="{0D71CE09-26FD-401E-BFAD-E5B43A3CC359}" srcOrd="0" destOrd="0" presId="urn:microsoft.com/office/officeart/2008/layout/HorizontalMultiLevelHierarchy"/>
    <dgm:cxn modelId="{2252610F-5FB6-435B-863F-131705768F57}" type="presOf" srcId="{B62F5B32-CDCF-4ED5-AE44-FA407361C791}" destId="{E3858D64-BE48-4184-8DA4-127244FEF6F6}" srcOrd="0" destOrd="0" presId="urn:microsoft.com/office/officeart/2008/layout/HorizontalMultiLevelHierarchy"/>
    <dgm:cxn modelId="{2A76358D-BDC4-4A6A-B17D-17D31E82C8B8}" type="presOf" srcId="{0BAE6322-16DC-46BC-BA8A-10681D96CEF2}" destId="{89F72212-56C7-47F8-BA49-2EC1F948D3F7}" srcOrd="0" destOrd="0" presId="urn:microsoft.com/office/officeart/2008/layout/HorizontalMultiLevelHierarchy"/>
    <dgm:cxn modelId="{E50A913E-57CE-47D9-9D89-9AEC9C11A47E}" type="presOf" srcId="{6713F752-637A-4E7D-95E1-EC6C55CF87EE}" destId="{B7882283-7697-42A4-BB12-BACF0F1B7DC7}" srcOrd="0" destOrd="0" presId="urn:microsoft.com/office/officeart/2008/layout/HorizontalMultiLevelHierarchy"/>
    <dgm:cxn modelId="{005628E0-4B9C-40E0-B2C5-9B85CA47A6DB}" srcId="{61C30648-3971-4A0A-88AA-C4533B53BE4B}" destId="{F2FF9424-DEF9-4736-9FC5-1E85E984FCD9}" srcOrd="2" destOrd="0" parTransId="{87A3D0EC-93C8-48FC-B92C-5A1F58A6C339}" sibTransId="{0FCB87E9-A2C0-49BD-9756-29CE0DB6279F}"/>
    <dgm:cxn modelId="{0C117ECF-0910-4797-AD3A-55F01623E3C4}" type="presOf" srcId="{87A3D0EC-93C8-48FC-B92C-5A1F58A6C339}" destId="{F6E91239-8FB3-4AD8-B74E-B391D01E6966}" srcOrd="1" destOrd="0" presId="urn:microsoft.com/office/officeart/2008/layout/HorizontalMultiLevelHierarchy"/>
    <dgm:cxn modelId="{5C6EA558-C392-4D21-9774-23E08987C82D}" type="presOf" srcId="{600B60DA-81F8-4F96-9C5C-37695CF57C85}" destId="{6A55F50F-33CD-4371-9858-83672FFDB7AF}" srcOrd="0" destOrd="0" presId="urn:microsoft.com/office/officeart/2008/layout/HorizontalMultiLevelHierarchy"/>
    <dgm:cxn modelId="{A121A4AE-8643-419A-BB6B-96DA12CC3467}" type="presOf" srcId="{DD6245E0-500B-4D08-A691-AD0ADCF751D4}" destId="{B9183BFC-2448-4E0E-B219-D0A6B71DD87D}" srcOrd="0" destOrd="0" presId="urn:microsoft.com/office/officeart/2008/layout/HorizontalMultiLevelHierarchy"/>
    <dgm:cxn modelId="{5285BEDB-71E0-4E56-8F1F-F485EEACF674}" type="presOf" srcId="{C366D6EE-464F-43E7-B6EF-5EB7BCAB4719}" destId="{CB9AF833-80F9-43F7-B55F-A33814295DA9}" srcOrd="0" destOrd="0" presId="urn:microsoft.com/office/officeart/2008/layout/HorizontalMultiLevelHierarchy"/>
    <dgm:cxn modelId="{D15E78D4-6321-4AE9-9CA4-10EA4F420643}" srcId="{864022C4-DF2D-40F4-8FDC-6FF3BDE1FC8C}" destId="{9B43FB7B-198D-4234-A3BD-4B8BAA8AF1DB}" srcOrd="0" destOrd="0" parTransId="{93C645EB-0DF9-428D-9577-55EEC99C1278}" sibTransId="{4FEBC6ED-11C0-49D3-8B3E-0FF5A97FA59B}"/>
    <dgm:cxn modelId="{01BE8412-C39B-4D3D-BDA0-AC87E396CBED}" type="presOf" srcId="{8D359945-9A81-41D7-82AC-982B3D9EA2C0}" destId="{2600BD64-2EB3-40AD-B2FB-61B500353A7C}" srcOrd="1" destOrd="0" presId="urn:microsoft.com/office/officeart/2008/layout/HorizontalMultiLevelHierarchy"/>
    <dgm:cxn modelId="{C775BEB7-AAD7-4D2E-91C2-160F38153E1A}" srcId="{6713F752-637A-4E7D-95E1-EC6C55CF87EE}" destId="{783FFEEA-17EF-4E1E-8CD7-5A919C5C1649}" srcOrd="0" destOrd="0" parTransId="{F268092B-7158-4E47-8FF0-00EA44B8E5F0}" sibTransId="{641A494B-2261-4AB1-B9D1-71604EA13F81}"/>
    <dgm:cxn modelId="{B7ED6AAC-1BBD-4CC7-A823-886214D3DCCF}" type="presOf" srcId="{3CD1C187-7080-4298-87E6-6C2BBBDE53E8}" destId="{6C9D3CA7-49FC-4F89-964A-4596EA6A3EBA}" srcOrd="0" destOrd="0" presId="urn:microsoft.com/office/officeart/2008/layout/HorizontalMultiLevelHierarchy"/>
    <dgm:cxn modelId="{07BBCBFA-6480-49FD-8DC4-82FA9D8CA4AD}" type="presOf" srcId="{81979B39-6230-4D73-ACE7-92E8B42C09F1}" destId="{FC638097-ECF6-4394-AD26-BC4449AE7318}" srcOrd="0" destOrd="0" presId="urn:microsoft.com/office/officeart/2008/layout/HorizontalMultiLevelHierarchy"/>
    <dgm:cxn modelId="{B8BD7065-302C-49A6-BE9A-13601EB08474}" srcId="{600B60DA-81F8-4F96-9C5C-37695CF57C85}" destId="{D50AFF30-154C-4296-8A51-DB8D2B9D6C6A}" srcOrd="1" destOrd="0" parTransId="{AC094CD5-DDA2-442F-8215-771658E79665}" sibTransId="{05F0B9BD-BEBD-4FE5-8B78-C73581611A07}"/>
    <dgm:cxn modelId="{11B9204A-2174-4815-903F-6A055954DC47}" type="presOf" srcId="{487B1FD1-B874-4595-B4BF-5F983D9DBFE3}" destId="{BADA5D4F-B92F-463F-9BD5-CD4DCE986688}" srcOrd="1" destOrd="0" presId="urn:microsoft.com/office/officeart/2008/layout/HorizontalMultiLevelHierarchy"/>
    <dgm:cxn modelId="{49A51729-F289-48AD-823D-20329D24D722}" type="presOf" srcId="{864022C4-DF2D-40F4-8FDC-6FF3BDE1FC8C}" destId="{C2BE874D-6943-4F68-8A29-4FA3D2B953F6}" srcOrd="0" destOrd="0" presId="urn:microsoft.com/office/officeart/2008/layout/HorizontalMultiLevelHierarchy"/>
    <dgm:cxn modelId="{D2339D59-FF6B-4A53-9507-8CD73E7E9608}" type="presOf" srcId="{93C645EB-0DF9-428D-9577-55EEC99C1278}" destId="{3050EBEC-E1BF-4E78-9591-3B068C0165B7}" srcOrd="1" destOrd="0" presId="urn:microsoft.com/office/officeart/2008/layout/HorizontalMultiLevelHierarchy"/>
    <dgm:cxn modelId="{B533FF09-50CD-446E-A40A-46A6A84D37BB}" type="presOf" srcId="{B605DF84-6901-49B5-BAF4-1471A8788819}" destId="{97FF7E8E-0681-442C-89D4-E2702A2475E3}" srcOrd="1" destOrd="0" presId="urn:microsoft.com/office/officeart/2008/layout/HorizontalMultiLevelHierarchy"/>
    <dgm:cxn modelId="{97ADEDEF-2E07-45A9-BC96-50793C1C92B4}" srcId="{5CD1EF13-3DE7-43AF-8523-84D8028FC0FE}" destId="{F75CF96D-7E4A-43CB-A2B9-E5B14BB62919}" srcOrd="0" destOrd="0" parTransId="{465EF0D6-C4E8-49C9-838C-30F45C9C8861}" sibTransId="{8D012321-167E-4D89-95C0-D4EBD7FC3419}"/>
    <dgm:cxn modelId="{97ECC1DE-E5EC-43ED-B508-F094518B73E7}" type="presOf" srcId="{5F739DB3-9077-44B1-843A-3A421476793C}" destId="{ADD00DB4-6FE4-4BAF-A4E2-E56CF065EAF2}" srcOrd="0" destOrd="0" presId="urn:microsoft.com/office/officeart/2008/layout/HorizontalMultiLevelHierarchy"/>
    <dgm:cxn modelId="{3456DED4-DF68-4F59-85F5-8278E8BAF77E}" type="presOf" srcId="{87A3D0EC-93C8-48FC-B92C-5A1F58A6C339}" destId="{1B5161A3-91E3-4464-94A0-C95D98B56BD0}" srcOrd="0" destOrd="0" presId="urn:microsoft.com/office/officeart/2008/layout/HorizontalMultiLevelHierarchy"/>
    <dgm:cxn modelId="{5B7AA82F-20FF-4904-ABE9-E303E43369AA}" srcId="{7446677B-7C45-4FF8-B6E3-9496FD7854D5}" destId="{FEE97FEF-77C3-415E-A5CE-E82F52E7B583}" srcOrd="1" destOrd="0" parTransId="{4BFB18B5-0C13-4E3D-AD5F-F9C8B960FB9B}" sibTransId="{253A52A5-65E2-49D4-8856-EB2D5DCAF56E}"/>
    <dgm:cxn modelId="{FFC7544F-9359-4315-874A-0D3D72953E3A}" type="presOf" srcId="{81D48FBC-6719-48C9-8924-DE165E0C1990}" destId="{0E8223F8-27D1-41B6-8D39-8180E4F6BD77}" srcOrd="0" destOrd="0" presId="urn:microsoft.com/office/officeart/2008/layout/HorizontalMultiLevelHierarchy"/>
    <dgm:cxn modelId="{CFC43DC2-F48E-48AC-B093-6972DAA40B67}" type="presOf" srcId="{7446677B-7C45-4FF8-B6E3-9496FD7854D5}" destId="{263E8AD1-C5D0-4195-B1CE-3BCF0FD99930}" srcOrd="0" destOrd="0" presId="urn:microsoft.com/office/officeart/2008/layout/HorizontalMultiLevelHierarchy"/>
    <dgm:cxn modelId="{8C7F6FCC-F014-4C28-B9A5-C7F8C048FA11}" type="presOf" srcId="{9FD62AC8-1718-4487-90E7-6DCFDC0BEEE7}" destId="{20AA2713-6AD0-446F-8B08-A091DC2FFE31}" srcOrd="1" destOrd="0" presId="urn:microsoft.com/office/officeart/2008/layout/HorizontalMultiLevelHierarchy"/>
    <dgm:cxn modelId="{5242264D-252E-4C23-B8BA-E23AF2428169}" type="presOf" srcId="{487B1FD1-B874-4595-B4BF-5F983D9DBFE3}" destId="{7C0BB226-0682-457F-A898-EC23CE6D4A0D}" srcOrd="0" destOrd="0" presId="urn:microsoft.com/office/officeart/2008/layout/HorizontalMultiLevelHierarchy"/>
    <dgm:cxn modelId="{9B27E197-CADC-4A17-A568-4DA6DD441662}" type="presOf" srcId="{D50AFF30-154C-4296-8A51-DB8D2B9D6C6A}" destId="{32290572-5387-4BF1-91BC-B8AC207694B1}" srcOrd="0" destOrd="0" presId="urn:microsoft.com/office/officeart/2008/layout/HorizontalMultiLevelHierarchy"/>
    <dgm:cxn modelId="{B4F13244-E012-4A81-A376-621C88B770BE}" type="presOf" srcId="{AC094CD5-DDA2-442F-8215-771658E79665}" destId="{1ECAD255-E298-4E17-81F2-22C6E781E3CB}" srcOrd="1" destOrd="0" presId="urn:microsoft.com/office/officeart/2008/layout/HorizontalMultiLevelHierarchy"/>
    <dgm:cxn modelId="{C2C9A58B-500F-4844-8DDA-51B3419DC572}" srcId="{E424EF44-8C58-476E-8DCB-9C37A4E18349}" destId="{3D20F544-FB2C-41A5-84F6-72E53D111512}" srcOrd="0" destOrd="0" parTransId="{69298FFB-E70D-4116-BEC8-750FA949E152}" sibTransId="{459C8595-6E39-4676-9BA9-D032BAF60660}"/>
    <dgm:cxn modelId="{E9737471-CB35-4028-AACC-616E59F211C3}" type="presOf" srcId="{1A9D63E3-8402-43C5-8C5F-775C422C9B0A}" destId="{228E86FA-1319-4513-8ADE-EFCA11CB9C5C}" srcOrd="1" destOrd="0" presId="urn:microsoft.com/office/officeart/2008/layout/HorizontalMultiLevelHierarchy"/>
    <dgm:cxn modelId="{A65BE352-E456-4945-BA86-711BCFD2339B}" srcId="{81D48FBC-6719-48C9-8924-DE165E0C1990}" destId="{600B60DA-81F8-4F96-9C5C-37695CF57C85}" srcOrd="2" destOrd="0" parTransId="{5F739DB3-9077-44B1-843A-3A421476793C}" sibTransId="{F4FCA57F-7FD3-4B09-82A0-9D1155CF21B7}"/>
    <dgm:cxn modelId="{975AA05B-D922-45CF-8079-5089F08760A7}" srcId="{600B60DA-81F8-4F96-9C5C-37695CF57C85}" destId="{AA3B3FF8-2E77-47B1-AB43-9A7BD0639F90}" srcOrd="2" destOrd="0" parTransId="{9FD62AC8-1718-4487-90E7-6DCFDC0BEEE7}" sibTransId="{869080EB-A352-4986-83CB-6F7BA63F8F2D}"/>
    <dgm:cxn modelId="{8D7ED67D-75E6-4C74-A4D7-735355BF280A}" srcId="{AA3B3FF8-2E77-47B1-AB43-9A7BD0639F90}" destId="{6AA30F67-299B-4001-9A8C-7168F2784155}" srcOrd="0" destOrd="0" parTransId="{B352DF89-C4E6-420D-B334-E2C6AC9D7D52}" sibTransId="{2EB8E9D4-C903-492F-8361-314816126B2C}"/>
    <dgm:cxn modelId="{BB7897FD-AFFC-4A16-8A35-B6EBE0A5780C}" type="presOf" srcId="{C37B4C26-5D04-4526-B019-D003FDFA11FB}" destId="{94B0358A-5082-489C-93BD-AC5C1D1080B0}" srcOrd="1" destOrd="0" presId="urn:microsoft.com/office/officeart/2008/layout/HorizontalMultiLevelHierarchy"/>
    <dgm:cxn modelId="{3C1543D6-9AFC-4AB9-AE3D-23E06696A42D}" type="presParOf" srcId="{3017CA5D-C2E9-4000-877E-61ED94403B26}" destId="{6B31A2C6-99E5-4A4F-9F53-A568B204FA53}" srcOrd="0" destOrd="0" presId="urn:microsoft.com/office/officeart/2008/layout/HorizontalMultiLevelHierarchy"/>
    <dgm:cxn modelId="{90F1B667-596B-4128-B352-E380CF1A58A5}" type="presParOf" srcId="{6B31A2C6-99E5-4A4F-9F53-A568B204FA53}" destId="{0E8223F8-27D1-41B6-8D39-8180E4F6BD77}" srcOrd="0" destOrd="0" presId="urn:microsoft.com/office/officeart/2008/layout/HorizontalMultiLevelHierarchy"/>
    <dgm:cxn modelId="{EC89CE03-D68C-42A8-86DE-771255E1C5C6}" type="presParOf" srcId="{6B31A2C6-99E5-4A4F-9F53-A568B204FA53}" destId="{6DA0BA66-9255-4720-A31F-87D124E31853}" srcOrd="1" destOrd="0" presId="urn:microsoft.com/office/officeart/2008/layout/HorizontalMultiLevelHierarchy"/>
    <dgm:cxn modelId="{D7978C78-AE5C-4DAA-98B0-E08041E8E25B}" type="presParOf" srcId="{6DA0BA66-9255-4720-A31F-87D124E31853}" destId="{4DB2354E-1949-4AED-BA5E-77E23EF6DA41}" srcOrd="0" destOrd="0" presId="urn:microsoft.com/office/officeart/2008/layout/HorizontalMultiLevelHierarchy"/>
    <dgm:cxn modelId="{07A09066-5B07-4D33-9368-486799467C2C}" type="presParOf" srcId="{4DB2354E-1949-4AED-BA5E-77E23EF6DA41}" destId="{97FF7E8E-0681-442C-89D4-E2702A2475E3}" srcOrd="0" destOrd="0" presId="urn:microsoft.com/office/officeart/2008/layout/HorizontalMultiLevelHierarchy"/>
    <dgm:cxn modelId="{794FB0BC-D8C3-4665-A111-D30EB0A71F32}" type="presParOf" srcId="{6DA0BA66-9255-4720-A31F-87D124E31853}" destId="{F9C837F2-E358-4030-B2F8-0EF7A9F24D0B}" srcOrd="1" destOrd="0" presId="urn:microsoft.com/office/officeart/2008/layout/HorizontalMultiLevelHierarchy"/>
    <dgm:cxn modelId="{869AC315-A086-4C74-B5DD-C0EA9B4AAB4B}" type="presParOf" srcId="{F9C837F2-E358-4030-B2F8-0EF7A9F24D0B}" destId="{0430DC28-9A8A-4820-909E-AA9781812865}" srcOrd="0" destOrd="0" presId="urn:microsoft.com/office/officeart/2008/layout/HorizontalMultiLevelHierarchy"/>
    <dgm:cxn modelId="{FD8E2229-D786-41B9-A1B5-61A5DE6E2A49}" type="presParOf" srcId="{F9C837F2-E358-4030-B2F8-0EF7A9F24D0B}" destId="{3A1CB993-BCB6-454F-AC55-D92F91DE6B91}" srcOrd="1" destOrd="0" presId="urn:microsoft.com/office/officeart/2008/layout/HorizontalMultiLevelHierarchy"/>
    <dgm:cxn modelId="{A8DE799E-8752-4D29-B9DC-9EA96280A833}" type="presParOf" srcId="{3A1CB993-BCB6-454F-AC55-D92F91DE6B91}" destId="{5118EC57-61FF-4875-B30C-5E5B5D724137}" srcOrd="0" destOrd="0" presId="urn:microsoft.com/office/officeart/2008/layout/HorizontalMultiLevelHierarchy"/>
    <dgm:cxn modelId="{D092E1C0-75AA-4B0B-9E06-50F0DB475D1A}" type="presParOf" srcId="{5118EC57-61FF-4875-B30C-5E5B5D724137}" destId="{D9775FEF-1D26-461A-9FE2-861D89D7ABEB}" srcOrd="0" destOrd="0" presId="urn:microsoft.com/office/officeart/2008/layout/HorizontalMultiLevelHierarchy"/>
    <dgm:cxn modelId="{DCEB6A3D-7FA0-4315-9F38-AF11F86BD8C5}" type="presParOf" srcId="{3A1CB993-BCB6-454F-AC55-D92F91DE6B91}" destId="{C74C9818-F605-4D1C-BF8A-AFD24CE70BE1}" srcOrd="1" destOrd="0" presId="urn:microsoft.com/office/officeart/2008/layout/HorizontalMultiLevelHierarchy"/>
    <dgm:cxn modelId="{62838DF8-034D-439D-BDC5-C0CFCEE978DD}" type="presParOf" srcId="{C74C9818-F605-4D1C-BF8A-AFD24CE70BE1}" destId="{BCBB76A9-2801-4223-92E0-B5913FA52B1B}" srcOrd="0" destOrd="0" presId="urn:microsoft.com/office/officeart/2008/layout/HorizontalMultiLevelHierarchy"/>
    <dgm:cxn modelId="{8D6C2364-2A60-49F5-8BD5-A2C2EF721C77}" type="presParOf" srcId="{C74C9818-F605-4D1C-BF8A-AFD24CE70BE1}" destId="{7CC93E78-B725-4949-B304-4F12C71599CE}" srcOrd="1" destOrd="0" presId="urn:microsoft.com/office/officeart/2008/layout/HorizontalMultiLevelHierarchy"/>
    <dgm:cxn modelId="{8E312558-C0D9-4169-9E56-AC956DDA5CC9}" type="presParOf" srcId="{6DA0BA66-9255-4720-A31F-87D124E31853}" destId="{E57CC348-9DBE-4ECD-A597-72CAD92DAA1A}" srcOrd="2" destOrd="0" presId="urn:microsoft.com/office/officeart/2008/layout/HorizontalMultiLevelHierarchy"/>
    <dgm:cxn modelId="{79114F2F-324E-4526-9B6C-06D95CED3E7A}" type="presParOf" srcId="{E57CC348-9DBE-4ECD-A597-72CAD92DAA1A}" destId="{4487C558-9C42-41FE-8615-BA779C687BAF}" srcOrd="0" destOrd="0" presId="urn:microsoft.com/office/officeart/2008/layout/HorizontalMultiLevelHierarchy"/>
    <dgm:cxn modelId="{628A7151-C46A-498E-8102-1B8498F3A185}" type="presParOf" srcId="{6DA0BA66-9255-4720-A31F-87D124E31853}" destId="{E7339533-F7E4-4AC8-83F5-EF8C2233194B}" srcOrd="3" destOrd="0" presId="urn:microsoft.com/office/officeart/2008/layout/HorizontalMultiLevelHierarchy"/>
    <dgm:cxn modelId="{21190BF0-F7E5-4EB9-8934-7E6BBBE81B51}" type="presParOf" srcId="{E7339533-F7E4-4AC8-83F5-EF8C2233194B}" destId="{C2BE874D-6943-4F68-8A29-4FA3D2B953F6}" srcOrd="0" destOrd="0" presId="urn:microsoft.com/office/officeart/2008/layout/HorizontalMultiLevelHierarchy"/>
    <dgm:cxn modelId="{20736919-95AD-4611-B91A-1A3D96F2A0BE}" type="presParOf" srcId="{E7339533-F7E4-4AC8-83F5-EF8C2233194B}" destId="{89A1242F-8DAD-4EE7-B76D-B39C5548C927}" srcOrd="1" destOrd="0" presId="urn:microsoft.com/office/officeart/2008/layout/HorizontalMultiLevelHierarchy"/>
    <dgm:cxn modelId="{140A7AA1-209E-4F51-9E37-729396AC5614}" type="presParOf" srcId="{89A1242F-8DAD-4EE7-B76D-B39C5548C927}" destId="{A7E2BBF6-CC9D-4D4A-82AE-5C2E5B2E0136}" srcOrd="0" destOrd="0" presId="urn:microsoft.com/office/officeart/2008/layout/HorizontalMultiLevelHierarchy"/>
    <dgm:cxn modelId="{20AC99DF-BA95-48E7-93C6-0531E2921A86}" type="presParOf" srcId="{A7E2BBF6-CC9D-4D4A-82AE-5C2E5B2E0136}" destId="{3050EBEC-E1BF-4E78-9591-3B068C0165B7}" srcOrd="0" destOrd="0" presId="urn:microsoft.com/office/officeart/2008/layout/HorizontalMultiLevelHierarchy"/>
    <dgm:cxn modelId="{6D5C6147-BD7D-4E42-BE28-9971A609AE4C}" type="presParOf" srcId="{89A1242F-8DAD-4EE7-B76D-B39C5548C927}" destId="{2C5C12B1-B99E-4CA2-8EEF-EAFFB7023935}" srcOrd="1" destOrd="0" presId="urn:microsoft.com/office/officeart/2008/layout/HorizontalMultiLevelHierarchy"/>
    <dgm:cxn modelId="{FCC07437-7B66-46FA-AC5E-B87F2CB82D79}" type="presParOf" srcId="{2C5C12B1-B99E-4CA2-8EEF-EAFFB7023935}" destId="{51AD4AE4-C252-4289-B524-F2679AB5D0CF}" srcOrd="0" destOrd="0" presId="urn:microsoft.com/office/officeart/2008/layout/HorizontalMultiLevelHierarchy"/>
    <dgm:cxn modelId="{71377178-18EA-4F82-A9AD-6DAE795DD64F}" type="presParOf" srcId="{2C5C12B1-B99E-4CA2-8EEF-EAFFB7023935}" destId="{3119BA24-FD7B-4A9B-AEAE-8F4BB02380CD}" srcOrd="1" destOrd="0" presId="urn:microsoft.com/office/officeart/2008/layout/HorizontalMultiLevelHierarchy"/>
    <dgm:cxn modelId="{EB521377-49C3-4896-9C87-331057C6F878}" type="presParOf" srcId="{6DA0BA66-9255-4720-A31F-87D124E31853}" destId="{ADD00DB4-6FE4-4BAF-A4E2-E56CF065EAF2}" srcOrd="4" destOrd="0" presId="urn:microsoft.com/office/officeart/2008/layout/HorizontalMultiLevelHierarchy"/>
    <dgm:cxn modelId="{190B3D8C-5E69-4088-B103-A7B07A8ECC37}" type="presParOf" srcId="{ADD00DB4-6FE4-4BAF-A4E2-E56CF065EAF2}" destId="{96DF360F-769D-41E8-A7D1-59868F98057F}" srcOrd="0" destOrd="0" presId="urn:microsoft.com/office/officeart/2008/layout/HorizontalMultiLevelHierarchy"/>
    <dgm:cxn modelId="{D1E5713D-F597-4ED2-B97E-81AAD8C3582B}" type="presParOf" srcId="{6DA0BA66-9255-4720-A31F-87D124E31853}" destId="{1592D801-8024-4B22-8319-9DDC108F831B}" srcOrd="5" destOrd="0" presId="urn:microsoft.com/office/officeart/2008/layout/HorizontalMultiLevelHierarchy"/>
    <dgm:cxn modelId="{3BDE0EE8-D066-4585-A607-5F0F6A37A87D}" type="presParOf" srcId="{1592D801-8024-4B22-8319-9DDC108F831B}" destId="{6A55F50F-33CD-4371-9858-83672FFDB7AF}" srcOrd="0" destOrd="0" presId="urn:microsoft.com/office/officeart/2008/layout/HorizontalMultiLevelHierarchy"/>
    <dgm:cxn modelId="{018CFBFC-A8DB-4ACF-85FC-3D44C3305AB3}" type="presParOf" srcId="{1592D801-8024-4B22-8319-9DDC108F831B}" destId="{7F1E822C-FC08-4020-AAD4-9FA36DC9EEFE}" srcOrd="1" destOrd="0" presId="urn:microsoft.com/office/officeart/2008/layout/HorizontalMultiLevelHierarchy"/>
    <dgm:cxn modelId="{59B921A1-F530-478A-A0DB-04F21BFDB79A}" type="presParOf" srcId="{7F1E822C-FC08-4020-AAD4-9FA36DC9EEFE}" destId="{52FAB81B-8739-4E30-BA53-436FCEC61638}" srcOrd="0" destOrd="0" presId="urn:microsoft.com/office/officeart/2008/layout/HorizontalMultiLevelHierarchy"/>
    <dgm:cxn modelId="{64D8DDE8-34D9-4223-BE5D-279D39CD2C20}" type="presParOf" srcId="{52FAB81B-8739-4E30-BA53-436FCEC61638}" destId="{228E86FA-1319-4513-8ADE-EFCA11CB9C5C}" srcOrd="0" destOrd="0" presId="urn:microsoft.com/office/officeart/2008/layout/HorizontalMultiLevelHierarchy"/>
    <dgm:cxn modelId="{FDC747E0-7A76-41E2-A3AF-7BDF65AD750F}" type="presParOf" srcId="{7F1E822C-FC08-4020-AAD4-9FA36DC9EEFE}" destId="{1693DC78-5BAC-449F-BC95-5FE98BE73795}" srcOrd="1" destOrd="0" presId="urn:microsoft.com/office/officeart/2008/layout/HorizontalMultiLevelHierarchy"/>
    <dgm:cxn modelId="{A8B3146A-A43E-48B8-A478-F92DFF73F9FD}" type="presParOf" srcId="{1693DC78-5BAC-449F-BC95-5FE98BE73795}" destId="{C0C79F6D-7BC6-4F53-885B-E12CE876FC8F}" srcOrd="0" destOrd="0" presId="urn:microsoft.com/office/officeart/2008/layout/HorizontalMultiLevelHierarchy"/>
    <dgm:cxn modelId="{28CEBE87-CFE4-4241-9F0F-07734DF5440F}" type="presParOf" srcId="{1693DC78-5BAC-449F-BC95-5FE98BE73795}" destId="{B45D712D-A81D-4D9F-919A-3424DCA5F299}" srcOrd="1" destOrd="0" presId="urn:microsoft.com/office/officeart/2008/layout/HorizontalMultiLevelHierarchy"/>
    <dgm:cxn modelId="{407E489F-6687-4737-B521-398C145231E6}" type="presParOf" srcId="{B45D712D-A81D-4D9F-919A-3424DCA5F299}" destId="{FC638097-ECF6-4394-AD26-BC4449AE7318}" srcOrd="0" destOrd="0" presId="urn:microsoft.com/office/officeart/2008/layout/HorizontalMultiLevelHierarchy"/>
    <dgm:cxn modelId="{801F6800-8760-4388-9396-272B37D264D8}" type="presParOf" srcId="{FC638097-ECF6-4394-AD26-BC4449AE7318}" destId="{0CEA23C1-D0C1-407C-BA1C-9798C817A747}" srcOrd="0" destOrd="0" presId="urn:microsoft.com/office/officeart/2008/layout/HorizontalMultiLevelHierarchy"/>
    <dgm:cxn modelId="{F9D59571-4EEC-4E51-9A90-96EE7D39972A}" type="presParOf" srcId="{B45D712D-A81D-4D9F-919A-3424DCA5F299}" destId="{CF2573F6-72B1-46B6-8BF7-FBFAB5DCACED}" srcOrd="1" destOrd="0" presId="urn:microsoft.com/office/officeart/2008/layout/HorizontalMultiLevelHierarchy"/>
    <dgm:cxn modelId="{89500860-C08F-46E4-9E63-6BA5DDFD96F9}" type="presParOf" srcId="{CF2573F6-72B1-46B6-8BF7-FBFAB5DCACED}" destId="{B7882283-7697-42A4-BB12-BACF0F1B7DC7}" srcOrd="0" destOrd="0" presId="urn:microsoft.com/office/officeart/2008/layout/HorizontalMultiLevelHierarchy"/>
    <dgm:cxn modelId="{575CE637-A529-456C-AF64-6E374996870C}" type="presParOf" srcId="{CF2573F6-72B1-46B6-8BF7-FBFAB5DCACED}" destId="{E37C4D30-4E11-4F5E-AFE9-72E5E6E7D731}" srcOrd="1" destOrd="0" presId="urn:microsoft.com/office/officeart/2008/layout/HorizontalMultiLevelHierarchy"/>
    <dgm:cxn modelId="{6C2D6DC4-1046-46A9-AD3F-0A1D30B57044}" type="presParOf" srcId="{E37C4D30-4E11-4F5E-AFE9-72E5E6E7D731}" destId="{91A5A839-2CCA-497E-AFDA-8D28FCC5262E}" srcOrd="0" destOrd="0" presId="urn:microsoft.com/office/officeart/2008/layout/HorizontalMultiLevelHierarchy"/>
    <dgm:cxn modelId="{836EE9B0-4446-42BD-AD18-759CD937092C}" type="presParOf" srcId="{91A5A839-2CCA-497E-AFDA-8D28FCC5262E}" destId="{67AA4DED-9014-4728-8437-DDD4BC7F3669}" srcOrd="0" destOrd="0" presId="urn:microsoft.com/office/officeart/2008/layout/HorizontalMultiLevelHierarchy"/>
    <dgm:cxn modelId="{E9814809-3A54-4016-846C-069526281FF9}" type="presParOf" srcId="{E37C4D30-4E11-4F5E-AFE9-72E5E6E7D731}" destId="{4DB9B8EC-7126-44A1-B09B-97C65A73B6CD}" srcOrd="1" destOrd="0" presId="urn:microsoft.com/office/officeart/2008/layout/HorizontalMultiLevelHierarchy"/>
    <dgm:cxn modelId="{1F453280-610B-42DD-A9A5-BD54AFE20644}" type="presParOf" srcId="{4DB9B8EC-7126-44A1-B09B-97C65A73B6CD}" destId="{72C9D8F8-34C2-484A-8B10-9A083A65B317}" srcOrd="0" destOrd="0" presId="urn:microsoft.com/office/officeart/2008/layout/HorizontalMultiLevelHierarchy"/>
    <dgm:cxn modelId="{B1788557-C9C5-4B50-B7BE-6E597BFF1413}" type="presParOf" srcId="{4DB9B8EC-7126-44A1-B09B-97C65A73B6CD}" destId="{179DF421-9B9F-48A9-B5BC-AF0B04B5AB2C}" srcOrd="1" destOrd="0" presId="urn:microsoft.com/office/officeart/2008/layout/HorizontalMultiLevelHierarchy"/>
    <dgm:cxn modelId="{6D161021-D243-4AF6-994C-367473C65D6A}" type="presParOf" srcId="{179DF421-9B9F-48A9-B5BC-AF0B04B5AB2C}" destId="{6B819C2D-F822-44ED-A71D-5F02243BD272}" srcOrd="0" destOrd="0" presId="urn:microsoft.com/office/officeart/2008/layout/HorizontalMultiLevelHierarchy"/>
    <dgm:cxn modelId="{7EDA4DD5-2E7B-4598-A0DA-24B610AABC2D}" type="presParOf" srcId="{6B819C2D-F822-44ED-A71D-5F02243BD272}" destId="{94B0358A-5082-489C-93BD-AC5C1D1080B0}" srcOrd="0" destOrd="0" presId="urn:microsoft.com/office/officeart/2008/layout/HorizontalMultiLevelHierarchy"/>
    <dgm:cxn modelId="{C653796F-308E-4C35-86DC-91307A3E74D6}" type="presParOf" srcId="{179DF421-9B9F-48A9-B5BC-AF0B04B5AB2C}" destId="{7608E29B-3804-423F-994D-9BEDAE7D21A4}" srcOrd="1" destOrd="0" presId="urn:microsoft.com/office/officeart/2008/layout/HorizontalMultiLevelHierarchy"/>
    <dgm:cxn modelId="{22550768-4462-48D3-B9D7-3B6416489D44}" type="presParOf" srcId="{7608E29B-3804-423F-994D-9BEDAE7D21A4}" destId="{44D9F3E8-514E-4837-A13E-61C269B7B241}" srcOrd="0" destOrd="0" presId="urn:microsoft.com/office/officeart/2008/layout/HorizontalMultiLevelHierarchy"/>
    <dgm:cxn modelId="{B8683427-2488-4F34-91CD-5CC5A86AAA31}" type="presParOf" srcId="{7608E29B-3804-423F-994D-9BEDAE7D21A4}" destId="{BFE09C30-A866-4FCD-A199-80B6DF6D0379}" srcOrd="1" destOrd="0" presId="urn:microsoft.com/office/officeart/2008/layout/HorizontalMultiLevelHierarchy"/>
    <dgm:cxn modelId="{AA10A1BC-9D0A-458C-B066-3DE60C3CC553}" type="presParOf" srcId="{7F1E822C-FC08-4020-AAD4-9FA36DC9EEFE}" destId="{1AA62578-33F0-42BB-A76B-719785657CFB}" srcOrd="2" destOrd="0" presId="urn:microsoft.com/office/officeart/2008/layout/HorizontalMultiLevelHierarchy"/>
    <dgm:cxn modelId="{A55BD7B2-380A-404F-A76B-90E26316E54C}" type="presParOf" srcId="{1AA62578-33F0-42BB-A76B-719785657CFB}" destId="{1ECAD255-E298-4E17-81F2-22C6E781E3CB}" srcOrd="0" destOrd="0" presId="urn:microsoft.com/office/officeart/2008/layout/HorizontalMultiLevelHierarchy"/>
    <dgm:cxn modelId="{9BEBB48B-458F-40A7-8B23-618F8F9810F1}" type="presParOf" srcId="{7F1E822C-FC08-4020-AAD4-9FA36DC9EEFE}" destId="{F9A54E15-30E2-4C86-A384-8A78D84D913E}" srcOrd="3" destOrd="0" presId="urn:microsoft.com/office/officeart/2008/layout/HorizontalMultiLevelHierarchy"/>
    <dgm:cxn modelId="{60C5D739-17F3-4D1B-851C-8685E9F57D79}" type="presParOf" srcId="{F9A54E15-30E2-4C86-A384-8A78D84D913E}" destId="{32290572-5387-4BF1-91BC-B8AC207694B1}" srcOrd="0" destOrd="0" presId="urn:microsoft.com/office/officeart/2008/layout/HorizontalMultiLevelHierarchy"/>
    <dgm:cxn modelId="{25B900D6-6BEE-4941-83D3-16C50628D45E}" type="presParOf" srcId="{F9A54E15-30E2-4C86-A384-8A78D84D913E}" destId="{F48FE62F-8973-4D1A-AE82-50377CFCA115}" srcOrd="1" destOrd="0" presId="urn:microsoft.com/office/officeart/2008/layout/HorizontalMultiLevelHierarchy"/>
    <dgm:cxn modelId="{F2B50159-237D-4309-9533-0E4A6AE98E2B}" type="presParOf" srcId="{F48FE62F-8973-4D1A-AE82-50377CFCA115}" destId="{4F8B7A17-1697-4963-A7DE-8F3F12365CDF}" srcOrd="0" destOrd="0" presId="urn:microsoft.com/office/officeart/2008/layout/HorizontalMultiLevelHierarchy"/>
    <dgm:cxn modelId="{E34E6902-B549-44E4-B313-BA9AD706D5F2}" type="presParOf" srcId="{4F8B7A17-1697-4963-A7DE-8F3F12365CDF}" destId="{2600BD64-2EB3-40AD-B2FB-61B500353A7C}" srcOrd="0" destOrd="0" presId="urn:microsoft.com/office/officeart/2008/layout/HorizontalMultiLevelHierarchy"/>
    <dgm:cxn modelId="{31393490-8FA2-406E-BCEF-2EFEB1A2B573}" type="presParOf" srcId="{F48FE62F-8973-4D1A-AE82-50377CFCA115}" destId="{603890E4-97CF-43E6-BC46-D0053A698503}" srcOrd="1" destOrd="0" presId="urn:microsoft.com/office/officeart/2008/layout/HorizontalMultiLevelHierarchy"/>
    <dgm:cxn modelId="{45B3A9D3-ECD7-4B80-9451-B9D30AFDBB27}" type="presParOf" srcId="{603890E4-97CF-43E6-BC46-D0053A698503}" destId="{263E8AD1-C5D0-4195-B1CE-3BCF0FD99930}" srcOrd="0" destOrd="0" presId="urn:microsoft.com/office/officeart/2008/layout/HorizontalMultiLevelHierarchy"/>
    <dgm:cxn modelId="{B6DF4F06-F338-44EA-BF72-1B8535B358F9}" type="presParOf" srcId="{603890E4-97CF-43E6-BC46-D0053A698503}" destId="{6BE7DFDD-3EFD-42F4-ACBA-4A131E1207BA}" srcOrd="1" destOrd="0" presId="urn:microsoft.com/office/officeart/2008/layout/HorizontalMultiLevelHierarchy"/>
    <dgm:cxn modelId="{8ED05C24-E604-44CF-BCD6-F14CC3DBA50D}" type="presParOf" srcId="{6BE7DFDD-3EFD-42F4-ACBA-4A131E1207BA}" destId="{E9EFDF20-1EA5-4D8D-B19C-975B12E452AA}" srcOrd="0" destOrd="0" presId="urn:microsoft.com/office/officeart/2008/layout/HorizontalMultiLevelHierarchy"/>
    <dgm:cxn modelId="{1115710D-9E9D-46F0-A66C-F1E904739825}" type="presParOf" srcId="{E9EFDF20-1EA5-4D8D-B19C-975B12E452AA}" destId="{CB60A35A-44EA-4A7C-AC6A-430648F80D5A}" srcOrd="0" destOrd="0" presId="urn:microsoft.com/office/officeart/2008/layout/HorizontalMultiLevelHierarchy"/>
    <dgm:cxn modelId="{8DD4CB54-B04E-480F-A440-D2E6B7C79ECE}" type="presParOf" srcId="{6BE7DFDD-3EFD-42F4-ACBA-4A131E1207BA}" destId="{0E1F8782-575F-45FA-B8A1-58EE84986F82}" srcOrd="1" destOrd="0" presId="urn:microsoft.com/office/officeart/2008/layout/HorizontalMultiLevelHierarchy"/>
    <dgm:cxn modelId="{8BA09C0E-A678-4D0E-BB8B-9477BF187D53}" type="presParOf" srcId="{0E1F8782-575F-45FA-B8A1-58EE84986F82}" destId="{6C9D3CA7-49FC-4F89-964A-4596EA6A3EBA}" srcOrd="0" destOrd="0" presId="urn:microsoft.com/office/officeart/2008/layout/HorizontalMultiLevelHierarchy"/>
    <dgm:cxn modelId="{BC116E47-5E11-4A80-87AD-D1D078DA8E20}" type="presParOf" srcId="{0E1F8782-575F-45FA-B8A1-58EE84986F82}" destId="{7F9DFF1B-6D66-410F-BE93-3CB206BE80AB}" srcOrd="1" destOrd="0" presId="urn:microsoft.com/office/officeart/2008/layout/HorizontalMultiLevelHierarchy"/>
    <dgm:cxn modelId="{9DB8F5A9-DA55-4A38-A6D7-3853C62D7F70}" type="presParOf" srcId="{6BE7DFDD-3EFD-42F4-ACBA-4A131E1207BA}" destId="{96110D5E-7C8B-4E68-A186-4D12AB74306E}" srcOrd="2" destOrd="0" presId="urn:microsoft.com/office/officeart/2008/layout/HorizontalMultiLevelHierarchy"/>
    <dgm:cxn modelId="{9D3B9E88-8294-4915-98C4-46A3E5C97725}" type="presParOf" srcId="{96110D5E-7C8B-4E68-A186-4D12AB74306E}" destId="{96A1A916-660D-4065-B243-338741843557}" srcOrd="0" destOrd="0" presId="urn:microsoft.com/office/officeart/2008/layout/HorizontalMultiLevelHierarchy"/>
    <dgm:cxn modelId="{15B8602E-A27C-4BF0-8441-48104E13F3E0}" type="presParOf" srcId="{6BE7DFDD-3EFD-42F4-ACBA-4A131E1207BA}" destId="{9A0C7543-0A42-4DB4-8AD1-B3C4AA6F975C}" srcOrd="3" destOrd="0" presId="urn:microsoft.com/office/officeart/2008/layout/HorizontalMultiLevelHierarchy"/>
    <dgm:cxn modelId="{B8040C2A-2C1D-406C-B5CB-5A96D7E66A62}" type="presParOf" srcId="{9A0C7543-0A42-4DB4-8AD1-B3C4AA6F975C}" destId="{62BBDFB5-BB68-4592-9181-7A3DB00F6B42}" srcOrd="0" destOrd="0" presId="urn:microsoft.com/office/officeart/2008/layout/HorizontalMultiLevelHierarchy"/>
    <dgm:cxn modelId="{A3BA9D5A-8B1B-4E4A-B1C3-54E844C08D16}" type="presParOf" srcId="{9A0C7543-0A42-4DB4-8AD1-B3C4AA6F975C}" destId="{AC8E0F06-7BD1-463C-9B1F-AB4672ABED1D}" srcOrd="1" destOrd="0" presId="urn:microsoft.com/office/officeart/2008/layout/HorizontalMultiLevelHierarchy"/>
    <dgm:cxn modelId="{7F9ACD4E-DDFB-4154-8583-B562550D3C03}" type="presParOf" srcId="{F48FE62F-8973-4D1A-AE82-50377CFCA115}" destId="{B9183BFC-2448-4E0E-B219-D0A6B71DD87D}" srcOrd="2" destOrd="0" presId="urn:microsoft.com/office/officeart/2008/layout/HorizontalMultiLevelHierarchy"/>
    <dgm:cxn modelId="{727C23A6-36C5-4BE8-B0CE-F941E3E60F25}" type="presParOf" srcId="{B9183BFC-2448-4E0E-B219-D0A6B71DD87D}" destId="{7AA40BF9-12C0-4EF4-AC69-E63BD63ED0AD}" srcOrd="0" destOrd="0" presId="urn:microsoft.com/office/officeart/2008/layout/HorizontalMultiLevelHierarchy"/>
    <dgm:cxn modelId="{3EA1B65D-FD8E-4C71-907F-533F559FDA5A}" type="presParOf" srcId="{F48FE62F-8973-4D1A-AE82-50377CFCA115}" destId="{1E03B665-8F82-49C3-9365-95654DD9DA2E}" srcOrd="3" destOrd="0" presId="urn:microsoft.com/office/officeart/2008/layout/HorizontalMultiLevelHierarchy"/>
    <dgm:cxn modelId="{2483CF19-8D34-422A-A77E-72A7E45E2989}" type="presParOf" srcId="{1E03B665-8F82-49C3-9365-95654DD9DA2E}" destId="{A1272044-052A-4278-A17B-1E1732CB2C4E}" srcOrd="0" destOrd="0" presId="urn:microsoft.com/office/officeart/2008/layout/HorizontalMultiLevelHierarchy"/>
    <dgm:cxn modelId="{9F207C5C-9F12-428C-8A5A-2A27AD915CCC}" type="presParOf" srcId="{1E03B665-8F82-49C3-9365-95654DD9DA2E}" destId="{4E872233-01D5-4230-8FA5-3B2753779079}" srcOrd="1" destOrd="0" presId="urn:microsoft.com/office/officeart/2008/layout/HorizontalMultiLevelHierarchy"/>
    <dgm:cxn modelId="{38DB5B31-7242-482B-AECD-D0D4BCCC671E}" type="presParOf" srcId="{4E872233-01D5-4230-8FA5-3B2753779079}" destId="{871E07EB-ED93-4BFE-B3DD-481B8F35F71B}" srcOrd="0" destOrd="0" presId="urn:microsoft.com/office/officeart/2008/layout/HorizontalMultiLevelHierarchy"/>
    <dgm:cxn modelId="{846DC526-37A3-483E-A8B7-16652FF13060}" type="presParOf" srcId="{871E07EB-ED93-4BFE-B3DD-481B8F35F71B}" destId="{AB766091-D36A-4E62-A68F-240F9EBA382E}" srcOrd="0" destOrd="0" presId="urn:microsoft.com/office/officeart/2008/layout/HorizontalMultiLevelHierarchy"/>
    <dgm:cxn modelId="{FB9AE218-2272-4FF3-AA46-6037291CC602}" type="presParOf" srcId="{4E872233-01D5-4230-8FA5-3B2753779079}" destId="{6AE5F71E-346D-4EF4-A1AB-A317BDA8FAEA}" srcOrd="1" destOrd="0" presId="urn:microsoft.com/office/officeart/2008/layout/HorizontalMultiLevelHierarchy"/>
    <dgm:cxn modelId="{C4BF87CB-C12D-4676-857B-5B51075ADD37}" type="presParOf" srcId="{6AE5F71E-346D-4EF4-A1AB-A317BDA8FAEA}" destId="{0F1AF4A9-3E1E-4DA7-8317-2000DEE2BB94}" srcOrd="0" destOrd="0" presId="urn:microsoft.com/office/officeart/2008/layout/HorizontalMultiLevelHierarchy"/>
    <dgm:cxn modelId="{87B50D79-C103-4957-82DC-E302E274385A}" type="presParOf" srcId="{6AE5F71E-346D-4EF4-A1AB-A317BDA8FAEA}" destId="{73C415A8-7C43-4072-98B8-A4935ED9F348}" srcOrd="1" destOrd="0" presId="urn:microsoft.com/office/officeart/2008/layout/HorizontalMultiLevelHierarchy"/>
    <dgm:cxn modelId="{61D6735C-9793-41A8-AD6F-56F998E607F6}" type="presParOf" srcId="{4E872233-01D5-4230-8FA5-3B2753779079}" destId="{7B4E91B8-2123-482C-89EF-1B9886AC51D3}" srcOrd="2" destOrd="0" presId="urn:microsoft.com/office/officeart/2008/layout/HorizontalMultiLevelHierarchy"/>
    <dgm:cxn modelId="{6D34B207-755C-4216-B76A-3E20BDA2F96F}" type="presParOf" srcId="{7B4E91B8-2123-482C-89EF-1B9886AC51D3}" destId="{29A1062C-3EEA-4EDC-AD43-2F28BF70F0C6}" srcOrd="0" destOrd="0" presId="urn:microsoft.com/office/officeart/2008/layout/HorizontalMultiLevelHierarchy"/>
    <dgm:cxn modelId="{D0466E2D-8824-4D76-A44F-9E6F7E9F0413}" type="presParOf" srcId="{4E872233-01D5-4230-8FA5-3B2753779079}" destId="{C75A83CE-1CE0-4C2D-84FA-2996AEEE7840}" srcOrd="3" destOrd="0" presId="urn:microsoft.com/office/officeart/2008/layout/HorizontalMultiLevelHierarchy"/>
    <dgm:cxn modelId="{456A5034-4412-4583-A39B-EB54D6C763E2}" type="presParOf" srcId="{C75A83CE-1CE0-4C2D-84FA-2996AEEE7840}" destId="{D95D6A2E-0970-4C43-9ACD-D7F593237EF0}" srcOrd="0" destOrd="0" presId="urn:microsoft.com/office/officeart/2008/layout/HorizontalMultiLevelHierarchy"/>
    <dgm:cxn modelId="{84CFC75A-2FDE-4442-8B19-60A310943C2B}" type="presParOf" srcId="{C75A83CE-1CE0-4C2D-84FA-2996AEEE7840}" destId="{31B266F2-0106-4343-AD45-32C191ABE9FB}" srcOrd="1" destOrd="0" presId="urn:microsoft.com/office/officeart/2008/layout/HorizontalMultiLevelHierarchy"/>
    <dgm:cxn modelId="{5B6BD1DA-EB10-40CE-9AD8-30D367C187F3}" type="presParOf" srcId="{7F1E822C-FC08-4020-AAD4-9FA36DC9EEFE}" destId="{B65C8068-F961-4ECB-9AF8-59D20FA0EB17}" srcOrd="4" destOrd="0" presId="urn:microsoft.com/office/officeart/2008/layout/HorizontalMultiLevelHierarchy"/>
    <dgm:cxn modelId="{E2389C7E-75A1-43A9-982A-C160B7E5E142}" type="presParOf" srcId="{B65C8068-F961-4ECB-9AF8-59D20FA0EB17}" destId="{20AA2713-6AD0-446F-8B08-A091DC2FFE31}" srcOrd="0" destOrd="0" presId="urn:microsoft.com/office/officeart/2008/layout/HorizontalMultiLevelHierarchy"/>
    <dgm:cxn modelId="{91891B6F-4B34-4151-8108-FAFC2A5EB50B}" type="presParOf" srcId="{7F1E822C-FC08-4020-AAD4-9FA36DC9EEFE}" destId="{052232CB-C54D-48CA-8600-1E5D4AAC9289}" srcOrd="5" destOrd="0" presId="urn:microsoft.com/office/officeart/2008/layout/HorizontalMultiLevelHierarchy"/>
    <dgm:cxn modelId="{5531C601-9332-4A86-A990-3C5867C9E705}" type="presParOf" srcId="{052232CB-C54D-48CA-8600-1E5D4AAC9289}" destId="{E8711B5F-EA78-4CEB-84BE-0AD7233E782B}" srcOrd="0" destOrd="0" presId="urn:microsoft.com/office/officeart/2008/layout/HorizontalMultiLevelHierarchy"/>
    <dgm:cxn modelId="{1D7546A6-89AB-4FC9-8527-9C56D1770F12}" type="presParOf" srcId="{052232CB-C54D-48CA-8600-1E5D4AAC9289}" destId="{1B0FEF56-E328-4FE9-A6C8-3459DD7EA983}" srcOrd="1" destOrd="0" presId="urn:microsoft.com/office/officeart/2008/layout/HorizontalMultiLevelHierarchy"/>
    <dgm:cxn modelId="{CE83B702-B74B-4082-82D3-0E0CF559DE55}" type="presParOf" srcId="{1B0FEF56-E328-4FE9-A6C8-3459DD7EA983}" destId="{B53D282D-9287-4082-926D-57D5993FCCEE}" srcOrd="0" destOrd="0" presId="urn:microsoft.com/office/officeart/2008/layout/HorizontalMultiLevelHierarchy"/>
    <dgm:cxn modelId="{DE1CFC13-7980-4C76-861D-9E54C79B07F6}" type="presParOf" srcId="{B53D282D-9287-4082-926D-57D5993FCCEE}" destId="{8C9D2870-E752-4787-9033-AA349869021A}" srcOrd="0" destOrd="0" presId="urn:microsoft.com/office/officeart/2008/layout/HorizontalMultiLevelHierarchy"/>
    <dgm:cxn modelId="{3C56FE2B-139B-4E1D-8CFB-F87885B8E367}" type="presParOf" srcId="{1B0FEF56-E328-4FE9-A6C8-3459DD7EA983}" destId="{6C24F1BD-4002-404E-800D-F8886EB96DAB}" srcOrd="1" destOrd="0" presId="urn:microsoft.com/office/officeart/2008/layout/HorizontalMultiLevelHierarchy"/>
    <dgm:cxn modelId="{6E48BEE0-84C2-4BD3-995A-FE275432B464}" type="presParOf" srcId="{6C24F1BD-4002-404E-800D-F8886EB96DAB}" destId="{0D71CE09-26FD-401E-BFAD-E5B43A3CC359}" srcOrd="0" destOrd="0" presId="urn:microsoft.com/office/officeart/2008/layout/HorizontalMultiLevelHierarchy"/>
    <dgm:cxn modelId="{CB93165E-4410-4560-9A53-27598637B1DB}" type="presParOf" srcId="{6C24F1BD-4002-404E-800D-F8886EB96DAB}" destId="{3E874CFC-E891-451F-8659-F93181AD24E7}" srcOrd="1" destOrd="0" presId="urn:microsoft.com/office/officeart/2008/layout/HorizontalMultiLevelHierarchy"/>
    <dgm:cxn modelId="{208AE65E-96EB-429B-ADC2-10135C649051}" type="presParOf" srcId="{7F1E822C-FC08-4020-AAD4-9FA36DC9EEFE}" destId="{E3858D64-BE48-4184-8DA4-127244FEF6F6}" srcOrd="6" destOrd="0" presId="urn:microsoft.com/office/officeart/2008/layout/HorizontalMultiLevelHierarchy"/>
    <dgm:cxn modelId="{D64C60B3-B48D-445F-AD93-92D37C6BF6AD}" type="presParOf" srcId="{E3858D64-BE48-4184-8DA4-127244FEF6F6}" destId="{E1B2B95B-35FB-427B-8EE9-D688C392FF24}" srcOrd="0" destOrd="0" presId="urn:microsoft.com/office/officeart/2008/layout/HorizontalMultiLevelHierarchy"/>
    <dgm:cxn modelId="{A82DA6E6-D36D-448A-AB54-C178C585D5C1}" type="presParOf" srcId="{7F1E822C-FC08-4020-AAD4-9FA36DC9EEFE}" destId="{94A3B244-9A03-455C-8050-F5874171B63E}" srcOrd="7" destOrd="0" presId="urn:microsoft.com/office/officeart/2008/layout/HorizontalMultiLevelHierarchy"/>
    <dgm:cxn modelId="{3B60C801-BEA4-42B9-8A3E-A85F98945952}" type="presParOf" srcId="{94A3B244-9A03-455C-8050-F5874171B63E}" destId="{9326B569-5520-47A1-B5EA-470770341E2E}" srcOrd="0" destOrd="0" presId="urn:microsoft.com/office/officeart/2008/layout/HorizontalMultiLevelHierarchy"/>
    <dgm:cxn modelId="{201ED0CD-4B39-41EC-AB3F-05576C67A5DB}" type="presParOf" srcId="{94A3B244-9A03-455C-8050-F5874171B63E}" destId="{055208ED-7CFA-4A47-8A42-49EFE7C65D75}" srcOrd="1" destOrd="0" presId="urn:microsoft.com/office/officeart/2008/layout/HorizontalMultiLevelHierarchy"/>
    <dgm:cxn modelId="{C936684D-7783-4BFC-A199-A74CC75E0FB8}" type="presParOf" srcId="{055208ED-7CFA-4A47-8A42-49EFE7C65D75}" destId="{7C0BB226-0682-457F-A898-EC23CE6D4A0D}" srcOrd="0" destOrd="0" presId="urn:microsoft.com/office/officeart/2008/layout/HorizontalMultiLevelHierarchy"/>
    <dgm:cxn modelId="{FBD595DE-4892-41B0-A479-3B7CFC095B2A}" type="presParOf" srcId="{7C0BB226-0682-457F-A898-EC23CE6D4A0D}" destId="{BADA5D4F-B92F-463F-9BD5-CD4DCE986688}" srcOrd="0" destOrd="0" presId="urn:microsoft.com/office/officeart/2008/layout/HorizontalMultiLevelHierarchy"/>
    <dgm:cxn modelId="{60F8B218-941F-4CBF-A1B5-DC44639F3A3D}" type="presParOf" srcId="{055208ED-7CFA-4A47-8A42-49EFE7C65D75}" destId="{ABCEEEC5-D3FF-4E97-9772-F7BF91860AF0}" srcOrd="1" destOrd="0" presId="urn:microsoft.com/office/officeart/2008/layout/HorizontalMultiLevelHierarchy"/>
    <dgm:cxn modelId="{199E987A-1145-410C-A370-844D3E8A9AC3}" type="presParOf" srcId="{ABCEEEC5-D3FF-4E97-9772-F7BF91860AF0}" destId="{699949D9-09FB-4541-8E42-7A5789764059}" srcOrd="0" destOrd="0" presId="urn:microsoft.com/office/officeart/2008/layout/HorizontalMultiLevelHierarchy"/>
    <dgm:cxn modelId="{A25840FE-324D-4D36-86E5-0D8DFB8CDF5B}" type="presParOf" srcId="{ABCEEEC5-D3FF-4E97-9772-F7BF91860AF0}" destId="{ACEC9B6D-F3A9-4C7A-B9E3-3DD6F4416524}" srcOrd="1" destOrd="0" presId="urn:microsoft.com/office/officeart/2008/layout/HorizontalMultiLevelHierarchy"/>
    <dgm:cxn modelId="{BDD8C602-7292-487C-8A21-22CFCE8DF2BB}" type="presParOf" srcId="{055208ED-7CFA-4A47-8A42-49EFE7C65D75}" destId="{E3EB9094-5FA4-4AAC-AFD1-AD1AE4B8630D}" srcOrd="2" destOrd="0" presId="urn:microsoft.com/office/officeart/2008/layout/HorizontalMultiLevelHierarchy"/>
    <dgm:cxn modelId="{FF56BC54-AA46-4813-87E5-FF245C33D7AB}" type="presParOf" srcId="{E3EB9094-5FA4-4AAC-AFD1-AD1AE4B8630D}" destId="{8469867F-3180-492D-BFCF-5A9B92F71CA2}" srcOrd="0" destOrd="0" presId="urn:microsoft.com/office/officeart/2008/layout/HorizontalMultiLevelHierarchy"/>
    <dgm:cxn modelId="{10ECDE79-1575-443D-8B06-86D9B05CD920}" type="presParOf" srcId="{055208ED-7CFA-4A47-8A42-49EFE7C65D75}" destId="{7A069DF3-0E27-4DC6-AC17-2D910E217C14}" srcOrd="3" destOrd="0" presId="urn:microsoft.com/office/officeart/2008/layout/HorizontalMultiLevelHierarchy"/>
    <dgm:cxn modelId="{34FCBF1F-6B7E-47EC-89BB-2EFE5A892CF3}" type="presParOf" srcId="{7A069DF3-0E27-4DC6-AC17-2D910E217C14}" destId="{9AB5C105-6801-4F55-A99A-9D6D171A809B}" srcOrd="0" destOrd="0" presId="urn:microsoft.com/office/officeart/2008/layout/HorizontalMultiLevelHierarchy"/>
    <dgm:cxn modelId="{FF4FDDB6-2367-4931-86AF-C3064605922C}" type="presParOf" srcId="{7A069DF3-0E27-4DC6-AC17-2D910E217C14}" destId="{37C9795D-98A4-4351-B528-38B82CABCD47}" srcOrd="1" destOrd="0" presId="urn:microsoft.com/office/officeart/2008/layout/HorizontalMultiLevelHierarchy"/>
    <dgm:cxn modelId="{4008AFAD-22EB-457C-BC60-1F10E55F0786}" type="presParOf" srcId="{055208ED-7CFA-4A47-8A42-49EFE7C65D75}" destId="{1B5161A3-91E3-4464-94A0-C95D98B56BD0}" srcOrd="4" destOrd="0" presId="urn:microsoft.com/office/officeart/2008/layout/HorizontalMultiLevelHierarchy"/>
    <dgm:cxn modelId="{573396E3-7894-4944-9C0E-B4786B2E87AA}" type="presParOf" srcId="{1B5161A3-91E3-4464-94A0-C95D98B56BD0}" destId="{F6E91239-8FB3-4AD8-B74E-B391D01E6966}" srcOrd="0" destOrd="0" presId="urn:microsoft.com/office/officeart/2008/layout/HorizontalMultiLevelHierarchy"/>
    <dgm:cxn modelId="{42FCC93C-E156-4D9E-9696-EC84C26A1712}" type="presParOf" srcId="{055208ED-7CFA-4A47-8A42-49EFE7C65D75}" destId="{0D5634AA-0BE3-4F07-8847-616948DE0B60}" srcOrd="5" destOrd="0" presId="urn:microsoft.com/office/officeart/2008/layout/HorizontalMultiLevelHierarchy"/>
    <dgm:cxn modelId="{948221B9-5D84-4063-87DB-103B21817FFB}" type="presParOf" srcId="{0D5634AA-0BE3-4F07-8847-616948DE0B60}" destId="{F98DAB81-2BCF-47DB-A730-EB862F05CC88}" srcOrd="0" destOrd="0" presId="urn:microsoft.com/office/officeart/2008/layout/HorizontalMultiLevelHierarchy"/>
    <dgm:cxn modelId="{44FBBEF4-C436-45E1-8558-6CB9248EA00E}" type="presParOf" srcId="{0D5634AA-0BE3-4F07-8847-616948DE0B60}" destId="{237E253C-EED7-4273-9D62-5C06715F43B6}" srcOrd="1" destOrd="0" presId="urn:microsoft.com/office/officeart/2008/layout/HorizontalMultiLevelHierarchy"/>
    <dgm:cxn modelId="{4A2909B0-9BC2-4C88-A2E1-8E429550FA6E}" type="presParOf" srcId="{7F1E822C-FC08-4020-AAD4-9FA36DC9EEFE}" destId="{C617E01D-F737-4949-90C9-A2CE22E55141}" srcOrd="8" destOrd="0" presId="urn:microsoft.com/office/officeart/2008/layout/HorizontalMultiLevelHierarchy"/>
    <dgm:cxn modelId="{F7E8A99E-F0AA-441E-A1AE-EE93FE72C82F}" type="presParOf" srcId="{C617E01D-F737-4949-90C9-A2CE22E55141}" destId="{6B47439B-39F7-4753-B050-666F6AB47080}" srcOrd="0" destOrd="0" presId="urn:microsoft.com/office/officeart/2008/layout/HorizontalMultiLevelHierarchy"/>
    <dgm:cxn modelId="{3212E83D-3C68-4A9E-858F-88A413612042}" type="presParOf" srcId="{7F1E822C-FC08-4020-AAD4-9FA36DC9EEFE}" destId="{5F4F34FA-FC81-4B7D-9809-FABEA9EA42BA}" srcOrd="9" destOrd="0" presId="urn:microsoft.com/office/officeart/2008/layout/HorizontalMultiLevelHierarchy"/>
    <dgm:cxn modelId="{E6492A87-16A0-4E40-B71D-B8BCDE8DD11A}" type="presParOf" srcId="{5F4F34FA-FC81-4B7D-9809-FABEA9EA42BA}" destId="{89F72212-56C7-47F8-BA49-2EC1F948D3F7}" srcOrd="0" destOrd="0" presId="urn:microsoft.com/office/officeart/2008/layout/HorizontalMultiLevelHierarchy"/>
    <dgm:cxn modelId="{A965E239-65A2-4C9F-BBC5-4083F17A7A30}" type="presParOf" srcId="{5F4F34FA-FC81-4B7D-9809-FABEA9EA42BA}" destId="{D5E37308-B2A3-40BE-B447-CDDCE1D7740C}" srcOrd="1" destOrd="0" presId="urn:microsoft.com/office/officeart/2008/layout/HorizontalMultiLevelHierarchy"/>
    <dgm:cxn modelId="{AC22B967-B5C7-45EB-B4CB-428799FAA6CB}" type="presParOf" srcId="{D5E37308-B2A3-40BE-B447-CDDCE1D7740C}" destId="{CB9AF833-80F9-43F7-B55F-A33814295DA9}" srcOrd="0" destOrd="0" presId="urn:microsoft.com/office/officeart/2008/layout/HorizontalMultiLevelHierarchy"/>
    <dgm:cxn modelId="{3D5F229F-5467-4F67-918F-F16846D4C119}" type="presParOf" srcId="{CB9AF833-80F9-43F7-B55F-A33814295DA9}" destId="{64DDB4A7-A06F-4D60-88BA-663994FD0D05}" srcOrd="0" destOrd="0" presId="urn:microsoft.com/office/officeart/2008/layout/HorizontalMultiLevelHierarchy"/>
    <dgm:cxn modelId="{7DEDDE6D-BE60-4962-8123-25E89528B6A6}" type="presParOf" srcId="{D5E37308-B2A3-40BE-B447-CDDCE1D7740C}" destId="{0863E9CF-C182-4D97-A0A0-0678A62DB924}" srcOrd="1" destOrd="0" presId="urn:microsoft.com/office/officeart/2008/layout/HorizontalMultiLevelHierarchy"/>
    <dgm:cxn modelId="{90E6AE16-A150-40AE-BE7B-5E100F7BE3BE}" type="presParOf" srcId="{0863E9CF-C182-4D97-A0A0-0678A62DB924}" destId="{608307B7-AEBC-4C5C-A917-6AA6C6D72468}" srcOrd="0" destOrd="0" presId="urn:microsoft.com/office/officeart/2008/layout/HorizontalMultiLevelHierarchy"/>
    <dgm:cxn modelId="{E3E836BF-0231-4120-B83B-73322D16D52F}" type="presParOf" srcId="{0863E9CF-C182-4D97-A0A0-0678A62DB924}" destId="{EE1E0D2B-90B3-4AFB-B530-C4A19763718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6CD612-FFB6-4A1F-9BBD-C883DE2E66FA}">
      <dsp:nvSpPr>
        <dsp:cNvPr id="0" name=""/>
        <dsp:cNvSpPr/>
      </dsp:nvSpPr>
      <dsp:spPr>
        <a:xfrm>
          <a:off x="4617599" y="3424962"/>
          <a:ext cx="452157" cy="1471519"/>
        </a:xfrm>
        <a:custGeom>
          <a:avLst/>
          <a:gdLst/>
          <a:ahLst/>
          <a:cxnLst/>
          <a:rect l="0" t="0" r="0" b="0"/>
          <a:pathLst>
            <a:path>
              <a:moveTo>
                <a:pt x="452157" y="0"/>
              </a:moveTo>
              <a:lnTo>
                <a:pt x="0" y="147151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AA6DE0-488A-422F-8AE5-0FA5F5320110}">
      <dsp:nvSpPr>
        <dsp:cNvPr id="0" name=""/>
        <dsp:cNvSpPr/>
      </dsp:nvSpPr>
      <dsp:spPr>
        <a:xfrm>
          <a:off x="3576910" y="1466605"/>
          <a:ext cx="2665454" cy="492597"/>
        </a:xfrm>
        <a:custGeom>
          <a:avLst/>
          <a:gdLst/>
          <a:ahLst/>
          <a:cxnLst/>
          <a:rect l="0" t="0" r="0" b="0"/>
          <a:pathLst>
            <a:path>
              <a:moveTo>
                <a:pt x="0" y="0"/>
              </a:moveTo>
              <a:lnTo>
                <a:pt x="0" y="184788"/>
              </a:lnTo>
              <a:lnTo>
                <a:pt x="2665454" y="184788"/>
              </a:lnTo>
              <a:lnTo>
                <a:pt x="2665454" y="49259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1AC65C-08C0-40AA-B095-AA6F60DFF7DE}">
      <dsp:nvSpPr>
        <dsp:cNvPr id="0" name=""/>
        <dsp:cNvSpPr/>
      </dsp:nvSpPr>
      <dsp:spPr>
        <a:xfrm>
          <a:off x="0" y="3478785"/>
          <a:ext cx="293151" cy="1418543"/>
        </a:xfrm>
        <a:custGeom>
          <a:avLst/>
          <a:gdLst/>
          <a:ahLst/>
          <a:cxnLst/>
          <a:rect l="0" t="0" r="0" b="0"/>
          <a:pathLst>
            <a:path>
              <a:moveTo>
                <a:pt x="293151" y="0"/>
              </a:moveTo>
              <a:lnTo>
                <a:pt x="0" y="141854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956524-3D41-4090-9B71-70FB6636022C}">
      <dsp:nvSpPr>
        <dsp:cNvPr id="0" name=""/>
        <dsp:cNvSpPr/>
      </dsp:nvSpPr>
      <dsp:spPr>
        <a:xfrm>
          <a:off x="1465759" y="1466605"/>
          <a:ext cx="2111150" cy="546420"/>
        </a:xfrm>
        <a:custGeom>
          <a:avLst/>
          <a:gdLst/>
          <a:ahLst/>
          <a:cxnLst/>
          <a:rect l="0" t="0" r="0" b="0"/>
          <a:pathLst>
            <a:path>
              <a:moveTo>
                <a:pt x="2111150" y="0"/>
              </a:moveTo>
              <a:lnTo>
                <a:pt x="2111150" y="238610"/>
              </a:lnTo>
              <a:lnTo>
                <a:pt x="0" y="238610"/>
              </a:lnTo>
              <a:lnTo>
                <a:pt x="0" y="5464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F43232-A511-4681-936C-2DFE09839FD3}">
      <dsp:nvSpPr>
        <dsp:cNvPr id="0" name=""/>
        <dsp:cNvSpPr/>
      </dsp:nvSpPr>
      <dsp:spPr>
        <a:xfrm>
          <a:off x="2111150" y="846"/>
          <a:ext cx="2931518" cy="14657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1">
            <a:lnSpc>
              <a:spcPct val="90000"/>
            </a:lnSpc>
            <a:spcBef>
              <a:spcPct val="0"/>
            </a:spcBef>
            <a:spcAft>
              <a:spcPct val="35000"/>
            </a:spcAft>
          </a:pPr>
          <a:r>
            <a:rPr lang="ar-SA" sz="5300" b="1" kern="1200" dirty="0"/>
            <a:t>من استعجل شيئا</a:t>
          </a:r>
        </a:p>
      </dsp:txBody>
      <dsp:txXfrm>
        <a:off x="2111150" y="846"/>
        <a:ext cx="2931518" cy="1465759"/>
      </dsp:txXfrm>
    </dsp:sp>
    <dsp:sp modelId="{41AB2AFD-66C9-4951-B6A1-5011F5A39035}">
      <dsp:nvSpPr>
        <dsp:cNvPr id="0" name=""/>
        <dsp:cNvSpPr/>
      </dsp:nvSpPr>
      <dsp:spPr>
        <a:xfrm>
          <a:off x="0" y="2013025"/>
          <a:ext cx="2931518" cy="14657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1">
            <a:lnSpc>
              <a:spcPct val="90000"/>
            </a:lnSpc>
            <a:spcBef>
              <a:spcPct val="0"/>
            </a:spcBef>
            <a:spcAft>
              <a:spcPct val="35000"/>
            </a:spcAft>
          </a:pPr>
          <a:r>
            <a:rPr lang="ar-SA" sz="5300" b="1" kern="1200" dirty="0"/>
            <a:t>سبب غير مشروع</a:t>
          </a:r>
        </a:p>
      </dsp:txBody>
      <dsp:txXfrm>
        <a:off x="0" y="2013025"/>
        <a:ext cx="2931518" cy="1465759"/>
      </dsp:txXfrm>
    </dsp:sp>
    <dsp:sp modelId="{12ABA8B9-DA0F-4F30-B795-326951C1D28D}">
      <dsp:nvSpPr>
        <dsp:cNvPr id="0" name=""/>
        <dsp:cNvSpPr/>
      </dsp:nvSpPr>
      <dsp:spPr>
        <a:xfrm>
          <a:off x="0" y="4164448"/>
          <a:ext cx="2931518" cy="14657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1">
            <a:lnSpc>
              <a:spcPct val="90000"/>
            </a:lnSpc>
            <a:spcBef>
              <a:spcPct val="0"/>
            </a:spcBef>
            <a:spcAft>
              <a:spcPct val="35000"/>
            </a:spcAft>
          </a:pPr>
          <a:r>
            <a:rPr lang="ar-SA" sz="5300" b="1" kern="1200" dirty="0"/>
            <a:t>القتل</a:t>
          </a:r>
        </a:p>
      </dsp:txBody>
      <dsp:txXfrm>
        <a:off x="0" y="4164448"/>
        <a:ext cx="2931518" cy="1465759"/>
      </dsp:txXfrm>
    </dsp:sp>
    <dsp:sp modelId="{A8B51FD0-C553-4801-BA7D-56416774D575}">
      <dsp:nvSpPr>
        <dsp:cNvPr id="0" name=""/>
        <dsp:cNvSpPr/>
      </dsp:nvSpPr>
      <dsp:spPr>
        <a:xfrm>
          <a:off x="4776604" y="1959203"/>
          <a:ext cx="2931518" cy="14657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1">
            <a:lnSpc>
              <a:spcPct val="90000"/>
            </a:lnSpc>
            <a:spcBef>
              <a:spcPct val="0"/>
            </a:spcBef>
            <a:spcAft>
              <a:spcPct val="35000"/>
            </a:spcAft>
          </a:pPr>
          <a:r>
            <a:rPr lang="ar-SA" sz="5300" b="1" kern="1200" dirty="0"/>
            <a:t>سبب مشروع</a:t>
          </a:r>
        </a:p>
      </dsp:txBody>
      <dsp:txXfrm>
        <a:off x="4776604" y="1959203"/>
        <a:ext cx="2931518" cy="1465759"/>
      </dsp:txXfrm>
    </dsp:sp>
    <dsp:sp modelId="{26DF844F-A084-463E-9EB4-BA0793E63618}">
      <dsp:nvSpPr>
        <dsp:cNvPr id="0" name=""/>
        <dsp:cNvSpPr/>
      </dsp:nvSpPr>
      <dsp:spPr>
        <a:xfrm>
          <a:off x="4617599" y="4163602"/>
          <a:ext cx="2931518" cy="14657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rtl="1">
            <a:lnSpc>
              <a:spcPct val="90000"/>
            </a:lnSpc>
            <a:spcBef>
              <a:spcPct val="0"/>
            </a:spcBef>
            <a:spcAft>
              <a:spcPct val="35000"/>
            </a:spcAft>
          </a:pPr>
          <a:r>
            <a:rPr lang="ar-SA" sz="5300" b="1" kern="1200" dirty="0"/>
            <a:t>الطلاق</a:t>
          </a:r>
        </a:p>
      </dsp:txBody>
      <dsp:txXfrm>
        <a:off x="4617599" y="4163602"/>
        <a:ext cx="2931518" cy="1465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AF833-80F9-43F7-B55F-A33814295DA9}">
      <dsp:nvSpPr>
        <dsp:cNvPr id="0" name=""/>
        <dsp:cNvSpPr/>
      </dsp:nvSpPr>
      <dsp:spPr>
        <a:xfrm>
          <a:off x="4301187" y="5575277"/>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21493" y="5614665"/>
        <a:ext cx="12663" cy="12663"/>
      </dsp:txXfrm>
    </dsp:sp>
    <dsp:sp modelId="{C617E01D-F737-4949-90C9-A2CE22E55141}">
      <dsp:nvSpPr>
        <dsp:cNvPr id="0" name=""/>
        <dsp:cNvSpPr/>
      </dsp:nvSpPr>
      <dsp:spPr>
        <a:xfrm>
          <a:off x="5820840" y="3569891"/>
          <a:ext cx="253275" cy="2051106"/>
        </a:xfrm>
        <a:custGeom>
          <a:avLst/>
          <a:gdLst/>
          <a:ahLst/>
          <a:cxnLst/>
          <a:rect l="0" t="0" r="0" b="0"/>
          <a:pathLst>
            <a:path>
              <a:moveTo>
                <a:pt x="253275" y="0"/>
              </a:moveTo>
              <a:lnTo>
                <a:pt x="126637" y="0"/>
              </a:lnTo>
              <a:lnTo>
                <a:pt x="126637" y="2051106"/>
              </a:lnTo>
              <a:lnTo>
                <a:pt x="0" y="20511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ar-SA" sz="700" b="1" kern="1200"/>
        </a:p>
      </dsp:txBody>
      <dsp:txXfrm>
        <a:off x="5895811" y="4543777"/>
        <a:ext cx="103334" cy="103334"/>
      </dsp:txXfrm>
    </dsp:sp>
    <dsp:sp modelId="{1B5161A3-91E3-4464-94A0-C95D98B56BD0}">
      <dsp:nvSpPr>
        <dsp:cNvPr id="0" name=""/>
        <dsp:cNvSpPr/>
      </dsp:nvSpPr>
      <dsp:spPr>
        <a:xfrm>
          <a:off x="4301187" y="4655771"/>
          <a:ext cx="253275" cy="482613"/>
        </a:xfrm>
        <a:custGeom>
          <a:avLst/>
          <a:gdLst/>
          <a:ahLst/>
          <a:cxnLst/>
          <a:rect l="0" t="0" r="0" b="0"/>
          <a:pathLst>
            <a:path>
              <a:moveTo>
                <a:pt x="253275" y="0"/>
              </a:moveTo>
              <a:lnTo>
                <a:pt x="126637" y="0"/>
              </a:lnTo>
              <a:lnTo>
                <a:pt x="126637" y="482613"/>
              </a:lnTo>
              <a:lnTo>
                <a:pt x="0" y="4826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14199" y="4883452"/>
        <a:ext cx="27251" cy="27251"/>
      </dsp:txXfrm>
    </dsp:sp>
    <dsp:sp modelId="{E3EB9094-5FA4-4AAC-AFD1-AD1AE4B8630D}">
      <dsp:nvSpPr>
        <dsp:cNvPr id="0" name=""/>
        <dsp:cNvSpPr/>
      </dsp:nvSpPr>
      <dsp:spPr>
        <a:xfrm>
          <a:off x="4301187" y="4610051"/>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21493" y="4649439"/>
        <a:ext cx="12663" cy="12663"/>
      </dsp:txXfrm>
    </dsp:sp>
    <dsp:sp modelId="{7C0BB226-0682-457F-A898-EC23CE6D4A0D}">
      <dsp:nvSpPr>
        <dsp:cNvPr id="0" name=""/>
        <dsp:cNvSpPr/>
      </dsp:nvSpPr>
      <dsp:spPr>
        <a:xfrm>
          <a:off x="4301187" y="4173157"/>
          <a:ext cx="253275" cy="482613"/>
        </a:xfrm>
        <a:custGeom>
          <a:avLst/>
          <a:gdLst/>
          <a:ahLst/>
          <a:cxnLst/>
          <a:rect l="0" t="0" r="0" b="0"/>
          <a:pathLst>
            <a:path>
              <a:moveTo>
                <a:pt x="253275" y="482613"/>
              </a:moveTo>
              <a:lnTo>
                <a:pt x="126637" y="482613"/>
              </a:lnTo>
              <a:lnTo>
                <a:pt x="126637"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14199" y="4400838"/>
        <a:ext cx="27251" cy="27251"/>
      </dsp:txXfrm>
    </dsp:sp>
    <dsp:sp modelId="{E3858D64-BE48-4184-8DA4-127244FEF6F6}">
      <dsp:nvSpPr>
        <dsp:cNvPr id="0" name=""/>
        <dsp:cNvSpPr/>
      </dsp:nvSpPr>
      <dsp:spPr>
        <a:xfrm>
          <a:off x="5820840" y="3569891"/>
          <a:ext cx="253275" cy="1085879"/>
        </a:xfrm>
        <a:custGeom>
          <a:avLst/>
          <a:gdLst/>
          <a:ahLst/>
          <a:cxnLst/>
          <a:rect l="0" t="0" r="0" b="0"/>
          <a:pathLst>
            <a:path>
              <a:moveTo>
                <a:pt x="253275" y="0"/>
              </a:moveTo>
              <a:lnTo>
                <a:pt x="126637" y="0"/>
              </a:lnTo>
              <a:lnTo>
                <a:pt x="126637" y="1085879"/>
              </a:lnTo>
              <a:lnTo>
                <a:pt x="0" y="10858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5919602" y="4084955"/>
        <a:ext cx="55751" cy="55751"/>
      </dsp:txXfrm>
    </dsp:sp>
    <dsp:sp modelId="{B53D282D-9287-4082-926D-57D5993FCCEE}">
      <dsp:nvSpPr>
        <dsp:cNvPr id="0" name=""/>
        <dsp:cNvSpPr/>
      </dsp:nvSpPr>
      <dsp:spPr>
        <a:xfrm>
          <a:off x="4286877" y="3644824"/>
          <a:ext cx="267585" cy="91440"/>
        </a:xfrm>
        <a:custGeom>
          <a:avLst/>
          <a:gdLst/>
          <a:ahLst/>
          <a:cxnLst/>
          <a:rect l="0" t="0" r="0" b="0"/>
          <a:pathLst>
            <a:path>
              <a:moveTo>
                <a:pt x="267585" y="45720"/>
              </a:moveTo>
              <a:lnTo>
                <a:pt x="133792" y="45720"/>
              </a:lnTo>
              <a:lnTo>
                <a:pt x="133792" y="81495"/>
              </a:lnTo>
              <a:lnTo>
                <a:pt x="0" y="814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13921" y="3683795"/>
        <a:ext cx="13498" cy="13498"/>
      </dsp:txXfrm>
    </dsp:sp>
    <dsp:sp modelId="{B65C8068-F961-4ECB-9AF8-59D20FA0EB17}">
      <dsp:nvSpPr>
        <dsp:cNvPr id="0" name=""/>
        <dsp:cNvSpPr/>
      </dsp:nvSpPr>
      <dsp:spPr>
        <a:xfrm>
          <a:off x="5820840" y="3569891"/>
          <a:ext cx="253275" cy="120653"/>
        </a:xfrm>
        <a:custGeom>
          <a:avLst/>
          <a:gdLst/>
          <a:ahLst/>
          <a:cxnLst/>
          <a:rect l="0" t="0" r="0" b="0"/>
          <a:pathLst>
            <a:path>
              <a:moveTo>
                <a:pt x="253275" y="0"/>
              </a:moveTo>
              <a:lnTo>
                <a:pt x="126637" y="0"/>
              </a:lnTo>
              <a:lnTo>
                <a:pt x="126637" y="120653"/>
              </a:lnTo>
              <a:lnTo>
                <a:pt x="0" y="1206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5940464" y="3623204"/>
        <a:ext cx="14027" cy="14027"/>
      </dsp:txXfrm>
    </dsp:sp>
    <dsp:sp modelId="{7B4E91B8-2123-482C-89EF-1B9886AC51D3}">
      <dsp:nvSpPr>
        <dsp:cNvPr id="0" name=""/>
        <dsp:cNvSpPr/>
      </dsp:nvSpPr>
      <dsp:spPr>
        <a:xfrm>
          <a:off x="2804975" y="3207931"/>
          <a:ext cx="253275" cy="241306"/>
        </a:xfrm>
        <a:custGeom>
          <a:avLst/>
          <a:gdLst/>
          <a:ahLst/>
          <a:cxnLst/>
          <a:rect l="0" t="0" r="0" b="0"/>
          <a:pathLst>
            <a:path>
              <a:moveTo>
                <a:pt x="253275" y="0"/>
              </a:moveTo>
              <a:lnTo>
                <a:pt x="126637" y="0"/>
              </a:lnTo>
              <a:lnTo>
                <a:pt x="126637" y="241306"/>
              </a:lnTo>
              <a:lnTo>
                <a:pt x="0" y="2413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2922867" y="3319839"/>
        <a:ext cx="17491" cy="17491"/>
      </dsp:txXfrm>
    </dsp:sp>
    <dsp:sp modelId="{871E07EB-ED93-4BFE-B3DD-481B8F35F71B}">
      <dsp:nvSpPr>
        <dsp:cNvPr id="0" name=""/>
        <dsp:cNvSpPr/>
      </dsp:nvSpPr>
      <dsp:spPr>
        <a:xfrm>
          <a:off x="2804975" y="2966624"/>
          <a:ext cx="253275" cy="241306"/>
        </a:xfrm>
        <a:custGeom>
          <a:avLst/>
          <a:gdLst/>
          <a:ahLst/>
          <a:cxnLst/>
          <a:rect l="0" t="0" r="0" b="0"/>
          <a:pathLst>
            <a:path>
              <a:moveTo>
                <a:pt x="253275" y="241306"/>
              </a:moveTo>
              <a:lnTo>
                <a:pt x="126637" y="241306"/>
              </a:lnTo>
              <a:lnTo>
                <a:pt x="126637"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2922867" y="3078532"/>
        <a:ext cx="17491" cy="17491"/>
      </dsp:txXfrm>
    </dsp:sp>
    <dsp:sp modelId="{B9183BFC-2448-4E0E-B219-D0A6B71DD87D}">
      <dsp:nvSpPr>
        <dsp:cNvPr id="0" name=""/>
        <dsp:cNvSpPr/>
      </dsp:nvSpPr>
      <dsp:spPr>
        <a:xfrm>
          <a:off x="4324628" y="2725318"/>
          <a:ext cx="253275" cy="482613"/>
        </a:xfrm>
        <a:custGeom>
          <a:avLst/>
          <a:gdLst/>
          <a:ahLst/>
          <a:cxnLst/>
          <a:rect l="0" t="0" r="0" b="0"/>
          <a:pathLst>
            <a:path>
              <a:moveTo>
                <a:pt x="253275" y="0"/>
              </a:moveTo>
              <a:lnTo>
                <a:pt x="126637" y="0"/>
              </a:lnTo>
              <a:lnTo>
                <a:pt x="126637" y="482613"/>
              </a:lnTo>
              <a:lnTo>
                <a:pt x="0" y="48261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37640" y="2952998"/>
        <a:ext cx="27251" cy="27251"/>
      </dsp:txXfrm>
    </dsp:sp>
    <dsp:sp modelId="{96110D5E-7C8B-4E68-A186-4D12AB74306E}">
      <dsp:nvSpPr>
        <dsp:cNvPr id="0" name=""/>
        <dsp:cNvSpPr/>
      </dsp:nvSpPr>
      <dsp:spPr>
        <a:xfrm>
          <a:off x="2804975" y="2242704"/>
          <a:ext cx="253275" cy="241306"/>
        </a:xfrm>
        <a:custGeom>
          <a:avLst/>
          <a:gdLst/>
          <a:ahLst/>
          <a:cxnLst/>
          <a:rect l="0" t="0" r="0" b="0"/>
          <a:pathLst>
            <a:path>
              <a:moveTo>
                <a:pt x="253275" y="0"/>
              </a:moveTo>
              <a:lnTo>
                <a:pt x="126637" y="0"/>
              </a:lnTo>
              <a:lnTo>
                <a:pt x="126637" y="241306"/>
              </a:lnTo>
              <a:lnTo>
                <a:pt x="0" y="24130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2922867" y="2354612"/>
        <a:ext cx="17491" cy="17491"/>
      </dsp:txXfrm>
    </dsp:sp>
    <dsp:sp modelId="{E9EFDF20-1EA5-4D8D-B19C-975B12E452AA}">
      <dsp:nvSpPr>
        <dsp:cNvPr id="0" name=""/>
        <dsp:cNvSpPr/>
      </dsp:nvSpPr>
      <dsp:spPr>
        <a:xfrm>
          <a:off x="2804975" y="2001398"/>
          <a:ext cx="253275" cy="241306"/>
        </a:xfrm>
        <a:custGeom>
          <a:avLst/>
          <a:gdLst/>
          <a:ahLst/>
          <a:cxnLst/>
          <a:rect l="0" t="0" r="0" b="0"/>
          <a:pathLst>
            <a:path>
              <a:moveTo>
                <a:pt x="253275" y="241306"/>
              </a:moveTo>
              <a:lnTo>
                <a:pt x="126637" y="241306"/>
              </a:lnTo>
              <a:lnTo>
                <a:pt x="126637"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2922867" y="2113305"/>
        <a:ext cx="17491" cy="17491"/>
      </dsp:txXfrm>
    </dsp:sp>
    <dsp:sp modelId="{4F8B7A17-1697-4963-A7DE-8F3F12365CDF}">
      <dsp:nvSpPr>
        <dsp:cNvPr id="0" name=""/>
        <dsp:cNvSpPr/>
      </dsp:nvSpPr>
      <dsp:spPr>
        <a:xfrm>
          <a:off x="4324628" y="2242704"/>
          <a:ext cx="253275" cy="482613"/>
        </a:xfrm>
        <a:custGeom>
          <a:avLst/>
          <a:gdLst/>
          <a:ahLst/>
          <a:cxnLst/>
          <a:rect l="0" t="0" r="0" b="0"/>
          <a:pathLst>
            <a:path>
              <a:moveTo>
                <a:pt x="253275" y="482613"/>
              </a:moveTo>
              <a:lnTo>
                <a:pt x="126637" y="482613"/>
              </a:lnTo>
              <a:lnTo>
                <a:pt x="126637"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37640" y="2470385"/>
        <a:ext cx="27251" cy="27251"/>
      </dsp:txXfrm>
    </dsp:sp>
    <dsp:sp modelId="{1AA62578-33F0-42BB-A76B-719785657CFB}">
      <dsp:nvSpPr>
        <dsp:cNvPr id="0" name=""/>
        <dsp:cNvSpPr/>
      </dsp:nvSpPr>
      <dsp:spPr>
        <a:xfrm>
          <a:off x="5820840" y="2725318"/>
          <a:ext cx="253275" cy="844573"/>
        </a:xfrm>
        <a:custGeom>
          <a:avLst/>
          <a:gdLst/>
          <a:ahLst/>
          <a:cxnLst/>
          <a:rect l="0" t="0" r="0" b="0"/>
          <a:pathLst>
            <a:path>
              <a:moveTo>
                <a:pt x="253275" y="844573"/>
              </a:moveTo>
              <a:lnTo>
                <a:pt x="126637" y="844573"/>
              </a:lnTo>
              <a:lnTo>
                <a:pt x="126637"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5925435" y="3125561"/>
        <a:ext cx="44086" cy="44086"/>
      </dsp:txXfrm>
    </dsp:sp>
    <dsp:sp modelId="{6B819C2D-F822-44ED-A71D-5F02243BD272}">
      <dsp:nvSpPr>
        <dsp:cNvPr id="0" name=""/>
        <dsp:cNvSpPr/>
      </dsp:nvSpPr>
      <dsp:spPr>
        <a:xfrm>
          <a:off x="1269252" y="1473064"/>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1389558" y="1512452"/>
        <a:ext cx="12663" cy="12663"/>
      </dsp:txXfrm>
    </dsp:sp>
    <dsp:sp modelId="{91A5A839-2CCA-497E-AFDA-8D28FCC5262E}">
      <dsp:nvSpPr>
        <dsp:cNvPr id="0" name=""/>
        <dsp:cNvSpPr/>
      </dsp:nvSpPr>
      <dsp:spPr>
        <a:xfrm>
          <a:off x="2788905" y="1473064"/>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2909211" y="1512452"/>
        <a:ext cx="12663" cy="12663"/>
      </dsp:txXfrm>
    </dsp:sp>
    <dsp:sp modelId="{FC638097-ECF6-4394-AD26-BC4449AE7318}">
      <dsp:nvSpPr>
        <dsp:cNvPr id="0" name=""/>
        <dsp:cNvSpPr/>
      </dsp:nvSpPr>
      <dsp:spPr>
        <a:xfrm>
          <a:off x="4308558" y="1473064"/>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4428864" y="1512452"/>
        <a:ext cx="12663" cy="12663"/>
      </dsp:txXfrm>
    </dsp:sp>
    <dsp:sp modelId="{52FAB81B-8739-4E30-BA53-436FCEC61638}">
      <dsp:nvSpPr>
        <dsp:cNvPr id="0" name=""/>
        <dsp:cNvSpPr/>
      </dsp:nvSpPr>
      <dsp:spPr>
        <a:xfrm>
          <a:off x="5820840" y="1518784"/>
          <a:ext cx="253275" cy="2051106"/>
        </a:xfrm>
        <a:custGeom>
          <a:avLst/>
          <a:gdLst/>
          <a:ahLst/>
          <a:cxnLst/>
          <a:rect l="0" t="0" r="0" b="0"/>
          <a:pathLst>
            <a:path>
              <a:moveTo>
                <a:pt x="253275" y="2051106"/>
              </a:moveTo>
              <a:lnTo>
                <a:pt x="126637" y="2051106"/>
              </a:lnTo>
              <a:lnTo>
                <a:pt x="126637" y="0"/>
              </a:lnTo>
              <a:lnTo>
                <a:pt x="0"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rtl="1">
            <a:lnSpc>
              <a:spcPct val="90000"/>
            </a:lnSpc>
            <a:spcBef>
              <a:spcPct val="0"/>
            </a:spcBef>
            <a:spcAft>
              <a:spcPct val="35000"/>
            </a:spcAft>
          </a:pPr>
          <a:endParaRPr lang="ar-SA" sz="700" b="1" kern="1200"/>
        </a:p>
      </dsp:txBody>
      <dsp:txXfrm>
        <a:off x="5895811" y="2492670"/>
        <a:ext cx="103334" cy="103334"/>
      </dsp:txXfrm>
    </dsp:sp>
    <dsp:sp modelId="{ADD00DB4-6FE4-4BAF-A4E2-E56CF065EAF2}">
      <dsp:nvSpPr>
        <dsp:cNvPr id="0" name=""/>
        <dsp:cNvSpPr/>
      </dsp:nvSpPr>
      <dsp:spPr>
        <a:xfrm>
          <a:off x="7340493" y="2061724"/>
          <a:ext cx="253275" cy="1508166"/>
        </a:xfrm>
        <a:custGeom>
          <a:avLst/>
          <a:gdLst/>
          <a:ahLst/>
          <a:cxnLst/>
          <a:rect l="0" t="0" r="0" b="0"/>
          <a:pathLst>
            <a:path>
              <a:moveTo>
                <a:pt x="253275" y="0"/>
              </a:moveTo>
              <a:lnTo>
                <a:pt x="126637" y="0"/>
              </a:lnTo>
              <a:lnTo>
                <a:pt x="126637" y="1508166"/>
              </a:lnTo>
              <a:lnTo>
                <a:pt x="0" y="15081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7428899" y="2777575"/>
        <a:ext cx="76464" cy="76464"/>
      </dsp:txXfrm>
    </dsp:sp>
    <dsp:sp modelId="{A7E2BBF6-CC9D-4D4A-82AE-5C2E5B2E0136}">
      <dsp:nvSpPr>
        <dsp:cNvPr id="0" name=""/>
        <dsp:cNvSpPr/>
      </dsp:nvSpPr>
      <dsp:spPr>
        <a:xfrm>
          <a:off x="5820840" y="990451"/>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5941146" y="1029839"/>
        <a:ext cx="12663" cy="12663"/>
      </dsp:txXfrm>
    </dsp:sp>
    <dsp:sp modelId="{E57CC348-9DBE-4ECD-A597-72CAD92DAA1A}">
      <dsp:nvSpPr>
        <dsp:cNvPr id="0" name=""/>
        <dsp:cNvSpPr/>
      </dsp:nvSpPr>
      <dsp:spPr>
        <a:xfrm>
          <a:off x="7340493" y="1036171"/>
          <a:ext cx="253275" cy="1025553"/>
        </a:xfrm>
        <a:custGeom>
          <a:avLst/>
          <a:gdLst/>
          <a:ahLst/>
          <a:cxnLst/>
          <a:rect l="0" t="0" r="0" b="0"/>
          <a:pathLst>
            <a:path>
              <a:moveTo>
                <a:pt x="253275" y="1025553"/>
              </a:moveTo>
              <a:lnTo>
                <a:pt x="126637" y="1025553"/>
              </a:lnTo>
              <a:lnTo>
                <a:pt x="126637"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7440722" y="1522538"/>
        <a:ext cx="52818" cy="52818"/>
      </dsp:txXfrm>
    </dsp:sp>
    <dsp:sp modelId="{5118EC57-61FF-4875-B30C-5E5B5D724137}">
      <dsp:nvSpPr>
        <dsp:cNvPr id="0" name=""/>
        <dsp:cNvSpPr/>
      </dsp:nvSpPr>
      <dsp:spPr>
        <a:xfrm>
          <a:off x="5824145" y="507838"/>
          <a:ext cx="253275" cy="91440"/>
        </a:xfrm>
        <a:custGeom>
          <a:avLst/>
          <a:gdLst/>
          <a:ahLst/>
          <a:cxnLst/>
          <a:rect l="0" t="0" r="0" b="0"/>
          <a:pathLst>
            <a:path>
              <a:moveTo>
                <a:pt x="253275" y="45720"/>
              </a:moveTo>
              <a:lnTo>
                <a:pt x="0" y="457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5944451" y="547226"/>
        <a:ext cx="12663" cy="12663"/>
      </dsp:txXfrm>
    </dsp:sp>
    <dsp:sp modelId="{4DB2354E-1949-4AED-BA5E-77E23EF6DA41}">
      <dsp:nvSpPr>
        <dsp:cNvPr id="0" name=""/>
        <dsp:cNvSpPr/>
      </dsp:nvSpPr>
      <dsp:spPr>
        <a:xfrm>
          <a:off x="7340493" y="553558"/>
          <a:ext cx="253275" cy="1508166"/>
        </a:xfrm>
        <a:custGeom>
          <a:avLst/>
          <a:gdLst/>
          <a:ahLst/>
          <a:cxnLst/>
          <a:rect l="0" t="0" r="0" b="0"/>
          <a:pathLst>
            <a:path>
              <a:moveTo>
                <a:pt x="253275" y="1508166"/>
              </a:moveTo>
              <a:lnTo>
                <a:pt x="126637" y="1508166"/>
              </a:lnTo>
              <a:lnTo>
                <a:pt x="126637" y="0"/>
              </a:lnTo>
              <a:lnTo>
                <a:pt x="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p>
      </dsp:txBody>
      <dsp:txXfrm>
        <a:off x="7428899" y="1269409"/>
        <a:ext cx="76464" cy="76464"/>
      </dsp:txXfrm>
    </dsp:sp>
    <dsp:sp modelId="{0E8223F8-27D1-41B6-8D39-8180E4F6BD77}">
      <dsp:nvSpPr>
        <dsp:cNvPr id="0" name=""/>
        <dsp:cNvSpPr/>
      </dsp:nvSpPr>
      <dsp:spPr>
        <a:xfrm rot="5400000">
          <a:off x="6770786" y="1868679"/>
          <a:ext cx="2032056"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rtl="1">
            <a:lnSpc>
              <a:spcPct val="90000"/>
            </a:lnSpc>
            <a:spcBef>
              <a:spcPct val="0"/>
            </a:spcBef>
            <a:spcAft>
              <a:spcPct val="35000"/>
            </a:spcAft>
          </a:pPr>
          <a:r>
            <a:rPr lang="ar-SA" sz="2600" b="1" kern="1200" dirty="0"/>
            <a:t>الأمور بمقاصدها</a:t>
          </a:r>
        </a:p>
      </dsp:txBody>
      <dsp:txXfrm>
        <a:off x="6770786" y="1868679"/>
        <a:ext cx="2032056" cy="386090"/>
      </dsp:txXfrm>
    </dsp:sp>
    <dsp:sp modelId="{0430DC28-9A8A-4820-909E-AA9781812865}">
      <dsp:nvSpPr>
        <dsp:cNvPr id="0" name=""/>
        <dsp:cNvSpPr/>
      </dsp:nvSpPr>
      <dsp:spPr>
        <a:xfrm>
          <a:off x="6077421" y="360512"/>
          <a:ext cx="1263072"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معناها</a:t>
          </a:r>
        </a:p>
      </dsp:txBody>
      <dsp:txXfrm>
        <a:off x="6077421" y="360512"/>
        <a:ext cx="1263072" cy="386090"/>
      </dsp:txXfrm>
    </dsp:sp>
    <dsp:sp modelId="{BCBB76A9-2801-4223-92E0-B5913FA52B1B}">
      <dsp:nvSpPr>
        <dsp:cNvPr id="0" name=""/>
        <dsp:cNvSpPr/>
      </dsp:nvSpPr>
      <dsp:spPr>
        <a:xfrm>
          <a:off x="4557768" y="360512"/>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أحكام الاقوال والأفعال مبنية على النيات0</a:t>
          </a:r>
        </a:p>
      </dsp:txBody>
      <dsp:txXfrm>
        <a:off x="4557768" y="360512"/>
        <a:ext cx="1266377" cy="386090"/>
      </dsp:txXfrm>
    </dsp:sp>
    <dsp:sp modelId="{C2BE874D-6943-4F68-8A29-4FA3D2B953F6}">
      <dsp:nvSpPr>
        <dsp:cNvPr id="0" name=""/>
        <dsp:cNvSpPr/>
      </dsp:nvSpPr>
      <dsp:spPr>
        <a:xfrm>
          <a:off x="6074116" y="843126"/>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دليلها</a:t>
          </a:r>
        </a:p>
      </dsp:txBody>
      <dsp:txXfrm>
        <a:off x="6074116" y="843126"/>
        <a:ext cx="1266377" cy="386090"/>
      </dsp:txXfrm>
    </dsp:sp>
    <dsp:sp modelId="{51AD4AE4-C252-4289-B524-F2679AB5D0CF}">
      <dsp:nvSpPr>
        <dsp:cNvPr id="0" name=""/>
        <dsp:cNvSpPr/>
      </dsp:nvSpPr>
      <dsp:spPr>
        <a:xfrm>
          <a:off x="4554463" y="843126"/>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err="1"/>
            <a:t>حديث:إنّما</a:t>
          </a:r>
          <a:r>
            <a:rPr lang="ar-SA" sz="1400" b="1" kern="1200" dirty="0"/>
            <a:t> الأعمال بالنيات )</a:t>
          </a:r>
        </a:p>
      </dsp:txBody>
      <dsp:txXfrm>
        <a:off x="4554463" y="843126"/>
        <a:ext cx="1266377" cy="386090"/>
      </dsp:txXfrm>
    </dsp:sp>
    <dsp:sp modelId="{6A55F50F-33CD-4371-9858-83672FFDB7AF}">
      <dsp:nvSpPr>
        <dsp:cNvPr id="0" name=""/>
        <dsp:cNvSpPr/>
      </dsp:nvSpPr>
      <dsp:spPr>
        <a:xfrm>
          <a:off x="6074116" y="3376845"/>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مسائل النية</a:t>
          </a:r>
        </a:p>
      </dsp:txBody>
      <dsp:txXfrm>
        <a:off x="6074116" y="3376845"/>
        <a:ext cx="1266377" cy="386090"/>
      </dsp:txXfrm>
    </dsp:sp>
    <dsp:sp modelId="{C0C79F6D-7BC6-4F53-885B-E12CE876FC8F}">
      <dsp:nvSpPr>
        <dsp:cNvPr id="0" name=""/>
        <dsp:cNvSpPr/>
      </dsp:nvSpPr>
      <dsp:spPr>
        <a:xfrm>
          <a:off x="4561833" y="1325739"/>
          <a:ext cx="125900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فائدتها:</a:t>
          </a:r>
        </a:p>
      </dsp:txBody>
      <dsp:txXfrm>
        <a:off x="4561833" y="1325739"/>
        <a:ext cx="1259007" cy="386090"/>
      </dsp:txXfrm>
    </dsp:sp>
    <dsp:sp modelId="{B7882283-7697-42A4-BB12-BACF0F1B7DC7}">
      <dsp:nvSpPr>
        <dsp:cNvPr id="0" name=""/>
        <dsp:cNvSpPr/>
      </dsp:nvSpPr>
      <dsp:spPr>
        <a:xfrm>
          <a:off x="3042180" y="132573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1-تمييز العبادات عن العادات</a:t>
          </a:r>
        </a:p>
      </dsp:txBody>
      <dsp:txXfrm>
        <a:off x="3042180" y="1325739"/>
        <a:ext cx="1266377" cy="386090"/>
      </dsp:txXfrm>
    </dsp:sp>
    <dsp:sp modelId="{72C9D8F8-34C2-484A-8B10-9A083A65B317}">
      <dsp:nvSpPr>
        <dsp:cNvPr id="0" name=""/>
        <dsp:cNvSpPr/>
      </dsp:nvSpPr>
      <dsp:spPr>
        <a:xfrm>
          <a:off x="1522528" y="132573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2-تمييز العبادات بعضها عن بعض</a:t>
          </a:r>
        </a:p>
      </dsp:txBody>
      <dsp:txXfrm>
        <a:off x="1522528" y="1325739"/>
        <a:ext cx="1266377" cy="386090"/>
      </dsp:txXfrm>
    </dsp:sp>
    <dsp:sp modelId="{44D9F3E8-514E-4837-A13E-61C269B7B241}">
      <dsp:nvSpPr>
        <dsp:cNvPr id="0" name=""/>
        <dsp:cNvSpPr/>
      </dsp:nvSpPr>
      <dsp:spPr>
        <a:xfrm>
          <a:off x="2875" y="132573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تمييز المقصود بالعمل</a:t>
          </a:r>
        </a:p>
      </dsp:txBody>
      <dsp:txXfrm>
        <a:off x="2875" y="1325739"/>
        <a:ext cx="1266377" cy="386090"/>
      </dsp:txXfrm>
    </dsp:sp>
    <dsp:sp modelId="{32290572-5387-4BF1-91BC-B8AC207694B1}">
      <dsp:nvSpPr>
        <dsp:cNvPr id="0" name=""/>
        <dsp:cNvSpPr/>
      </dsp:nvSpPr>
      <dsp:spPr>
        <a:xfrm>
          <a:off x="4577904" y="2532272"/>
          <a:ext cx="1242936"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حكمها</a:t>
          </a:r>
        </a:p>
      </dsp:txBody>
      <dsp:txXfrm>
        <a:off x="4577904" y="2532272"/>
        <a:ext cx="1242936" cy="386090"/>
      </dsp:txXfrm>
    </dsp:sp>
    <dsp:sp modelId="{263E8AD1-C5D0-4195-B1CE-3BCF0FD99930}">
      <dsp:nvSpPr>
        <dsp:cNvPr id="0" name=""/>
        <dsp:cNvSpPr/>
      </dsp:nvSpPr>
      <dsp:spPr>
        <a:xfrm>
          <a:off x="3058251" y="204965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تشترط في</a:t>
          </a:r>
        </a:p>
      </dsp:txBody>
      <dsp:txXfrm>
        <a:off x="3058251" y="2049659"/>
        <a:ext cx="1266377" cy="386090"/>
      </dsp:txXfrm>
    </dsp:sp>
    <dsp:sp modelId="{6C9D3CA7-49FC-4F89-964A-4596EA6A3EBA}">
      <dsp:nvSpPr>
        <dsp:cNvPr id="0" name=""/>
        <dsp:cNvSpPr/>
      </dsp:nvSpPr>
      <dsp:spPr>
        <a:xfrm>
          <a:off x="1538598" y="1808352"/>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العبادات</a:t>
          </a:r>
        </a:p>
      </dsp:txBody>
      <dsp:txXfrm>
        <a:off x="1538598" y="1808352"/>
        <a:ext cx="1266377" cy="386090"/>
      </dsp:txXfrm>
    </dsp:sp>
    <dsp:sp modelId="{62BBDFB5-BB68-4592-9181-7A3DB00F6B42}">
      <dsp:nvSpPr>
        <dsp:cNvPr id="0" name=""/>
        <dsp:cNvSpPr/>
      </dsp:nvSpPr>
      <dsp:spPr>
        <a:xfrm>
          <a:off x="1538598" y="2290966"/>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ألفاظ الكنايات</a:t>
          </a:r>
        </a:p>
      </dsp:txBody>
      <dsp:txXfrm>
        <a:off x="1538598" y="2290966"/>
        <a:ext cx="1266377" cy="386090"/>
      </dsp:txXfrm>
    </dsp:sp>
    <dsp:sp modelId="{A1272044-052A-4278-A17B-1E1732CB2C4E}">
      <dsp:nvSpPr>
        <dsp:cNvPr id="0" name=""/>
        <dsp:cNvSpPr/>
      </dsp:nvSpPr>
      <dsp:spPr>
        <a:xfrm>
          <a:off x="3058251" y="3014886"/>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لا تشترط في</a:t>
          </a:r>
        </a:p>
      </dsp:txBody>
      <dsp:txXfrm>
        <a:off x="3058251" y="3014886"/>
        <a:ext cx="1266377" cy="386090"/>
      </dsp:txXfrm>
    </dsp:sp>
    <dsp:sp modelId="{0F1AF4A9-3E1E-4DA7-8317-2000DEE2BB94}">
      <dsp:nvSpPr>
        <dsp:cNvPr id="0" name=""/>
        <dsp:cNvSpPr/>
      </dsp:nvSpPr>
      <dsp:spPr>
        <a:xfrm>
          <a:off x="1538598" y="277357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err="1"/>
            <a:t>التروك</a:t>
          </a:r>
          <a:endParaRPr lang="ar-SA" sz="1400" b="1" kern="1200" dirty="0"/>
        </a:p>
      </dsp:txBody>
      <dsp:txXfrm>
        <a:off x="1538598" y="2773579"/>
        <a:ext cx="1266377" cy="386090"/>
      </dsp:txXfrm>
    </dsp:sp>
    <dsp:sp modelId="{D95D6A2E-0970-4C43-9ACD-D7F593237EF0}">
      <dsp:nvSpPr>
        <dsp:cNvPr id="0" name=""/>
        <dsp:cNvSpPr/>
      </dsp:nvSpPr>
      <dsp:spPr>
        <a:xfrm>
          <a:off x="1538598" y="3256192"/>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اللفظ الصريح في الطلاق ونحوه</a:t>
          </a:r>
        </a:p>
      </dsp:txBody>
      <dsp:txXfrm>
        <a:off x="1538598" y="3256192"/>
        <a:ext cx="1266377" cy="386090"/>
      </dsp:txXfrm>
    </dsp:sp>
    <dsp:sp modelId="{E8711B5F-EA78-4CEB-84BE-0AD7233E782B}">
      <dsp:nvSpPr>
        <dsp:cNvPr id="0" name=""/>
        <dsp:cNvSpPr/>
      </dsp:nvSpPr>
      <dsp:spPr>
        <a:xfrm>
          <a:off x="4554463" y="349749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وقتها</a:t>
          </a:r>
        </a:p>
      </dsp:txBody>
      <dsp:txXfrm>
        <a:off x="4554463" y="3497499"/>
        <a:ext cx="1266377" cy="386090"/>
      </dsp:txXfrm>
    </dsp:sp>
    <dsp:sp modelId="{0D71CE09-26FD-401E-BFAD-E5B43A3CC359}">
      <dsp:nvSpPr>
        <dsp:cNvPr id="0" name=""/>
        <dsp:cNvSpPr/>
      </dsp:nvSpPr>
      <dsp:spPr>
        <a:xfrm>
          <a:off x="3020500" y="3533274"/>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أول العبادة </a:t>
          </a:r>
          <a:r>
            <a:rPr lang="ar-SA" sz="1400" b="1" kern="1200" dirty="0" err="1"/>
            <a:t>أوقبلها</a:t>
          </a:r>
          <a:r>
            <a:rPr lang="ar-SA" sz="1400" b="1" kern="1200" dirty="0"/>
            <a:t> بيسير</a:t>
          </a:r>
        </a:p>
      </dsp:txBody>
      <dsp:txXfrm>
        <a:off x="3020500" y="3533274"/>
        <a:ext cx="1266377" cy="386090"/>
      </dsp:txXfrm>
    </dsp:sp>
    <dsp:sp modelId="{9326B569-5520-47A1-B5EA-470770341E2E}">
      <dsp:nvSpPr>
        <dsp:cNvPr id="0" name=""/>
        <dsp:cNvSpPr/>
      </dsp:nvSpPr>
      <dsp:spPr>
        <a:xfrm>
          <a:off x="4554463" y="4462725"/>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مفسدات النية</a:t>
          </a:r>
        </a:p>
      </dsp:txBody>
      <dsp:txXfrm>
        <a:off x="4554463" y="4462725"/>
        <a:ext cx="1266377" cy="386090"/>
      </dsp:txXfrm>
    </dsp:sp>
    <dsp:sp modelId="{699949D9-09FB-4541-8E42-7A5789764059}">
      <dsp:nvSpPr>
        <dsp:cNvPr id="0" name=""/>
        <dsp:cNvSpPr/>
      </dsp:nvSpPr>
      <dsp:spPr>
        <a:xfrm>
          <a:off x="3034810" y="3980112"/>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قطعها</a:t>
          </a:r>
        </a:p>
      </dsp:txBody>
      <dsp:txXfrm>
        <a:off x="3034810" y="3980112"/>
        <a:ext cx="1266377" cy="386090"/>
      </dsp:txXfrm>
    </dsp:sp>
    <dsp:sp modelId="{9AB5C105-6801-4F55-A99A-9D6D171A809B}">
      <dsp:nvSpPr>
        <dsp:cNvPr id="0" name=""/>
        <dsp:cNvSpPr/>
      </dsp:nvSpPr>
      <dsp:spPr>
        <a:xfrm>
          <a:off x="3034810" y="4462725"/>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التردد فيها</a:t>
          </a:r>
        </a:p>
      </dsp:txBody>
      <dsp:txXfrm>
        <a:off x="3034810" y="4462725"/>
        <a:ext cx="1266377" cy="386090"/>
      </dsp:txXfrm>
    </dsp:sp>
    <dsp:sp modelId="{F98DAB81-2BCF-47DB-A730-EB862F05CC88}">
      <dsp:nvSpPr>
        <dsp:cNvPr id="0" name=""/>
        <dsp:cNvSpPr/>
      </dsp:nvSpPr>
      <dsp:spPr>
        <a:xfrm>
          <a:off x="3034810" y="4945339"/>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العزم على قطعها</a:t>
          </a:r>
        </a:p>
      </dsp:txBody>
      <dsp:txXfrm>
        <a:off x="3034810" y="4945339"/>
        <a:ext cx="1266377" cy="386090"/>
      </dsp:txXfrm>
    </dsp:sp>
    <dsp:sp modelId="{89F72212-56C7-47F8-BA49-2EC1F948D3F7}">
      <dsp:nvSpPr>
        <dsp:cNvPr id="0" name=""/>
        <dsp:cNvSpPr/>
      </dsp:nvSpPr>
      <dsp:spPr>
        <a:xfrm>
          <a:off x="4554463" y="5427952"/>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محل النية</a:t>
          </a:r>
        </a:p>
      </dsp:txBody>
      <dsp:txXfrm>
        <a:off x="4554463" y="5427952"/>
        <a:ext cx="1266377" cy="386090"/>
      </dsp:txXfrm>
    </dsp:sp>
    <dsp:sp modelId="{608307B7-AEBC-4C5C-A917-6AA6C6D72468}">
      <dsp:nvSpPr>
        <dsp:cNvPr id="0" name=""/>
        <dsp:cNvSpPr/>
      </dsp:nvSpPr>
      <dsp:spPr>
        <a:xfrm>
          <a:off x="3034810" y="5427952"/>
          <a:ext cx="1266377" cy="38609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القلب</a:t>
          </a:r>
        </a:p>
      </dsp:txBody>
      <dsp:txXfrm>
        <a:off x="3034810" y="5427952"/>
        <a:ext cx="1266377" cy="38609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7"/>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140403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7313535"/>
      </p:ext>
    </p:extLst>
  </p:cSld>
  <p:clrMapOvr>
    <a:masterClrMapping/>
  </p:clrMapOvr>
  <p:transition>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5181585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344519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5555784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47204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470720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612280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6106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444351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9998796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25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30"/>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73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8768894"/>
      </p:ext>
    </p:extLst>
  </p:cSld>
  <p:clrMapOvr>
    <a:masterClrMapping/>
  </p:clrMapOvr>
  <p:transition>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1364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07684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4334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29"/>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5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91651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5805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8671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3263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746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1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2983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5642306"/>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1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07869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18695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58460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7932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115876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2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5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433395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76237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1143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4410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147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92"/>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5719336"/>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1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482425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1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428143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47368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331961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773581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9634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19"/>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4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84701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74763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02568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509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53733137"/>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513756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0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632176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0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355262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034583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93705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41818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337289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1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159076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06691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676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7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7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7617919"/>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630512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245940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22113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342071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6435125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25082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56192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6731949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2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661355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296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01041255"/>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8431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772844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995226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130249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8599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437851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1608750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654644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01944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9"/>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1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3240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9459837"/>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503491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946801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42000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379142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523967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331965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655806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32033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8759793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0046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14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9236849"/>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75"/>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0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9053856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75612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1426150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07146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4761055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6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1967082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6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406454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79941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129103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336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52092146"/>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6174725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59"/>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8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9730708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6466669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347945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283258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7243124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4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704345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4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26153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12188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4882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718743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979312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41"/>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41"/>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41"/>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90777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3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3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3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285365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31"/>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31"/>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31"/>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799342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2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2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2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0571215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905572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01"/>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01"/>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01"/>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704089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87"/>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87"/>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87"/>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4761837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71"/>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71"/>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71"/>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872457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060328"/>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60575" y="480767"/>
            <a:ext cx="8208390" cy="5910606"/>
          </a:xfrm>
        </p:spPr>
        <p:txBody>
          <a:bodyPr>
            <a:normAutofit/>
          </a:bodyPr>
          <a:lstStyle/>
          <a:p>
            <a:endParaRPr lang="ar-SA" sz="5400" b="1" dirty="0"/>
          </a:p>
          <a:p>
            <a:endParaRPr lang="ar-SA" sz="5400" b="1" dirty="0"/>
          </a:p>
          <a:p>
            <a:pPr algn="just"/>
            <a:r>
              <a:rPr lang="ar-SA" sz="4000" b="1" dirty="0"/>
              <a:t>وتَرجِع الأحكامُ لليقينِ .................... فلا يُزيلُ الشكُّ لليقينِ</a:t>
            </a:r>
          </a:p>
          <a:p>
            <a:pPr algn="just"/>
            <a:r>
              <a:rPr lang="ar-SA" sz="4000" b="1" dirty="0"/>
              <a:t>والأصلُ في مياهنا الطهارةْ ....... والأرضِ والثيابِ والحِجارةْ</a:t>
            </a:r>
          </a:p>
          <a:p>
            <a:pPr algn="just"/>
            <a:r>
              <a:rPr lang="ar-SA" sz="4000" b="1" dirty="0"/>
              <a:t>والأصلُ في </a:t>
            </a:r>
            <a:r>
              <a:rPr lang="ar-SA" sz="4000" b="1" dirty="0" err="1"/>
              <a:t>الأبضاعِِ</a:t>
            </a:r>
            <a:r>
              <a:rPr lang="ar-SA" sz="4000" b="1" dirty="0"/>
              <a:t> واللحومِ ... والنفسِ والأموالِ للمعصومِ</a:t>
            </a:r>
          </a:p>
          <a:p>
            <a:pPr algn="just"/>
            <a:r>
              <a:rPr lang="ar-SA" sz="4000" b="1" dirty="0"/>
              <a:t>تحريمُها حتى يجيءَ الحِلُّ .............. فافهَمْ هداك اللهُ ما يُمَلَّ</a:t>
            </a:r>
          </a:p>
          <a:p>
            <a:pPr algn="just"/>
            <a:r>
              <a:rPr lang="ar-SA" sz="4000" b="1" dirty="0"/>
              <a:t>والأصلُ في عاداتنا الإباحةْ ........ حتى يجيءَ صارفُ الإباحةْ</a:t>
            </a:r>
          </a:p>
          <a:p>
            <a:pPr algn="just"/>
            <a:endParaRPr lang="ar-SA" sz="7200" b="1" dirty="0"/>
          </a:p>
        </p:txBody>
      </p:sp>
    </p:spTree>
    <p:extLst>
      <p:ext uri="{BB962C8B-B14F-4D97-AF65-F5344CB8AC3E}">
        <p14:creationId xmlns:p14="http://schemas.microsoft.com/office/powerpoint/2010/main" val="29065844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72008436"/>
              </p:ext>
            </p:extLst>
          </p:nvPr>
        </p:nvGraphicFramePr>
        <p:xfrm>
          <a:off x="628650" y="546755"/>
          <a:ext cx="7886700" cy="5630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05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31F43232-A511-4681-936C-2DFE09839FD3}"/>
                                            </p:graphicEl>
                                          </p:spTgt>
                                        </p:tgtEl>
                                        <p:attrNameLst>
                                          <p:attrName>style.visibility</p:attrName>
                                        </p:attrNameLst>
                                      </p:cBhvr>
                                      <p:to>
                                        <p:strVal val="visible"/>
                                      </p:to>
                                    </p:set>
                                    <p:anim calcmode="lin" valueType="num">
                                      <p:cBhvr additive="base">
                                        <p:cTn id="7" dur="500" fill="hold"/>
                                        <p:tgtEl>
                                          <p:spTgt spid="4">
                                            <p:graphicEl>
                                              <a:dgm id="{31F43232-A511-4681-936C-2DFE09839FD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31F43232-A511-4681-936C-2DFE09839FD3}"/>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7B956524-3D41-4090-9B71-70FB6636022C}"/>
                                            </p:graphicEl>
                                          </p:spTgt>
                                        </p:tgtEl>
                                        <p:attrNameLst>
                                          <p:attrName>style.visibility</p:attrName>
                                        </p:attrNameLst>
                                      </p:cBhvr>
                                      <p:to>
                                        <p:strVal val="visible"/>
                                      </p:to>
                                    </p:set>
                                    <p:anim calcmode="lin" valueType="num">
                                      <p:cBhvr additive="base">
                                        <p:cTn id="13" dur="500" fill="hold"/>
                                        <p:tgtEl>
                                          <p:spTgt spid="4">
                                            <p:graphicEl>
                                              <a:dgm id="{7B956524-3D41-4090-9B71-70FB6636022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7B956524-3D41-4090-9B71-70FB6636022C}"/>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41AB2AFD-66C9-4951-B6A1-5011F5A39035}"/>
                                            </p:graphicEl>
                                          </p:spTgt>
                                        </p:tgtEl>
                                        <p:attrNameLst>
                                          <p:attrName>style.visibility</p:attrName>
                                        </p:attrNameLst>
                                      </p:cBhvr>
                                      <p:to>
                                        <p:strVal val="visible"/>
                                      </p:to>
                                    </p:set>
                                    <p:anim calcmode="lin" valueType="num">
                                      <p:cBhvr additive="base">
                                        <p:cTn id="17" dur="500" fill="hold"/>
                                        <p:tgtEl>
                                          <p:spTgt spid="4">
                                            <p:graphicEl>
                                              <a:dgm id="{41AB2AFD-66C9-4951-B6A1-5011F5A3903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41AB2AFD-66C9-4951-B6A1-5011F5A3903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0C1AC65C-08C0-40AA-B095-AA6F60DFF7DE}"/>
                                            </p:graphicEl>
                                          </p:spTgt>
                                        </p:tgtEl>
                                        <p:attrNameLst>
                                          <p:attrName>style.visibility</p:attrName>
                                        </p:attrNameLst>
                                      </p:cBhvr>
                                      <p:to>
                                        <p:strVal val="visible"/>
                                      </p:to>
                                    </p:set>
                                    <p:anim calcmode="lin" valueType="num">
                                      <p:cBhvr additive="base">
                                        <p:cTn id="23" dur="500" fill="hold"/>
                                        <p:tgtEl>
                                          <p:spTgt spid="4">
                                            <p:graphicEl>
                                              <a:dgm id="{0C1AC65C-08C0-40AA-B095-AA6F60DFF7DE}"/>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0C1AC65C-08C0-40AA-B095-AA6F60DFF7DE}"/>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12ABA8B9-DA0F-4F30-B795-326951C1D28D}"/>
                                            </p:graphicEl>
                                          </p:spTgt>
                                        </p:tgtEl>
                                        <p:attrNameLst>
                                          <p:attrName>style.visibility</p:attrName>
                                        </p:attrNameLst>
                                      </p:cBhvr>
                                      <p:to>
                                        <p:strVal val="visible"/>
                                      </p:to>
                                    </p:set>
                                    <p:anim calcmode="lin" valueType="num">
                                      <p:cBhvr additive="base">
                                        <p:cTn id="27" dur="500" fill="hold"/>
                                        <p:tgtEl>
                                          <p:spTgt spid="4">
                                            <p:graphicEl>
                                              <a:dgm id="{12ABA8B9-DA0F-4F30-B795-326951C1D28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12ABA8B9-DA0F-4F30-B795-326951C1D28D}"/>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95AA6DE0-488A-422F-8AE5-0FA5F5320110}"/>
                                            </p:graphicEl>
                                          </p:spTgt>
                                        </p:tgtEl>
                                        <p:attrNameLst>
                                          <p:attrName>style.visibility</p:attrName>
                                        </p:attrNameLst>
                                      </p:cBhvr>
                                      <p:to>
                                        <p:strVal val="visible"/>
                                      </p:to>
                                    </p:set>
                                    <p:anim calcmode="lin" valueType="num">
                                      <p:cBhvr additive="base">
                                        <p:cTn id="33" dur="500" fill="hold"/>
                                        <p:tgtEl>
                                          <p:spTgt spid="4">
                                            <p:graphicEl>
                                              <a:dgm id="{95AA6DE0-488A-422F-8AE5-0FA5F5320110}"/>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95AA6DE0-488A-422F-8AE5-0FA5F5320110}"/>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A8B51FD0-C553-4801-BA7D-56416774D575}"/>
                                            </p:graphicEl>
                                          </p:spTgt>
                                        </p:tgtEl>
                                        <p:attrNameLst>
                                          <p:attrName>style.visibility</p:attrName>
                                        </p:attrNameLst>
                                      </p:cBhvr>
                                      <p:to>
                                        <p:strVal val="visible"/>
                                      </p:to>
                                    </p:set>
                                    <p:anim calcmode="lin" valueType="num">
                                      <p:cBhvr additive="base">
                                        <p:cTn id="37" dur="500" fill="hold"/>
                                        <p:tgtEl>
                                          <p:spTgt spid="4">
                                            <p:graphicEl>
                                              <a:dgm id="{A8B51FD0-C553-4801-BA7D-56416774D57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A8B51FD0-C553-4801-BA7D-56416774D57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076CD612-FFB6-4A1F-9BBD-C883DE2E66FA}"/>
                                            </p:graphicEl>
                                          </p:spTgt>
                                        </p:tgtEl>
                                        <p:attrNameLst>
                                          <p:attrName>style.visibility</p:attrName>
                                        </p:attrNameLst>
                                      </p:cBhvr>
                                      <p:to>
                                        <p:strVal val="visible"/>
                                      </p:to>
                                    </p:set>
                                    <p:anim calcmode="lin" valueType="num">
                                      <p:cBhvr additive="base">
                                        <p:cTn id="43" dur="500" fill="hold"/>
                                        <p:tgtEl>
                                          <p:spTgt spid="4">
                                            <p:graphicEl>
                                              <a:dgm id="{076CD612-FFB6-4A1F-9BBD-C883DE2E66F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076CD612-FFB6-4A1F-9BBD-C883DE2E66FA}"/>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26DF844F-A084-463E-9EB4-BA0793E63618}"/>
                                            </p:graphicEl>
                                          </p:spTgt>
                                        </p:tgtEl>
                                        <p:attrNameLst>
                                          <p:attrName>style.visibility</p:attrName>
                                        </p:attrNameLst>
                                      </p:cBhvr>
                                      <p:to>
                                        <p:strVal val="visible"/>
                                      </p:to>
                                    </p:set>
                                    <p:anim calcmode="lin" valueType="num">
                                      <p:cBhvr additive="base">
                                        <p:cTn id="47" dur="500" fill="hold"/>
                                        <p:tgtEl>
                                          <p:spTgt spid="4">
                                            <p:graphicEl>
                                              <a:dgm id="{26DF844F-A084-463E-9EB4-BA0793E6361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26DF844F-A084-463E-9EB4-BA0793E6361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علاقة هذه القاعدة بالقاعدة الكبرى</a:t>
            </a:r>
          </a:p>
        </p:txBody>
      </p:sp>
      <p:sp>
        <p:nvSpPr>
          <p:cNvPr id="3" name="عنصر نائب للمحتوى 2"/>
          <p:cNvSpPr>
            <a:spLocks noGrp="1"/>
          </p:cNvSpPr>
          <p:nvPr>
            <p:ph idx="1"/>
          </p:nvPr>
        </p:nvSpPr>
        <p:spPr/>
        <p:txBody>
          <a:bodyPr/>
          <a:lstStyle/>
          <a:p>
            <a:pPr algn="just"/>
            <a:r>
              <a:rPr lang="ar-SA" b="1" dirty="0"/>
              <a:t>أفادت هذه القاعدة أنّ الحكم لا يرتب ، ولا يبنى على وفق نية المكلف إذا ظهر لنا من فعله </a:t>
            </a:r>
            <a:r>
              <a:rPr lang="ar-SA" b="1" dirty="0" err="1"/>
              <a:t>مايدل</a:t>
            </a:r>
            <a:r>
              <a:rPr lang="ar-SA" b="1" dirty="0"/>
              <a:t> على أنّها تتضمن قصد أمر غير مشروع، وهذا على خلاف ما أفادته القاعدة الكبرى من أنّ الاحكام تبنى على مقتضى نية المكلف ، وما أراده0</a:t>
            </a:r>
          </a:p>
        </p:txBody>
      </p:sp>
    </p:spTree>
    <p:extLst>
      <p:ext uri="{BB962C8B-B14F-4D97-AF65-F5344CB8AC3E}">
        <p14:creationId xmlns:p14="http://schemas.microsoft.com/office/powerpoint/2010/main" val="314734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377155"/>
            <a:ext cx="7886700" cy="5799891"/>
          </a:xfrm>
        </p:spPr>
        <p:txBody>
          <a:bodyPr/>
          <a:lstStyle/>
          <a:p>
            <a:r>
              <a:rPr lang="ar-SA" b="1" dirty="0"/>
              <a:t>(ثَالِثا _ الْمُسْتَثْنى)</a:t>
            </a:r>
          </a:p>
          <a:p>
            <a:endParaRPr lang="ar-SA" b="1" dirty="0"/>
          </a:p>
          <a:p>
            <a:r>
              <a:rPr lang="ar-SA" b="1" dirty="0"/>
              <a:t>وَخرج عَن هَذِه الْقَاعِدَة: مَا لَو قتل الدَّائِن مديونه وَله عَلَيْهِ دين مُؤَجل حل الدّين وَلَا يمْنَع قَتله لَهُ حُلُول الدّين.</a:t>
            </a:r>
          </a:p>
          <a:p>
            <a:r>
              <a:rPr lang="ar-SA" b="1" dirty="0"/>
              <a:t>ما لو شربت امرأة دواء يعجل الحيض فحاضت فإنّها لا يجب عليها قضاء الصلوات0-</a:t>
            </a:r>
          </a:p>
          <a:p>
            <a:r>
              <a:rPr lang="ar-SA" b="1" dirty="0"/>
              <a:t>والسبب هو أنّ المصلحة في ترتيب الحكم على قصد المكلف في الظاهر أرجح من معاملته بنقيض </a:t>
            </a:r>
            <a:r>
              <a:rPr lang="ar-SA" b="1" dirty="0" err="1"/>
              <a:t>مقصوده</a:t>
            </a:r>
            <a:endParaRPr lang="ar-SA" b="1" dirty="0"/>
          </a:p>
        </p:txBody>
      </p:sp>
    </p:spTree>
    <p:extLst>
      <p:ext uri="{BB962C8B-B14F-4D97-AF65-F5344CB8AC3E}">
        <p14:creationId xmlns:p14="http://schemas.microsoft.com/office/powerpoint/2010/main" val="1272718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14892685"/>
              </p:ext>
            </p:extLst>
          </p:nvPr>
        </p:nvGraphicFramePr>
        <p:xfrm>
          <a:off x="628668" y="348792"/>
          <a:ext cx="7982735" cy="6174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97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0E8223F8-27D1-41B6-8D39-8180E4F6BD77}"/>
                                            </p:graphicEl>
                                          </p:spTgt>
                                        </p:tgtEl>
                                        <p:attrNameLst>
                                          <p:attrName>style.visibility</p:attrName>
                                        </p:attrNameLst>
                                      </p:cBhvr>
                                      <p:to>
                                        <p:strVal val="visible"/>
                                      </p:to>
                                    </p:set>
                                    <p:anim calcmode="lin" valueType="num">
                                      <p:cBhvr additive="base">
                                        <p:cTn id="7" dur="500" fill="hold"/>
                                        <p:tgtEl>
                                          <p:spTgt spid="4">
                                            <p:graphicEl>
                                              <a:dgm id="{0E8223F8-27D1-41B6-8D39-8180E4F6BD7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0E8223F8-27D1-41B6-8D39-8180E4F6BD7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4DB2354E-1949-4AED-BA5E-77E23EF6DA41}"/>
                                            </p:graphicEl>
                                          </p:spTgt>
                                        </p:tgtEl>
                                        <p:attrNameLst>
                                          <p:attrName>style.visibility</p:attrName>
                                        </p:attrNameLst>
                                      </p:cBhvr>
                                      <p:to>
                                        <p:strVal val="visible"/>
                                      </p:to>
                                    </p:set>
                                    <p:anim calcmode="lin" valueType="num">
                                      <p:cBhvr additive="base">
                                        <p:cTn id="13" dur="500" fill="hold"/>
                                        <p:tgtEl>
                                          <p:spTgt spid="4">
                                            <p:graphicEl>
                                              <a:dgm id="{4DB2354E-1949-4AED-BA5E-77E23EF6DA41}"/>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4DB2354E-1949-4AED-BA5E-77E23EF6DA41}"/>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0430DC28-9A8A-4820-909E-AA9781812865}"/>
                                            </p:graphicEl>
                                          </p:spTgt>
                                        </p:tgtEl>
                                        <p:attrNameLst>
                                          <p:attrName>style.visibility</p:attrName>
                                        </p:attrNameLst>
                                      </p:cBhvr>
                                      <p:to>
                                        <p:strVal val="visible"/>
                                      </p:to>
                                    </p:set>
                                    <p:anim calcmode="lin" valueType="num">
                                      <p:cBhvr additive="base">
                                        <p:cTn id="17" dur="500" fill="hold"/>
                                        <p:tgtEl>
                                          <p:spTgt spid="4">
                                            <p:graphicEl>
                                              <a:dgm id="{0430DC28-9A8A-4820-909E-AA978181286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0430DC28-9A8A-4820-909E-AA978181286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5118EC57-61FF-4875-B30C-5E5B5D724137}"/>
                                            </p:graphicEl>
                                          </p:spTgt>
                                        </p:tgtEl>
                                        <p:attrNameLst>
                                          <p:attrName>style.visibility</p:attrName>
                                        </p:attrNameLst>
                                      </p:cBhvr>
                                      <p:to>
                                        <p:strVal val="visible"/>
                                      </p:to>
                                    </p:set>
                                    <p:anim calcmode="lin" valueType="num">
                                      <p:cBhvr additive="base">
                                        <p:cTn id="23" dur="500" fill="hold"/>
                                        <p:tgtEl>
                                          <p:spTgt spid="4">
                                            <p:graphicEl>
                                              <a:dgm id="{5118EC57-61FF-4875-B30C-5E5B5D724137}"/>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5118EC57-61FF-4875-B30C-5E5B5D724137}"/>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BCBB76A9-2801-4223-92E0-B5913FA52B1B}"/>
                                            </p:graphicEl>
                                          </p:spTgt>
                                        </p:tgtEl>
                                        <p:attrNameLst>
                                          <p:attrName>style.visibility</p:attrName>
                                        </p:attrNameLst>
                                      </p:cBhvr>
                                      <p:to>
                                        <p:strVal val="visible"/>
                                      </p:to>
                                    </p:set>
                                    <p:anim calcmode="lin" valueType="num">
                                      <p:cBhvr additive="base">
                                        <p:cTn id="27" dur="500" fill="hold"/>
                                        <p:tgtEl>
                                          <p:spTgt spid="4">
                                            <p:graphicEl>
                                              <a:dgm id="{BCBB76A9-2801-4223-92E0-B5913FA52B1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BCBB76A9-2801-4223-92E0-B5913FA52B1B}"/>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E57CC348-9DBE-4ECD-A597-72CAD92DAA1A}"/>
                                            </p:graphicEl>
                                          </p:spTgt>
                                        </p:tgtEl>
                                        <p:attrNameLst>
                                          <p:attrName>style.visibility</p:attrName>
                                        </p:attrNameLst>
                                      </p:cBhvr>
                                      <p:to>
                                        <p:strVal val="visible"/>
                                      </p:to>
                                    </p:set>
                                    <p:anim calcmode="lin" valueType="num">
                                      <p:cBhvr additive="base">
                                        <p:cTn id="33" dur="500" fill="hold"/>
                                        <p:tgtEl>
                                          <p:spTgt spid="4">
                                            <p:graphicEl>
                                              <a:dgm id="{E57CC348-9DBE-4ECD-A597-72CAD92DAA1A}"/>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E57CC348-9DBE-4ECD-A597-72CAD92DAA1A}"/>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C2BE874D-6943-4F68-8A29-4FA3D2B953F6}"/>
                                            </p:graphicEl>
                                          </p:spTgt>
                                        </p:tgtEl>
                                        <p:attrNameLst>
                                          <p:attrName>style.visibility</p:attrName>
                                        </p:attrNameLst>
                                      </p:cBhvr>
                                      <p:to>
                                        <p:strVal val="visible"/>
                                      </p:to>
                                    </p:set>
                                    <p:anim calcmode="lin" valueType="num">
                                      <p:cBhvr additive="base">
                                        <p:cTn id="37" dur="500" fill="hold"/>
                                        <p:tgtEl>
                                          <p:spTgt spid="4">
                                            <p:graphicEl>
                                              <a:dgm id="{C2BE874D-6943-4F68-8A29-4FA3D2B953F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C2BE874D-6943-4F68-8A29-4FA3D2B953F6}"/>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A7E2BBF6-CC9D-4D4A-82AE-5C2E5B2E0136}"/>
                                            </p:graphicEl>
                                          </p:spTgt>
                                        </p:tgtEl>
                                        <p:attrNameLst>
                                          <p:attrName>style.visibility</p:attrName>
                                        </p:attrNameLst>
                                      </p:cBhvr>
                                      <p:to>
                                        <p:strVal val="visible"/>
                                      </p:to>
                                    </p:set>
                                    <p:anim calcmode="lin" valueType="num">
                                      <p:cBhvr additive="base">
                                        <p:cTn id="43" dur="500" fill="hold"/>
                                        <p:tgtEl>
                                          <p:spTgt spid="4">
                                            <p:graphicEl>
                                              <a:dgm id="{A7E2BBF6-CC9D-4D4A-82AE-5C2E5B2E0136}"/>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A7E2BBF6-CC9D-4D4A-82AE-5C2E5B2E0136}"/>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51AD4AE4-C252-4289-B524-F2679AB5D0CF}"/>
                                            </p:graphicEl>
                                          </p:spTgt>
                                        </p:tgtEl>
                                        <p:attrNameLst>
                                          <p:attrName>style.visibility</p:attrName>
                                        </p:attrNameLst>
                                      </p:cBhvr>
                                      <p:to>
                                        <p:strVal val="visible"/>
                                      </p:to>
                                    </p:set>
                                    <p:anim calcmode="lin" valueType="num">
                                      <p:cBhvr additive="base">
                                        <p:cTn id="47" dur="500" fill="hold"/>
                                        <p:tgtEl>
                                          <p:spTgt spid="4">
                                            <p:graphicEl>
                                              <a:dgm id="{51AD4AE4-C252-4289-B524-F2679AB5D0CF}"/>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51AD4AE4-C252-4289-B524-F2679AB5D0CF}"/>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ADD00DB4-6FE4-4BAF-A4E2-E56CF065EAF2}"/>
                                            </p:graphicEl>
                                          </p:spTgt>
                                        </p:tgtEl>
                                        <p:attrNameLst>
                                          <p:attrName>style.visibility</p:attrName>
                                        </p:attrNameLst>
                                      </p:cBhvr>
                                      <p:to>
                                        <p:strVal val="visible"/>
                                      </p:to>
                                    </p:set>
                                    <p:anim calcmode="lin" valueType="num">
                                      <p:cBhvr additive="base">
                                        <p:cTn id="53" dur="500" fill="hold"/>
                                        <p:tgtEl>
                                          <p:spTgt spid="4">
                                            <p:graphicEl>
                                              <a:dgm id="{ADD00DB4-6FE4-4BAF-A4E2-E56CF065EAF2}"/>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ADD00DB4-6FE4-4BAF-A4E2-E56CF065EAF2}"/>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6A55F50F-33CD-4371-9858-83672FFDB7AF}"/>
                                            </p:graphicEl>
                                          </p:spTgt>
                                        </p:tgtEl>
                                        <p:attrNameLst>
                                          <p:attrName>style.visibility</p:attrName>
                                        </p:attrNameLst>
                                      </p:cBhvr>
                                      <p:to>
                                        <p:strVal val="visible"/>
                                      </p:to>
                                    </p:set>
                                    <p:anim calcmode="lin" valueType="num">
                                      <p:cBhvr additive="base">
                                        <p:cTn id="57" dur="500" fill="hold"/>
                                        <p:tgtEl>
                                          <p:spTgt spid="4">
                                            <p:graphicEl>
                                              <a:dgm id="{6A55F50F-33CD-4371-9858-83672FFDB7AF}"/>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6A55F50F-33CD-4371-9858-83672FFDB7AF}"/>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52FAB81B-8739-4E30-BA53-436FCEC61638}"/>
                                            </p:graphicEl>
                                          </p:spTgt>
                                        </p:tgtEl>
                                        <p:attrNameLst>
                                          <p:attrName>style.visibility</p:attrName>
                                        </p:attrNameLst>
                                      </p:cBhvr>
                                      <p:to>
                                        <p:strVal val="visible"/>
                                      </p:to>
                                    </p:set>
                                    <p:anim calcmode="lin" valueType="num">
                                      <p:cBhvr additive="base">
                                        <p:cTn id="63" dur="500" fill="hold"/>
                                        <p:tgtEl>
                                          <p:spTgt spid="4">
                                            <p:graphicEl>
                                              <a:dgm id="{52FAB81B-8739-4E30-BA53-436FCEC61638}"/>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52FAB81B-8739-4E30-BA53-436FCEC61638}"/>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C0C79F6D-7BC6-4F53-885B-E12CE876FC8F}"/>
                                            </p:graphicEl>
                                          </p:spTgt>
                                        </p:tgtEl>
                                        <p:attrNameLst>
                                          <p:attrName>style.visibility</p:attrName>
                                        </p:attrNameLst>
                                      </p:cBhvr>
                                      <p:to>
                                        <p:strVal val="visible"/>
                                      </p:to>
                                    </p:set>
                                    <p:anim calcmode="lin" valueType="num">
                                      <p:cBhvr additive="base">
                                        <p:cTn id="67" dur="500" fill="hold"/>
                                        <p:tgtEl>
                                          <p:spTgt spid="4">
                                            <p:graphicEl>
                                              <a:dgm id="{C0C79F6D-7BC6-4F53-885B-E12CE876FC8F}"/>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C0C79F6D-7BC6-4F53-885B-E12CE876FC8F}"/>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FC638097-ECF6-4394-AD26-BC4449AE7318}"/>
                                            </p:graphicEl>
                                          </p:spTgt>
                                        </p:tgtEl>
                                        <p:attrNameLst>
                                          <p:attrName>style.visibility</p:attrName>
                                        </p:attrNameLst>
                                      </p:cBhvr>
                                      <p:to>
                                        <p:strVal val="visible"/>
                                      </p:to>
                                    </p:set>
                                    <p:anim calcmode="lin" valueType="num">
                                      <p:cBhvr additive="base">
                                        <p:cTn id="73" dur="500" fill="hold"/>
                                        <p:tgtEl>
                                          <p:spTgt spid="4">
                                            <p:graphicEl>
                                              <a:dgm id="{FC638097-ECF6-4394-AD26-BC4449AE7318}"/>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FC638097-ECF6-4394-AD26-BC4449AE7318}"/>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B7882283-7697-42A4-BB12-BACF0F1B7DC7}"/>
                                            </p:graphicEl>
                                          </p:spTgt>
                                        </p:tgtEl>
                                        <p:attrNameLst>
                                          <p:attrName>style.visibility</p:attrName>
                                        </p:attrNameLst>
                                      </p:cBhvr>
                                      <p:to>
                                        <p:strVal val="visible"/>
                                      </p:to>
                                    </p:set>
                                    <p:anim calcmode="lin" valueType="num">
                                      <p:cBhvr additive="base">
                                        <p:cTn id="77" dur="500" fill="hold"/>
                                        <p:tgtEl>
                                          <p:spTgt spid="4">
                                            <p:graphicEl>
                                              <a:dgm id="{B7882283-7697-42A4-BB12-BACF0F1B7DC7}"/>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B7882283-7697-42A4-BB12-BACF0F1B7DC7}"/>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91A5A839-2CCA-497E-AFDA-8D28FCC5262E}"/>
                                            </p:graphicEl>
                                          </p:spTgt>
                                        </p:tgtEl>
                                        <p:attrNameLst>
                                          <p:attrName>style.visibility</p:attrName>
                                        </p:attrNameLst>
                                      </p:cBhvr>
                                      <p:to>
                                        <p:strVal val="visible"/>
                                      </p:to>
                                    </p:set>
                                    <p:anim calcmode="lin" valueType="num">
                                      <p:cBhvr additive="base">
                                        <p:cTn id="83" dur="500" fill="hold"/>
                                        <p:tgtEl>
                                          <p:spTgt spid="4">
                                            <p:graphicEl>
                                              <a:dgm id="{91A5A839-2CCA-497E-AFDA-8D28FCC5262E}"/>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91A5A839-2CCA-497E-AFDA-8D28FCC5262E}"/>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72C9D8F8-34C2-484A-8B10-9A083A65B317}"/>
                                            </p:graphicEl>
                                          </p:spTgt>
                                        </p:tgtEl>
                                        <p:attrNameLst>
                                          <p:attrName>style.visibility</p:attrName>
                                        </p:attrNameLst>
                                      </p:cBhvr>
                                      <p:to>
                                        <p:strVal val="visible"/>
                                      </p:to>
                                    </p:set>
                                    <p:anim calcmode="lin" valueType="num">
                                      <p:cBhvr additive="base">
                                        <p:cTn id="87" dur="500" fill="hold"/>
                                        <p:tgtEl>
                                          <p:spTgt spid="4">
                                            <p:graphicEl>
                                              <a:dgm id="{72C9D8F8-34C2-484A-8B10-9A083A65B317}"/>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72C9D8F8-34C2-484A-8B10-9A083A65B317}"/>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6B819C2D-F822-44ED-A71D-5F02243BD272}"/>
                                            </p:graphicEl>
                                          </p:spTgt>
                                        </p:tgtEl>
                                        <p:attrNameLst>
                                          <p:attrName>style.visibility</p:attrName>
                                        </p:attrNameLst>
                                      </p:cBhvr>
                                      <p:to>
                                        <p:strVal val="visible"/>
                                      </p:to>
                                    </p:set>
                                    <p:anim calcmode="lin" valueType="num">
                                      <p:cBhvr additive="base">
                                        <p:cTn id="93" dur="500" fill="hold"/>
                                        <p:tgtEl>
                                          <p:spTgt spid="4">
                                            <p:graphicEl>
                                              <a:dgm id="{6B819C2D-F822-44ED-A71D-5F02243BD272}"/>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6B819C2D-F822-44ED-A71D-5F02243BD272}"/>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44D9F3E8-514E-4837-A13E-61C269B7B241}"/>
                                            </p:graphicEl>
                                          </p:spTgt>
                                        </p:tgtEl>
                                        <p:attrNameLst>
                                          <p:attrName>style.visibility</p:attrName>
                                        </p:attrNameLst>
                                      </p:cBhvr>
                                      <p:to>
                                        <p:strVal val="visible"/>
                                      </p:to>
                                    </p:set>
                                    <p:anim calcmode="lin" valueType="num">
                                      <p:cBhvr additive="base">
                                        <p:cTn id="97" dur="500" fill="hold"/>
                                        <p:tgtEl>
                                          <p:spTgt spid="4">
                                            <p:graphicEl>
                                              <a:dgm id="{44D9F3E8-514E-4837-A13E-61C269B7B241}"/>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44D9F3E8-514E-4837-A13E-61C269B7B241}"/>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1AA62578-33F0-42BB-A76B-719785657CFB}"/>
                                            </p:graphicEl>
                                          </p:spTgt>
                                        </p:tgtEl>
                                        <p:attrNameLst>
                                          <p:attrName>style.visibility</p:attrName>
                                        </p:attrNameLst>
                                      </p:cBhvr>
                                      <p:to>
                                        <p:strVal val="visible"/>
                                      </p:to>
                                    </p:set>
                                    <p:anim calcmode="lin" valueType="num">
                                      <p:cBhvr additive="base">
                                        <p:cTn id="103" dur="500" fill="hold"/>
                                        <p:tgtEl>
                                          <p:spTgt spid="4">
                                            <p:graphicEl>
                                              <a:dgm id="{1AA62578-33F0-42BB-A76B-719785657CFB}"/>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1AA62578-33F0-42BB-A76B-719785657CFB}"/>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32290572-5387-4BF1-91BC-B8AC207694B1}"/>
                                            </p:graphicEl>
                                          </p:spTgt>
                                        </p:tgtEl>
                                        <p:attrNameLst>
                                          <p:attrName>style.visibility</p:attrName>
                                        </p:attrNameLst>
                                      </p:cBhvr>
                                      <p:to>
                                        <p:strVal val="visible"/>
                                      </p:to>
                                    </p:set>
                                    <p:anim calcmode="lin" valueType="num">
                                      <p:cBhvr additive="base">
                                        <p:cTn id="107" dur="500" fill="hold"/>
                                        <p:tgtEl>
                                          <p:spTgt spid="4">
                                            <p:graphicEl>
                                              <a:dgm id="{32290572-5387-4BF1-91BC-B8AC207694B1}"/>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32290572-5387-4BF1-91BC-B8AC207694B1}"/>
                                            </p:graphic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4">
                                            <p:graphicEl>
                                              <a:dgm id="{4F8B7A17-1697-4963-A7DE-8F3F12365CDF}"/>
                                            </p:graphicEl>
                                          </p:spTgt>
                                        </p:tgtEl>
                                        <p:attrNameLst>
                                          <p:attrName>style.visibility</p:attrName>
                                        </p:attrNameLst>
                                      </p:cBhvr>
                                      <p:to>
                                        <p:strVal val="visible"/>
                                      </p:to>
                                    </p:set>
                                    <p:anim calcmode="lin" valueType="num">
                                      <p:cBhvr additive="base">
                                        <p:cTn id="113" dur="500" fill="hold"/>
                                        <p:tgtEl>
                                          <p:spTgt spid="4">
                                            <p:graphicEl>
                                              <a:dgm id="{4F8B7A17-1697-4963-A7DE-8F3F12365CDF}"/>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
                                            <p:graphicEl>
                                              <a:dgm id="{4F8B7A17-1697-4963-A7DE-8F3F12365CDF}"/>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4">
                                            <p:graphicEl>
                                              <a:dgm id="{263E8AD1-C5D0-4195-B1CE-3BCF0FD99930}"/>
                                            </p:graphicEl>
                                          </p:spTgt>
                                        </p:tgtEl>
                                        <p:attrNameLst>
                                          <p:attrName>style.visibility</p:attrName>
                                        </p:attrNameLst>
                                      </p:cBhvr>
                                      <p:to>
                                        <p:strVal val="visible"/>
                                      </p:to>
                                    </p:set>
                                    <p:anim calcmode="lin" valueType="num">
                                      <p:cBhvr additive="base">
                                        <p:cTn id="117" dur="500" fill="hold"/>
                                        <p:tgtEl>
                                          <p:spTgt spid="4">
                                            <p:graphicEl>
                                              <a:dgm id="{263E8AD1-C5D0-4195-B1CE-3BCF0FD99930}"/>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4">
                                            <p:graphicEl>
                                              <a:dgm id="{263E8AD1-C5D0-4195-B1CE-3BCF0FD99930}"/>
                                            </p:graphicEl>
                                          </p:spTgt>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grpId="0" nodeType="clickEffect">
                                  <p:stCondLst>
                                    <p:cond delay="0"/>
                                  </p:stCondLst>
                                  <p:childTnLst>
                                    <p:set>
                                      <p:cBhvr>
                                        <p:cTn id="122" dur="1" fill="hold">
                                          <p:stCondLst>
                                            <p:cond delay="0"/>
                                          </p:stCondLst>
                                        </p:cTn>
                                        <p:tgtEl>
                                          <p:spTgt spid="4">
                                            <p:graphicEl>
                                              <a:dgm id="{E9EFDF20-1EA5-4D8D-B19C-975B12E452AA}"/>
                                            </p:graphicEl>
                                          </p:spTgt>
                                        </p:tgtEl>
                                        <p:attrNameLst>
                                          <p:attrName>style.visibility</p:attrName>
                                        </p:attrNameLst>
                                      </p:cBhvr>
                                      <p:to>
                                        <p:strVal val="visible"/>
                                      </p:to>
                                    </p:set>
                                    <p:anim calcmode="lin" valueType="num">
                                      <p:cBhvr additive="base">
                                        <p:cTn id="123" dur="500" fill="hold"/>
                                        <p:tgtEl>
                                          <p:spTgt spid="4">
                                            <p:graphicEl>
                                              <a:dgm id="{E9EFDF20-1EA5-4D8D-B19C-975B12E452AA}"/>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4">
                                            <p:graphicEl>
                                              <a:dgm id="{E9EFDF20-1EA5-4D8D-B19C-975B12E452AA}"/>
                                            </p:graphicEl>
                                          </p:spTgt>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
                                            <p:graphicEl>
                                              <a:dgm id="{6C9D3CA7-49FC-4F89-964A-4596EA6A3EBA}"/>
                                            </p:graphicEl>
                                          </p:spTgt>
                                        </p:tgtEl>
                                        <p:attrNameLst>
                                          <p:attrName>style.visibility</p:attrName>
                                        </p:attrNameLst>
                                      </p:cBhvr>
                                      <p:to>
                                        <p:strVal val="visible"/>
                                      </p:to>
                                    </p:set>
                                    <p:anim calcmode="lin" valueType="num">
                                      <p:cBhvr additive="base">
                                        <p:cTn id="127" dur="500" fill="hold"/>
                                        <p:tgtEl>
                                          <p:spTgt spid="4">
                                            <p:graphicEl>
                                              <a:dgm id="{6C9D3CA7-49FC-4F89-964A-4596EA6A3EBA}"/>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4">
                                            <p:graphicEl>
                                              <a:dgm id="{6C9D3CA7-49FC-4F89-964A-4596EA6A3EBA}"/>
                                            </p:graphic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
                                            <p:graphicEl>
                                              <a:dgm id="{96110D5E-7C8B-4E68-A186-4D12AB74306E}"/>
                                            </p:graphicEl>
                                          </p:spTgt>
                                        </p:tgtEl>
                                        <p:attrNameLst>
                                          <p:attrName>style.visibility</p:attrName>
                                        </p:attrNameLst>
                                      </p:cBhvr>
                                      <p:to>
                                        <p:strVal val="visible"/>
                                      </p:to>
                                    </p:set>
                                    <p:anim calcmode="lin" valueType="num">
                                      <p:cBhvr additive="base">
                                        <p:cTn id="133" dur="500" fill="hold"/>
                                        <p:tgtEl>
                                          <p:spTgt spid="4">
                                            <p:graphicEl>
                                              <a:dgm id="{96110D5E-7C8B-4E68-A186-4D12AB74306E}"/>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graphicEl>
                                              <a:dgm id="{96110D5E-7C8B-4E68-A186-4D12AB74306E}"/>
                                            </p:graphicEl>
                                          </p:spTgt>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4">
                                            <p:graphicEl>
                                              <a:dgm id="{62BBDFB5-BB68-4592-9181-7A3DB00F6B42}"/>
                                            </p:graphicEl>
                                          </p:spTgt>
                                        </p:tgtEl>
                                        <p:attrNameLst>
                                          <p:attrName>style.visibility</p:attrName>
                                        </p:attrNameLst>
                                      </p:cBhvr>
                                      <p:to>
                                        <p:strVal val="visible"/>
                                      </p:to>
                                    </p:set>
                                    <p:anim calcmode="lin" valueType="num">
                                      <p:cBhvr additive="base">
                                        <p:cTn id="137" dur="500" fill="hold"/>
                                        <p:tgtEl>
                                          <p:spTgt spid="4">
                                            <p:graphicEl>
                                              <a:dgm id="{62BBDFB5-BB68-4592-9181-7A3DB00F6B42}"/>
                                            </p:graphicEl>
                                          </p:spTgt>
                                        </p:tgtEl>
                                        <p:attrNameLst>
                                          <p:attrName>ppt_x</p:attrName>
                                        </p:attrNameLst>
                                      </p:cBhvr>
                                      <p:tavLst>
                                        <p:tav tm="0">
                                          <p:val>
                                            <p:strVal val="#ppt_x"/>
                                          </p:val>
                                        </p:tav>
                                        <p:tav tm="100000">
                                          <p:val>
                                            <p:strVal val="#ppt_x"/>
                                          </p:val>
                                        </p:tav>
                                      </p:tavLst>
                                    </p:anim>
                                    <p:anim calcmode="lin" valueType="num">
                                      <p:cBhvr additive="base">
                                        <p:cTn id="138" dur="500" fill="hold"/>
                                        <p:tgtEl>
                                          <p:spTgt spid="4">
                                            <p:graphicEl>
                                              <a:dgm id="{62BBDFB5-BB68-4592-9181-7A3DB00F6B42}"/>
                                            </p:graphic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4">
                                            <p:graphicEl>
                                              <a:dgm id="{B9183BFC-2448-4E0E-B219-D0A6B71DD87D}"/>
                                            </p:graphicEl>
                                          </p:spTgt>
                                        </p:tgtEl>
                                        <p:attrNameLst>
                                          <p:attrName>style.visibility</p:attrName>
                                        </p:attrNameLst>
                                      </p:cBhvr>
                                      <p:to>
                                        <p:strVal val="visible"/>
                                      </p:to>
                                    </p:set>
                                    <p:anim calcmode="lin" valueType="num">
                                      <p:cBhvr additive="base">
                                        <p:cTn id="143" dur="500" fill="hold"/>
                                        <p:tgtEl>
                                          <p:spTgt spid="4">
                                            <p:graphicEl>
                                              <a:dgm id="{B9183BFC-2448-4E0E-B219-D0A6B71DD87D}"/>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4">
                                            <p:graphicEl>
                                              <a:dgm id="{B9183BFC-2448-4E0E-B219-D0A6B71DD87D}"/>
                                            </p:graphicEl>
                                          </p:spTgt>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
                                            <p:graphicEl>
                                              <a:dgm id="{A1272044-052A-4278-A17B-1E1732CB2C4E}"/>
                                            </p:graphicEl>
                                          </p:spTgt>
                                        </p:tgtEl>
                                        <p:attrNameLst>
                                          <p:attrName>style.visibility</p:attrName>
                                        </p:attrNameLst>
                                      </p:cBhvr>
                                      <p:to>
                                        <p:strVal val="visible"/>
                                      </p:to>
                                    </p:set>
                                    <p:anim calcmode="lin" valueType="num">
                                      <p:cBhvr additive="base">
                                        <p:cTn id="147" dur="500" fill="hold"/>
                                        <p:tgtEl>
                                          <p:spTgt spid="4">
                                            <p:graphicEl>
                                              <a:dgm id="{A1272044-052A-4278-A17B-1E1732CB2C4E}"/>
                                            </p:graphicEl>
                                          </p:spTgt>
                                        </p:tgtEl>
                                        <p:attrNameLst>
                                          <p:attrName>ppt_x</p:attrName>
                                        </p:attrNameLst>
                                      </p:cBhvr>
                                      <p:tavLst>
                                        <p:tav tm="0">
                                          <p:val>
                                            <p:strVal val="#ppt_x"/>
                                          </p:val>
                                        </p:tav>
                                        <p:tav tm="100000">
                                          <p:val>
                                            <p:strVal val="#ppt_x"/>
                                          </p:val>
                                        </p:tav>
                                      </p:tavLst>
                                    </p:anim>
                                    <p:anim calcmode="lin" valueType="num">
                                      <p:cBhvr additive="base">
                                        <p:cTn id="148" dur="500" fill="hold"/>
                                        <p:tgtEl>
                                          <p:spTgt spid="4">
                                            <p:graphicEl>
                                              <a:dgm id="{A1272044-052A-4278-A17B-1E1732CB2C4E}"/>
                                            </p:graphicEl>
                                          </p:spTgt>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4">
                                            <p:graphicEl>
                                              <a:dgm id="{871E07EB-ED93-4BFE-B3DD-481B8F35F71B}"/>
                                            </p:graphicEl>
                                          </p:spTgt>
                                        </p:tgtEl>
                                        <p:attrNameLst>
                                          <p:attrName>style.visibility</p:attrName>
                                        </p:attrNameLst>
                                      </p:cBhvr>
                                      <p:to>
                                        <p:strVal val="visible"/>
                                      </p:to>
                                    </p:set>
                                    <p:anim calcmode="lin" valueType="num">
                                      <p:cBhvr additive="base">
                                        <p:cTn id="153" dur="500" fill="hold"/>
                                        <p:tgtEl>
                                          <p:spTgt spid="4">
                                            <p:graphicEl>
                                              <a:dgm id="{871E07EB-ED93-4BFE-B3DD-481B8F35F71B}"/>
                                            </p:graphicEl>
                                          </p:spTgt>
                                        </p:tgtEl>
                                        <p:attrNameLst>
                                          <p:attrName>ppt_x</p:attrName>
                                        </p:attrNameLst>
                                      </p:cBhvr>
                                      <p:tavLst>
                                        <p:tav tm="0">
                                          <p:val>
                                            <p:strVal val="#ppt_x"/>
                                          </p:val>
                                        </p:tav>
                                        <p:tav tm="100000">
                                          <p:val>
                                            <p:strVal val="#ppt_x"/>
                                          </p:val>
                                        </p:tav>
                                      </p:tavLst>
                                    </p:anim>
                                    <p:anim calcmode="lin" valueType="num">
                                      <p:cBhvr additive="base">
                                        <p:cTn id="154" dur="500" fill="hold"/>
                                        <p:tgtEl>
                                          <p:spTgt spid="4">
                                            <p:graphicEl>
                                              <a:dgm id="{871E07EB-ED93-4BFE-B3DD-481B8F35F71B}"/>
                                            </p:graphicEl>
                                          </p:spTgt>
                                        </p:tgtEl>
                                        <p:attrNameLst>
                                          <p:attrName>ppt_y</p:attrName>
                                        </p:attrNameLst>
                                      </p:cBhvr>
                                      <p:tavLst>
                                        <p:tav tm="0">
                                          <p:val>
                                            <p:strVal val="1+#ppt_h/2"/>
                                          </p:val>
                                        </p:tav>
                                        <p:tav tm="100000">
                                          <p:val>
                                            <p:strVal val="#ppt_y"/>
                                          </p:val>
                                        </p:tav>
                                      </p:tavLst>
                                    </p:anim>
                                  </p:childTnLst>
                                </p:cTn>
                              </p:par>
                              <p:par>
                                <p:cTn id="155" presetID="2" presetClass="entr" presetSubtype="4" fill="hold" grpId="0" nodeType="withEffect">
                                  <p:stCondLst>
                                    <p:cond delay="0"/>
                                  </p:stCondLst>
                                  <p:childTnLst>
                                    <p:set>
                                      <p:cBhvr>
                                        <p:cTn id="156" dur="1" fill="hold">
                                          <p:stCondLst>
                                            <p:cond delay="0"/>
                                          </p:stCondLst>
                                        </p:cTn>
                                        <p:tgtEl>
                                          <p:spTgt spid="4">
                                            <p:graphicEl>
                                              <a:dgm id="{0F1AF4A9-3E1E-4DA7-8317-2000DEE2BB94}"/>
                                            </p:graphicEl>
                                          </p:spTgt>
                                        </p:tgtEl>
                                        <p:attrNameLst>
                                          <p:attrName>style.visibility</p:attrName>
                                        </p:attrNameLst>
                                      </p:cBhvr>
                                      <p:to>
                                        <p:strVal val="visible"/>
                                      </p:to>
                                    </p:set>
                                    <p:anim calcmode="lin" valueType="num">
                                      <p:cBhvr additive="base">
                                        <p:cTn id="157" dur="500" fill="hold"/>
                                        <p:tgtEl>
                                          <p:spTgt spid="4">
                                            <p:graphicEl>
                                              <a:dgm id="{0F1AF4A9-3E1E-4DA7-8317-2000DEE2BB94}"/>
                                            </p:graphicEl>
                                          </p:spTgt>
                                        </p:tgtEl>
                                        <p:attrNameLst>
                                          <p:attrName>ppt_x</p:attrName>
                                        </p:attrNameLst>
                                      </p:cBhvr>
                                      <p:tavLst>
                                        <p:tav tm="0">
                                          <p:val>
                                            <p:strVal val="#ppt_x"/>
                                          </p:val>
                                        </p:tav>
                                        <p:tav tm="100000">
                                          <p:val>
                                            <p:strVal val="#ppt_x"/>
                                          </p:val>
                                        </p:tav>
                                      </p:tavLst>
                                    </p:anim>
                                    <p:anim calcmode="lin" valueType="num">
                                      <p:cBhvr additive="base">
                                        <p:cTn id="158" dur="500" fill="hold"/>
                                        <p:tgtEl>
                                          <p:spTgt spid="4">
                                            <p:graphicEl>
                                              <a:dgm id="{0F1AF4A9-3E1E-4DA7-8317-2000DEE2BB94}"/>
                                            </p:graphic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
                                            <p:graphicEl>
                                              <a:dgm id="{7B4E91B8-2123-482C-89EF-1B9886AC51D3}"/>
                                            </p:graphicEl>
                                          </p:spTgt>
                                        </p:tgtEl>
                                        <p:attrNameLst>
                                          <p:attrName>style.visibility</p:attrName>
                                        </p:attrNameLst>
                                      </p:cBhvr>
                                      <p:to>
                                        <p:strVal val="visible"/>
                                      </p:to>
                                    </p:set>
                                    <p:anim calcmode="lin" valueType="num">
                                      <p:cBhvr additive="base">
                                        <p:cTn id="163" dur="500" fill="hold"/>
                                        <p:tgtEl>
                                          <p:spTgt spid="4">
                                            <p:graphicEl>
                                              <a:dgm id="{7B4E91B8-2123-482C-89EF-1B9886AC51D3}"/>
                                            </p:graphicEl>
                                          </p:spTgt>
                                        </p:tgtEl>
                                        <p:attrNameLst>
                                          <p:attrName>ppt_x</p:attrName>
                                        </p:attrNameLst>
                                      </p:cBhvr>
                                      <p:tavLst>
                                        <p:tav tm="0">
                                          <p:val>
                                            <p:strVal val="#ppt_x"/>
                                          </p:val>
                                        </p:tav>
                                        <p:tav tm="100000">
                                          <p:val>
                                            <p:strVal val="#ppt_x"/>
                                          </p:val>
                                        </p:tav>
                                      </p:tavLst>
                                    </p:anim>
                                    <p:anim calcmode="lin" valueType="num">
                                      <p:cBhvr additive="base">
                                        <p:cTn id="164" dur="500" fill="hold"/>
                                        <p:tgtEl>
                                          <p:spTgt spid="4">
                                            <p:graphicEl>
                                              <a:dgm id="{7B4E91B8-2123-482C-89EF-1B9886AC51D3}"/>
                                            </p:graphicEl>
                                          </p:spTgt>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4">
                                            <p:graphicEl>
                                              <a:dgm id="{D95D6A2E-0970-4C43-9ACD-D7F593237EF0}"/>
                                            </p:graphicEl>
                                          </p:spTgt>
                                        </p:tgtEl>
                                        <p:attrNameLst>
                                          <p:attrName>style.visibility</p:attrName>
                                        </p:attrNameLst>
                                      </p:cBhvr>
                                      <p:to>
                                        <p:strVal val="visible"/>
                                      </p:to>
                                    </p:set>
                                    <p:anim calcmode="lin" valueType="num">
                                      <p:cBhvr additive="base">
                                        <p:cTn id="167" dur="500" fill="hold"/>
                                        <p:tgtEl>
                                          <p:spTgt spid="4">
                                            <p:graphicEl>
                                              <a:dgm id="{D95D6A2E-0970-4C43-9ACD-D7F593237EF0}"/>
                                            </p:graphicEl>
                                          </p:spTgt>
                                        </p:tgtEl>
                                        <p:attrNameLst>
                                          <p:attrName>ppt_x</p:attrName>
                                        </p:attrNameLst>
                                      </p:cBhvr>
                                      <p:tavLst>
                                        <p:tav tm="0">
                                          <p:val>
                                            <p:strVal val="#ppt_x"/>
                                          </p:val>
                                        </p:tav>
                                        <p:tav tm="100000">
                                          <p:val>
                                            <p:strVal val="#ppt_x"/>
                                          </p:val>
                                        </p:tav>
                                      </p:tavLst>
                                    </p:anim>
                                    <p:anim calcmode="lin" valueType="num">
                                      <p:cBhvr additive="base">
                                        <p:cTn id="168" dur="500" fill="hold"/>
                                        <p:tgtEl>
                                          <p:spTgt spid="4">
                                            <p:graphicEl>
                                              <a:dgm id="{D95D6A2E-0970-4C43-9ACD-D7F593237EF0}"/>
                                            </p:graphicEl>
                                          </p:spTgt>
                                        </p:tgtEl>
                                        <p:attrNameLst>
                                          <p:attrName>ppt_y</p:attrName>
                                        </p:attrNameLst>
                                      </p:cBhvr>
                                      <p:tavLst>
                                        <p:tav tm="0">
                                          <p:val>
                                            <p:strVal val="1+#ppt_h/2"/>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4" fill="hold" grpId="0" nodeType="clickEffect">
                                  <p:stCondLst>
                                    <p:cond delay="0"/>
                                  </p:stCondLst>
                                  <p:childTnLst>
                                    <p:set>
                                      <p:cBhvr>
                                        <p:cTn id="172" dur="1" fill="hold">
                                          <p:stCondLst>
                                            <p:cond delay="0"/>
                                          </p:stCondLst>
                                        </p:cTn>
                                        <p:tgtEl>
                                          <p:spTgt spid="4">
                                            <p:graphicEl>
                                              <a:dgm id="{B65C8068-F961-4ECB-9AF8-59D20FA0EB17}"/>
                                            </p:graphicEl>
                                          </p:spTgt>
                                        </p:tgtEl>
                                        <p:attrNameLst>
                                          <p:attrName>style.visibility</p:attrName>
                                        </p:attrNameLst>
                                      </p:cBhvr>
                                      <p:to>
                                        <p:strVal val="visible"/>
                                      </p:to>
                                    </p:set>
                                    <p:anim calcmode="lin" valueType="num">
                                      <p:cBhvr additive="base">
                                        <p:cTn id="173" dur="500" fill="hold"/>
                                        <p:tgtEl>
                                          <p:spTgt spid="4">
                                            <p:graphicEl>
                                              <a:dgm id="{B65C8068-F961-4ECB-9AF8-59D20FA0EB17}"/>
                                            </p:graphicEl>
                                          </p:spTgt>
                                        </p:tgtEl>
                                        <p:attrNameLst>
                                          <p:attrName>ppt_x</p:attrName>
                                        </p:attrNameLst>
                                      </p:cBhvr>
                                      <p:tavLst>
                                        <p:tav tm="0">
                                          <p:val>
                                            <p:strVal val="#ppt_x"/>
                                          </p:val>
                                        </p:tav>
                                        <p:tav tm="100000">
                                          <p:val>
                                            <p:strVal val="#ppt_x"/>
                                          </p:val>
                                        </p:tav>
                                      </p:tavLst>
                                    </p:anim>
                                    <p:anim calcmode="lin" valueType="num">
                                      <p:cBhvr additive="base">
                                        <p:cTn id="174" dur="500" fill="hold"/>
                                        <p:tgtEl>
                                          <p:spTgt spid="4">
                                            <p:graphicEl>
                                              <a:dgm id="{B65C8068-F961-4ECB-9AF8-59D20FA0EB17}"/>
                                            </p:graphicEl>
                                          </p:spTgt>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4">
                                            <p:graphicEl>
                                              <a:dgm id="{E8711B5F-EA78-4CEB-84BE-0AD7233E782B}"/>
                                            </p:graphicEl>
                                          </p:spTgt>
                                        </p:tgtEl>
                                        <p:attrNameLst>
                                          <p:attrName>style.visibility</p:attrName>
                                        </p:attrNameLst>
                                      </p:cBhvr>
                                      <p:to>
                                        <p:strVal val="visible"/>
                                      </p:to>
                                    </p:set>
                                    <p:anim calcmode="lin" valueType="num">
                                      <p:cBhvr additive="base">
                                        <p:cTn id="177" dur="500" fill="hold"/>
                                        <p:tgtEl>
                                          <p:spTgt spid="4">
                                            <p:graphicEl>
                                              <a:dgm id="{E8711B5F-EA78-4CEB-84BE-0AD7233E782B}"/>
                                            </p:graphicEl>
                                          </p:spTgt>
                                        </p:tgtEl>
                                        <p:attrNameLst>
                                          <p:attrName>ppt_x</p:attrName>
                                        </p:attrNameLst>
                                      </p:cBhvr>
                                      <p:tavLst>
                                        <p:tav tm="0">
                                          <p:val>
                                            <p:strVal val="#ppt_x"/>
                                          </p:val>
                                        </p:tav>
                                        <p:tav tm="100000">
                                          <p:val>
                                            <p:strVal val="#ppt_x"/>
                                          </p:val>
                                        </p:tav>
                                      </p:tavLst>
                                    </p:anim>
                                    <p:anim calcmode="lin" valueType="num">
                                      <p:cBhvr additive="base">
                                        <p:cTn id="178" dur="500" fill="hold"/>
                                        <p:tgtEl>
                                          <p:spTgt spid="4">
                                            <p:graphicEl>
                                              <a:dgm id="{E8711B5F-EA78-4CEB-84BE-0AD7233E782B}"/>
                                            </p:graphicEl>
                                          </p:spTgt>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grpId="0" nodeType="clickEffect">
                                  <p:stCondLst>
                                    <p:cond delay="0"/>
                                  </p:stCondLst>
                                  <p:childTnLst>
                                    <p:set>
                                      <p:cBhvr>
                                        <p:cTn id="182" dur="1" fill="hold">
                                          <p:stCondLst>
                                            <p:cond delay="0"/>
                                          </p:stCondLst>
                                        </p:cTn>
                                        <p:tgtEl>
                                          <p:spTgt spid="4">
                                            <p:graphicEl>
                                              <a:dgm id="{B53D282D-9287-4082-926D-57D5993FCCEE}"/>
                                            </p:graphicEl>
                                          </p:spTgt>
                                        </p:tgtEl>
                                        <p:attrNameLst>
                                          <p:attrName>style.visibility</p:attrName>
                                        </p:attrNameLst>
                                      </p:cBhvr>
                                      <p:to>
                                        <p:strVal val="visible"/>
                                      </p:to>
                                    </p:set>
                                    <p:anim calcmode="lin" valueType="num">
                                      <p:cBhvr additive="base">
                                        <p:cTn id="183" dur="500" fill="hold"/>
                                        <p:tgtEl>
                                          <p:spTgt spid="4">
                                            <p:graphicEl>
                                              <a:dgm id="{B53D282D-9287-4082-926D-57D5993FCCEE}"/>
                                            </p:graphicEl>
                                          </p:spTgt>
                                        </p:tgtEl>
                                        <p:attrNameLst>
                                          <p:attrName>ppt_x</p:attrName>
                                        </p:attrNameLst>
                                      </p:cBhvr>
                                      <p:tavLst>
                                        <p:tav tm="0">
                                          <p:val>
                                            <p:strVal val="#ppt_x"/>
                                          </p:val>
                                        </p:tav>
                                        <p:tav tm="100000">
                                          <p:val>
                                            <p:strVal val="#ppt_x"/>
                                          </p:val>
                                        </p:tav>
                                      </p:tavLst>
                                    </p:anim>
                                    <p:anim calcmode="lin" valueType="num">
                                      <p:cBhvr additive="base">
                                        <p:cTn id="184" dur="500" fill="hold"/>
                                        <p:tgtEl>
                                          <p:spTgt spid="4">
                                            <p:graphicEl>
                                              <a:dgm id="{B53D282D-9287-4082-926D-57D5993FCCEE}"/>
                                            </p:graphicEl>
                                          </p:spTgt>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4">
                                            <p:graphicEl>
                                              <a:dgm id="{0D71CE09-26FD-401E-BFAD-E5B43A3CC359}"/>
                                            </p:graphicEl>
                                          </p:spTgt>
                                        </p:tgtEl>
                                        <p:attrNameLst>
                                          <p:attrName>style.visibility</p:attrName>
                                        </p:attrNameLst>
                                      </p:cBhvr>
                                      <p:to>
                                        <p:strVal val="visible"/>
                                      </p:to>
                                    </p:set>
                                    <p:anim calcmode="lin" valueType="num">
                                      <p:cBhvr additive="base">
                                        <p:cTn id="187" dur="500" fill="hold"/>
                                        <p:tgtEl>
                                          <p:spTgt spid="4">
                                            <p:graphicEl>
                                              <a:dgm id="{0D71CE09-26FD-401E-BFAD-E5B43A3CC359}"/>
                                            </p:graphicEl>
                                          </p:spTgt>
                                        </p:tgtEl>
                                        <p:attrNameLst>
                                          <p:attrName>ppt_x</p:attrName>
                                        </p:attrNameLst>
                                      </p:cBhvr>
                                      <p:tavLst>
                                        <p:tav tm="0">
                                          <p:val>
                                            <p:strVal val="#ppt_x"/>
                                          </p:val>
                                        </p:tav>
                                        <p:tav tm="100000">
                                          <p:val>
                                            <p:strVal val="#ppt_x"/>
                                          </p:val>
                                        </p:tav>
                                      </p:tavLst>
                                    </p:anim>
                                    <p:anim calcmode="lin" valueType="num">
                                      <p:cBhvr additive="base">
                                        <p:cTn id="188" dur="500" fill="hold"/>
                                        <p:tgtEl>
                                          <p:spTgt spid="4">
                                            <p:graphicEl>
                                              <a:dgm id="{0D71CE09-26FD-401E-BFAD-E5B43A3CC359}"/>
                                            </p:graphicEl>
                                          </p:spTgt>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4">
                                            <p:graphicEl>
                                              <a:dgm id="{E3858D64-BE48-4184-8DA4-127244FEF6F6}"/>
                                            </p:graphicEl>
                                          </p:spTgt>
                                        </p:tgtEl>
                                        <p:attrNameLst>
                                          <p:attrName>style.visibility</p:attrName>
                                        </p:attrNameLst>
                                      </p:cBhvr>
                                      <p:to>
                                        <p:strVal val="visible"/>
                                      </p:to>
                                    </p:set>
                                    <p:anim calcmode="lin" valueType="num">
                                      <p:cBhvr additive="base">
                                        <p:cTn id="193" dur="500" fill="hold"/>
                                        <p:tgtEl>
                                          <p:spTgt spid="4">
                                            <p:graphicEl>
                                              <a:dgm id="{E3858D64-BE48-4184-8DA4-127244FEF6F6}"/>
                                            </p:graphicEl>
                                          </p:spTgt>
                                        </p:tgtEl>
                                        <p:attrNameLst>
                                          <p:attrName>ppt_x</p:attrName>
                                        </p:attrNameLst>
                                      </p:cBhvr>
                                      <p:tavLst>
                                        <p:tav tm="0">
                                          <p:val>
                                            <p:strVal val="#ppt_x"/>
                                          </p:val>
                                        </p:tav>
                                        <p:tav tm="100000">
                                          <p:val>
                                            <p:strVal val="#ppt_x"/>
                                          </p:val>
                                        </p:tav>
                                      </p:tavLst>
                                    </p:anim>
                                    <p:anim calcmode="lin" valueType="num">
                                      <p:cBhvr additive="base">
                                        <p:cTn id="194" dur="500" fill="hold"/>
                                        <p:tgtEl>
                                          <p:spTgt spid="4">
                                            <p:graphicEl>
                                              <a:dgm id="{E3858D64-BE48-4184-8DA4-127244FEF6F6}"/>
                                            </p:graphicEl>
                                          </p:spTgt>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
                                            <p:graphicEl>
                                              <a:dgm id="{9326B569-5520-47A1-B5EA-470770341E2E}"/>
                                            </p:graphicEl>
                                          </p:spTgt>
                                        </p:tgtEl>
                                        <p:attrNameLst>
                                          <p:attrName>style.visibility</p:attrName>
                                        </p:attrNameLst>
                                      </p:cBhvr>
                                      <p:to>
                                        <p:strVal val="visible"/>
                                      </p:to>
                                    </p:set>
                                    <p:anim calcmode="lin" valueType="num">
                                      <p:cBhvr additive="base">
                                        <p:cTn id="197" dur="500" fill="hold"/>
                                        <p:tgtEl>
                                          <p:spTgt spid="4">
                                            <p:graphicEl>
                                              <a:dgm id="{9326B569-5520-47A1-B5EA-470770341E2E}"/>
                                            </p:graphicEl>
                                          </p:spTgt>
                                        </p:tgtEl>
                                        <p:attrNameLst>
                                          <p:attrName>ppt_x</p:attrName>
                                        </p:attrNameLst>
                                      </p:cBhvr>
                                      <p:tavLst>
                                        <p:tav tm="0">
                                          <p:val>
                                            <p:strVal val="#ppt_x"/>
                                          </p:val>
                                        </p:tav>
                                        <p:tav tm="100000">
                                          <p:val>
                                            <p:strVal val="#ppt_x"/>
                                          </p:val>
                                        </p:tav>
                                      </p:tavLst>
                                    </p:anim>
                                    <p:anim calcmode="lin" valueType="num">
                                      <p:cBhvr additive="base">
                                        <p:cTn id="198" dur="500" fill="hold"/>
                                        <p:tgtEl>
                                          <p:spTgt spid="4">
                                            <p:graphicEl>
                                              <a:dgm id="{9326B569-5520-47A1-B5EA-470770341E2E}"/>
                                            </p:graphicEl>
                                          </p:spTgt>
                                        </p:tgtEl>
                                        <p:attrNameLst>
                                          <p:attrName>ppt_y</p:attrName>
                                        </p:attrNameLst>
                                      </p:cBhvr>
                                      <p:tavLst>
                                        <p:tav tm="0">
                                          <p:val>
                                            <p:strVal val="1+#ppt_h/2"/>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ntr" presetSubtype="4" fill="hold" grpId="0" nodeType="clickEffect">
                                  <p:stCondLst>
                                    <p:cond delay="0"/>
                                  </p:stCondLst>
                                  <p:childTnLst>
                                    <p:set>
                                      <p:cBhvr>
                                        <p:cTn id="202" dur="1" fill="hold">
                                          <p:stCondLst>
                                            <p:cond delay="0"/>
                                          </p:stCondLst>
                                        </p:cTn>
                                        <p:tgtEl>
                                          <p:spTgt spid="4">
                                            <p:graphicEl>
                                              <a:dgm id="{7C0BB226-0682-457F-A898-EC23CE6D4A0D}"/>
                                            </p:graphicEl>
                                          </p:spTgt>
                                        </p:tgtEl>
                                        <p:attrNameLst>
                                          <p:attrName>style.visibility</p:attrName>
                                        </p:attrNameLst>
                                      </p:cBhvr>
                                      <p:to>
                                        <p:strVal val="visible"/>
                                      </p:to>
                                    </p:set>
                                    <p:anim calcmode="lin" valueType="num">
                                      <p:cBhvr additive="base">
                                        <p:cTn id="203" dur="500" fill="hold"/>
                                        <p:tgtEl>
                                          <p:spTgt spid="4">
                                            <p:graphicEl>
                                              <a:dgm id="{7C0BB226-0682-457F-A898-EC23CE6D4A0D}"/>
                                            </p:graphicEl>
                                          </p:spTgt>
                                        </p:tgtEl>
                                        <p:attrNameLst>
                                          <p:attrName>ppt_x</p:attrName>
                                        </p:attrNameLst>
                                      </p:cBhvr>
                                      <p:tavLst>
                                        <p:tav tm="0">
                                          <p:val>
                                            <p:strVal val="#ppt_x"/>
                                          </p:val>
                                        </p:tav>
                                        <p:tav tm="100000">
                                          <p:val>
                                            <p:strVal val="#ppt_x"/>
                                          </p:val>
                                        </p:tav>
                                      </p:tavLst>
                                    </p:anim>
                                    <p:anim calcmode="lin" valueType="num">
                                      <p:cBhvr additive="base">
                                        <p:cTn id="204" dur="500" fill="hold"/>
                                        <p:tgtEl>
                                          <p:spTgt spid="4">
                                            <p:graphicEl>
                                              <a:dgm id="{7C0BB226-0682-457F-A898-EC23CE6D4A0D}"/>
                                            </p:graphicEl>
                                          </p:spTgt>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4">
                                            <p:graphicEl>
                                              <a:dgm id="{699949D9-09FB-4541-8E42-7A5789764059}"/>
                                            </p:graphicEl>
                                          </p:spTgt>
                                        </p:tgtEl>
                                        <p:attrNameLst>
                                          <p:attrName>style.visibility</p:attrName>
                                        </p:attrNameLst>
                                      </p:cBhvr>
                                      <p:to>
                                        <p:strVal val="visible"/>
                                      </p:to>
                                    </p:set>
                                    <p:anim calcmode="lin" valueType="num">
                                      <p:cBhvr additive="base">
                                        <p:cTn id="207" dur="500" fill="hold"/>
                                        <p:tgtEl>
                                          <p:spTgt spid="4">
                                            <p:graphicEl>
                                              <a:dgm id="{699949D9-09FB-4541-8E42-7A5789764059}"/>
                                            </p:graphicEl>
                                          </p:spTgt>
                                        </p:tgtEl>
                                        <p:attrNameLst>
                                          <p:attrName>ppt_x</p:attrName>
                                        </p:attrNameLst>
                                      </p:cBhvr>
                                      <p:tavLst>
                                        <p:tav tm="0">
                                          <p:val>
                                            <p:strVal val="#ppt_x"/>
                                          </p:val>
                                        </p:tav>
                                        <p:tav tm="100000">
                                          <p:val>
                                            <p:strVal val="#ppt_x"/>
                                          </p:val>
                                        </p:tav>
                                      </p:tavLst>
                                    </p:anim>
                                    <p:anim calcmode="lin" valueType="num">
                                      <p:cBhvr additive="base">
                                        <p:cTn id="208" dur="500" fill="hold"/>
                                        <p:tgtEl>
                                          <p:spTgt spid="4">
                                            <p:graphicEl>
                                              <a:dgm id="{699949D9-09FB-4541-8E42-7A5789764059}"/>
                                            </p:graphicEl>
                                          </p:spTgt>
                                        </p:tgtEl>
                                        <p:attrNameLst>
                                          <p:attrName>ppt_y</p:attrName>
                                        </p:attrNameLst>
                                      </p:cBhvr>
                                      <p:tavLst>
                                        <p:tav tm="0">
                                          <p:val>
                                            <p:strVal val="1+#ppt_h/2"/>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2" presetClass="entr" presetSubtype="4" fill="hold" grpId="0" nodeType="clickEffect">
                                  <p:stCondLst>
                                    <p:cond delay="0"/>
                                  </p:stCondLst>
                                  <p:childTnLst>
                                    <p:set>
                                      <p:cBhvr>
                                        <p:cTn id="212" dur="1" fill="hold">
                                          <p:stCondLst>
                                            <p:cond delay="0"/>
                                          </p:stCondLst>
                                        </p:cTn>
                                        <p:tgtEl>
                                          <p:spTgt spid="4">
                                            <p:graphicEl>
                                              <a:dgm id="{E3EB9094-5FA4-4AAC-AFD1-AD1AE4B8630D}"/>
                                            </p:graphicEl>
                                          </p:spTgt>
                                        </p:tgtEl>
                                        <p:attrNameLst>
                                          <p:attrName>style.visibility</p:attrName>
                                        </p:attrNameLst>
                                      </p:cBhvr>
                                      <p:to>
                                        <p:strVal val="visible"/>
                                      </p:to>
                                    </p:set>
                                    <p:anim calcmode="lin" valueType="num">
                                      <p:cBhvr additive="base">
                                        <p:cTn id="213" dur="500" fill="hold"/>
                                        <p:tgtEl>
                                          <p:spTgt spid="4">
                                            <p:graphicEl>
                                              <a:dgm id="{E3EB9094-5FA4-4AAC-AFD1-AD1AE4B8630D}"/>
                                            </p:graphicEl>
                                          </p:spTgt>
                                        </p:tgtEl>
                                        <p:attrNameLst>
                                          <p:attrName>ppt_x</p:attrName>
                                        </p:attrNameLst>
                                      </p:cBhvr>
                                      <p:tavLst>
                                        <p:tav tm="0">
                                          <p:val>
                                            <p:strVal val="#ppt_x"/>
                                          </p:val>
                                        </p:tav>
                                        <p:tav tm="100000">
                                          <p:val>
                                            <p:strVal val="#ppt_x"/>
                                          </p:val>
                                        </p:tav>
                                      </p:tavLst>
                                    </p:anim>
                                    <p:anim calcmode="lin" valueType="num">
                                      <p:cBhvr additive="base">
                                        <p:cTn id="214" dur="500" fill="hold"/>
                                        <p:tgtEl>
                                          <p:spTgt spid="4">
                                            <p:graphicEl>
                                              <a:dgm id="{E3EB9094-5FA4-4AAC-AFD1-AD1AE4B8630D}"/>
                                            </p:graphicEl>
                                          </p:spTgt>
                                        </p:tgtEl>
                                        <p:attrNameLst>
                                          <p:attrName>ppt_y</p:attrName>
                                        </p:attrNameLst>
                                      </p:cBhvr>
                                      <p:tavLst>
                                        <p:tav tm="0">
                                          <p:val>
                                            <p:strVal val="1+#ppt_h/2"/>
                                          </p:val>
                                        </p:tav>
                                        <p:tav tm="100000">
                                          <p:val>
                                            <p:strVal val="#ppt_y"/>
                                          </p:val>
                                        </p:tav>
                                      </p:tavLst>
                                    </p:anim>
                                  </p:childTnLst>
                                </p:cTn>
                              </p:par>
                              <p:par>
                                <p:cTn id="215" presetID="2" presetClass="entr" presetSubtype="4" fill="hold" grpId="0" nodeType="withEffect">
                                  <p:stCondLst>
                                    <p:cond delay="0"/>
                                  </p:stCondLst>
                                  <p:childTnLst>
                                    <p:set>
                                      <p:cBhvr>
                                        <p:cTn id="216" dur="1" fill="hold">
                                          <p:stCondLst>
                                            <p:cond delay="0"/>
                                          </p:stCondLst>
                                        </p:cTn>
                                        <p:tgtEl>
                                          <p:spTgt spid="4">
                                            <p:graphicEl>
                                              <a:dgm id="{9AB5C105-6801-4F55-A99A-9D6D171A809B}"/>
                                            </p:graphicEl>
                                          </p:spTgt>
                                        </p:tgtEl>
                                        <p:attrNameLst>
                                          <p:attrName>style.visibility</p:attrName>
                                        </p:attrNameLst>
                                      </p:cBhvr>
                                      <p:to>
                                        <p:strVal val="visible"/>
                                      </p:to>
                                    </p:set>
                                    <p:anim calcmode="lin" valueType="num">
                                      <p:cBhvr additive="base">
                                        <p:cTn id="217" dur="500" fill="hold"/>
                                        <p:tgtEl>
                                          <p:spTgt spid="4">
                                            <p:graphicEl>
                                              <a:dgm id="{9AB5C105-6801-4F55-A99A-9D6D171A809B}"/>
                                            </p:graphicEl>
                                          </p:spTgt>
                                        </p:tgtEl>
                                        <p:attrNameLst>
                                          <p:attrName>ppt_x</p:attrName>
                                        </p:attrNameLst>
                                      </p:cBhvr>
                                      <p:tavLst>
                                        <p:tav tm="0">
                                          <p:val>
                                            <p:strVal val="#ppt_x"/>
                                          </p:val>
                                        </p:tav>
                                        <p:tav tm="100000">
                                          <p:val>
                                            <p:strVal val="#ppt_x"/>
                                          </p:val>
                                        </p:tav>
                                      </p:tavLst>
                                    </p:anim>
                                    <p:anim calcmode="lin" valueType="num">
                                      <p:cBhvr additive="base">
                                        <p:cTn id="218" dur="500" fill="hold"/>
                                        <p:tgtEl>
                                          <p:spTgt spid="4">
                                            <p:graphicEl>
                                              <a:dgm id="{9AB5C105-6801-4F55-A99A-9D6D171A809B}"/>
                                            </p:graphicEl>
                                          </p:spTgt>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4">
                                            <p:graphicEl>
                                              <a:dgm id="{1B5161A3-91E3-4464-94A0-C95D98B56BD0}"/>
                                            </p:graphicEl>
                                          </p:spTgt>
                                        </p:tgtEl>
                                        <p:attrNameLst>
                                          <p:attrName>style.visibility</p:attrName>
                                        </p:attrNameLst>
                                      </p:cBhvr>
                                      <p:to>
                                        <p:strVal val="visible"/>
                                      </p:to>
                                    </p:set>
                                    <p:anim calcmode="lin" valueType="num">
                                      <p:cBhvr additive="base">
                                        <p:cTn id="223" dur="500" fill="hold"/>
                                        <p:tgtEl>
                                          <p:spTgt spid="4">
                                            <p:graphicEl>
                                              <a:dgm id="{1B5161A3-91E3-4464-94A0-C95D98B56BD0}"/>
                                            </p:graphicEl>
                                          </p:spTgt>
                                        </p:tgtEl>
                                        <p:attrNameLst>
                                          <p:attrName>ppt_x</p:attrName>
                                        </p:attrNameLst>
                                      </p:cBhvr>
                                      <p:tavLst>
                                        <p:tav tm="0">
                                          <p:val>
                                            <p:strVal val="#ppt_x"/>
                                          </p:val>
                                        </p:tav>
                                        <p:tav tm="100000">
                                          <p:val>
                                            <p:strVal val="#ppt_x"/>
                                          </p:val>
                                        </p:tav>
                                      </p:tavLst>
                                    </p:anim>
                                    <p:anim calcmode="lin" valueType="num">
                                      <p:cBhvr additive="base">
                                        <p:cTn id="224" dur="500" fill="hold"/>
                                        <p:tgtEl>
                                          <p:spTgt spid="4">
                                            <p:graphicEl>
                                              <a:dgm id="{1B5161A3-91E3-4464-94A0-C95D98B56BD0}"/>
                                            </p:graphicEl>
                                          </p:spTgt>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4">
                                            <p:graphicEl>
                                              <a:dgm id="{F98DAB81-2BCF-47DB-A730-EB862F05CC88}"/>
                                            </p:graphicEl>
                                          </p:spTgt>
                                        </p:tgtEl>
                                        <p:attrNameLst>
                                          <p:attrName>style.visibility</p:attrName>
                                        </p:attrNameLst>
                                      </p:cBhvr>
                                      <p:to>
                                        <p:strVal val="visible"/>
                                      </p:to>
                                    </p:set>
                                    <p:anim calcmode="lin" valueType="num">
                                      <p:cBhvr additive="base">
                                        <p:cTn id="227" dur="500" fill="hold"/>
                                        <p:tgtEl>
                                          <p:spTgt spid="4">
                                            <p:graphicEl>
                                              <a:dgm id="{F98DAB81-2BCF-47DB-A730-EB862F05CC88}"/>
                                            </p:graphicEl>
                                          </p:spTgt>
                                        </p:tgtEl>
                                        <p:attrNameLst>
                                          <p:attrName>ppt_x</p:attrName>
                                        </p:attrNameLst>
                                      </p:cBhvr>
                                      <p:tavLst>
                                        <p:tav tm="0">
                                          <p:val>
                                            <p:strVal val="#ppt_x"/>
                                          </p:val>
                                        </p:tav>
                                        <p:tav tm="100000">
                                          <p:val>
                                            <p:strVal val="#ppt_x"/>
                                          </p:val>
                                        </p:tav>
                                      </p:tavLst>
                                    </p:anim>
                                    <p:anim calcmode="lin" valueType="num">
                                      <p:cBhvr additive="base">
                                        <p:cTn id="228" dur="500" fill="hold"/>
                                        <p:tgtEl>
                                          <p:spTgt spid="4">
                                            <p:graphicEl>
                                              <a:dgm id="{F98DAB81-2BCF-47DB-A730-EB862F05CC88}"/>
                                            </p:graphicEl>
                                          </p:spTgt>
                                        </p:tgtEl>
                                        <p:attrNameLst>
                                          <p:attrName>ppt_y</p:attrName>
                                        </p:attrNameLst>
                                      </p:cBhvr>
                                      <p:tavLst>
                                        <p:tav tm="0">
                                          <p:val>
                                            <p:strVal val="1+#ppt_h/2"/>
                                          </p:val>
                                        </p:tav>
                                        <p:tav tm="100000">
                                          <p:val>
                                            <p:strVal val="#ppt_y"/>
                                          </p:val>
                                        </p:tav>
                                      </p:tavLst>
                                    </p:anim>
                                  </p:childTnLst>
                                </p:cTn>
                              </p:par>
                            </p:childTnLst>
                          </p:cTn>
                        </p:par>
                      </p:childTnLst>
                    </p:cTn>
                  </p:par>
                  <p:par>
                    <p:cTn id="229" fill="hold">
                      <p:stCondLst>
                        <p:cond delay="indefinite"/>
                      </p:stCondLst>
                      <p:childTnLst>
                        <p:par>
                          <p:cTn id="230" fill="hold">
                            <p:stCondLst>
                              <p:cond delay="0"/>
                            </p:stCondLst>
                            <p:childTnLst>
                              <p:par>
                                <p:cTn id="231" presetID="2" presetClass="entr" presetSubtype="4" fill="hold" grpId="0" nodeType="clickEffect">
                                  <p:stCondLst>
                                    <p:cond delay="0"/>
                                  </p:stCondLst>
                                  <p:childTnLst>
                                    <p:set>
                                      <p:cBhvr>
                                        <p:cTn id="232" dur="1" fill="hold">
                                          <p:stCondLst>
                                            <p:cond delay="0"/>
                                          </p:stCondLst>
                                        </p:cTn>
                                        <p:tgtEl>
                                          <p:spTgt spid="4">
                                            <p:graphicEl>
                                              <a:dgm id="{C617E01D-F737-4949-90C9-A2CE22E55141}"/>
                                            </p:graphicEl>
                                          </p:spTgt>
                                        </p:tgtEl>
                                        <p:attrNameLst>
                                          <p:attrName>style.visibility</p:attrName>
                                        </p:attrNameLst>
                                      </p:cBhvr>
                                      <p:to>
                                        <p:strVal val="visible"/>
                                      </p:to>
                                    </p:set>
                                    <p:anim calcmode="lin" valueType="num">
                                      <p:cBhvr additive="base">
                                        <p:cTn id="233" dur="500" fill="hold"/>
                                        <p:tgtEl>
                                          <p:spTgt spid="4">
                                            <p:graphicEl>
                                              <a:dgm id="{C617E01D-F737-4949-90C9-A2CE22E55141}"/>
                                            </p:graphicEl>
                                          </p:spTgt>
                                        </p:tgtEl>
                                        <p:attrNameLst>
                                          <p:attrName>ppt_x</p:attrName>
                                        </p:attrNameLst>
                                      </p:cBhvr>
                                      <p:tavLst>
                                        <p:tav tm="0">
                                          <p:val>
                                            <p:strVal val="#ppt_x"/>
                                          </p:val>
                                        </p:tav>
                                        <p:tav tm="100000">
                                          <p:val>
                                            <p:strVal val="#ppt_x"/>
                                          </p:val>
                                        </p:tav>
                                      </p:tavLst>
                                    </p:anim>
                                    <p:anim calcmode="lin" valueType="num">
                                      <p:cBhvr additive="base">
                                        <p:cTn id="234" dur="500" fill="hold"/>
                                        <p:tgtEl>
                                          <p:spTgt spid="4">
                                            <p:graphicEl>
                                              <a:dgm id="{C617E01D-F737-4949-90C9-A2CE22E55141}"/>
                                            </p:graphicEl>
                                          </p:spTgt>
                                        </p:tgtEl>
                                        <p:attrNameLst>
                                          <p:attrName>ppt_y</p:attrName>
                                        </p:attrNameLst>
                                      </p:cBhvr>
                                      <p:tavLst>
                                        <p:tav tm="0">
                                          <p:val>
                                            <p:strVal val="1+#ppt_h/2"/>
                                          </p:val>
                                        </p:tav>
                                        <p:tav tm="100000">
                                          <p:val>
                                            <p:strVal val="#ppt_y"/>
                                          </p:val>
                                        </p:tav>
                                      </p:tavLst>
                                    </p:anim>
                                  </p:childTnLst>
                                </p:cTn>
                              </p:par>
                              <p:par>
                                <p:cTn id="235" presetID="2" presetClass="entr" presetSubtype="4" fill="hold" grpId="0" nodeType="withEffect">
                                  <p:stCondLst>
                                    <p:cond delay="0"/>
                                  </p:stCondLst>
                                  <p:childTnLst>
                                    <p:set>
                                      <p:cBhvr>
                                        <p:cTn id="236" dur="1" fill="hold">
                                          <p:stCondLst>
                                            <p:cond delay="0"/>
                                          </p:stCondLst>
                                        </p:cTn>
                                        <p:tgtEl>
                                          <p:spTgt spid="4">
                                            <p:graphicEl>
                                              <a:dgm id="{89F72212-56C7-47F8-BA49-2EC1F948D3F7}"/>
                                            </p:graphicEl>
                                          </p:spTgt>
                                        </p:tgtEl>
                                        <p:attrNameLst>
                                          <p:attrName>style.visibility</p:attrName>
                                        </p:attrNameLst>
                                      </p:cBhvr>
                                      <p:to>
                                        <p:strVal val="visible"/>
                                      </p:to>
                                    </p:set>
                                    <p:anim calcmode="lin" valueType="num">
                                      <p:cBhvr additive="base">
                                        <p:cTn id="237" dur="500" fill="hold"/>
                                        <p:tgtEl>
                                          <p:spTgt spid="4">
                                            <p:graphicEl>
                                              <a:dgm id="{89F72212-56C7-47F8-BA49-2EC1F948D3F7}"/>
                                            </p:graphicEl>
                                          </p:spTgt>
                                        </p:tgtEl>
                                        <p:attrNameLst>
                                          <p:attrName>ppt_x</p:attrName>
                                        </p:attrNameLst>
                                      </p:cBhvr>
                                      <p:tavLst>
                                        <p:tav tm="0">
                                          <p:val>
                                            <p:strVal val="#ppt_x"/>
                                          </p:val>
                                        </p:tav>
                                        <p:tav tm="100000">
                                          <p:val>
                                            <p:strVal val="#ppt_x"/>
                                          </p:val>
                                        </p:tav>
                                      </p:tavLst>
                                    </p:anim>
                                    <p:anim calcmode="lin" valueType="num">
                                      <p:cBhvr additive="base">
                                        <p:cTn id="238" dur="500" fill="hold"/>
                                        <p:tgtEl>
                                          <p:spTgt spid="4">
                                            <p:graphicEl>
                                              <a:dgm id="{89F72212-56C7-47F8-BA49-2EC1F948D3F7}"/>
                                            </p:graphicEl>
                                          </p:spTgt>
                                        </p:tgtEl>
                                        <p:attrNameLst>
                                          <p:attrName>ppt_y</p:attrName>
                                        </p:attrNameLst>
                                      </p:cBhvr>
                                      <p:tavLst>
                                        <p:tav tm="0">
                                          <p:val>
                                            <p:strVal val="1+#ppt_h/2"/>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2" presetClass="entr" presetSubtype="4" fill="hold" grpId="0" nodeType="clickEffect">
                                  <p:stCondLst>
                                    <p:cond delay="0"/>
                                  </p:stCondLst>
                                  <p:childTnLst>
                                    <p:set>
                                      <p:cBhvr>
                                        <p:cTn id="242" dur="1" fill="hold">
                                          <p:stCondLst>
                                            <p:cond delay="0"/>
                                          </p:stCondLst>
                                        </p:cTn>
                                        <p:tgtEl>
                                          <p:spTgt spid="4">
                                            <p:graphicEl>
                                              <a:dgm id="{CB9AF833-80F9-43F7-B55F-A33814295DA9}"/>
                                            </p:graphicEl>
                                          </p:spTgt>
                                        </p:tgtEl>
                                        <p:attrNameLst>
                                          <p:attrName>style.visibility</p:attrName>
                                        </p:attrNameLst>
                                      </p:cBhvr>
                                      <p:to>
                                        <p:strVal val="visible"/>
                                      </p:to>
                                    </p:set>
                                    <p:anim calcmode="lin" valueType="num">
                                      <p:cBhvr additive="base">
                                        <p:cTn id="243" dur="500" fill="hold"/>
                                        <p:tgtEl>
                                          <p:spTgt spid="4">
                                            <p:graphicEl>
                                              <a:dgm id="{CB9AF833-80F9-43F7-B55F-A33814295DA9}"/>
                                            </p:graphicEl>
                                          </p:spTgt>
                                        </p:tgtEl>
                                        <p:attrNameLst>
                                          <p:attrName>ppt_x</p:attrName>
                                        </p:attrNameLst>
                                      </p:cBhvr>
                                      <p:tavLst>
                                        <p:tav tm="0">
                                          <p:val>
                                            <p:strVal val="#ppt_x"/>
                                          </p:val>
                                        </p:tav>
                                        <p:tav tm="100000">
                                          <p:val>
                                            <p:strVal val="#ppt_x"/>
                                          </p:val>
                                        </p:tav>
                                      </p:tavLst>
                                    </p:anim>
                                    <p:anim calcmode="lin" valueType="num">
                                      <p:cBhvr additive="base">
                                        <p:cTn id="244" dur="500" fill="hold"/>
                                        <p:tgtEl>
                                          <p:spTgt spid="4">
                                            <p:graphicEl>
                                              <a:dgm id="{CB9AF833-80F9-43F7-B55F-A33814295DA9}"/>
                                            </p:graphicEl>
                                          </p:spTgt>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4">
                                            <p:graphicEl>
                                              <a:dgm id="{608307B7-AEBC-4C5C-A917-6AA6C6D72468}"/>
                                            </p:graphicEl>
                                          </p:spTgt>
                                        </p:tgtEl>
                                        <p:attrNameLst>
                                          <p:attrName>style.visibility</p:attrName>
                                        </p:attrNameLst>
                                      </p:cBhvr>
                                      <p:to>
                                        <p:strVal val="visible"/>
                                      </p:to>
                                    </p:set>
                                    <p:anim calcmode="lin" valueType="num">
                                      <p:cBhvr additive="base">
                                        <p:cTn id="247" dur="500" fill="hold"/>
                                        <p:tgtEl>
                                          <p:spTgt spid="4">
                                            <p:graphicEl>
                                              <a:dgm id="{608307B7-AEBC-4C5C-A917-6AA6C6D72468}"/>
                                            </p:graphicEl>
                                          </p:spTgt>
                                        </p:tgtEl>
                                        <p:attrNameLst>
                                          <p:attrName>ppt_x</p:attrName>
                                        </p:attrNameLst>
                                      </p:cBhvr>
                                      <p:tavLst>
                                        <p:tav tm="0">
                                          <p:val>
                                            <p:strVal val="#ppt_x"/>
                                          </p:val>
                                        </p:tav>
                                        <p:tav tm="100000">
                                          <p:val>
                                            <p:strVal val="#ppt_x"/>
                                          </p:val>
                                        </p:tav>
                                      </p:tavLst>
                                    </p:anim>
                                    <p:anim calcmode="lin" valueType="num">
                                      <p:cBhvr additive="base">
                                        <p:cTn id="248" dur="500" fill="hold"/>
                                        <p:tgtEl>
                                          <p:spTgt spid="4">
                                            <p:graphicEl>
                                              <a:dgm id="{608307B7-AEBC-4C5C-A917-6AA6C6D7246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الْقَاعِدَةُ الثَّانية: الْيَقِينُ لَا يَزُولُ بِالشَّكِّ</a:t>
            </a:r>
            <a:br>
              <a:rPr lang="ar-SA" b="1" dirty="0"/>
            </a:br>
            <a:endParaRPr lang="ar-SA" dirty="0"/>
          </a:p>
        </p:txBody>
      </p:sp>
      <p:sp>
        <p:nvSpPr>
          <p:cNvPr id="3" name="عنصر نائب للمحتوى 2"/>
          <p:cNvSpPr>
            <a:spLocks noGrp="1"/>
          </p:cNvSpPr>
          <p:nvPr>
            <p:ph idx="1"/>
          </p:nvPr>
        </p:nvSpPr>
        <p:spPr/>
        <p:txBody>
          <a:bodyPr>
            <a:normAutofit lnSpcReduction="10000"/>
          </a:bodyPr>
          <a:lstStyle/>
          <a:p>
            <a:r>
              <a:rPr lang="ar-SA" b="1" dirty="0"/>
              <a:t>دليل القاعدة شرعا وعقلا0</a:t>
            </a:r>
          </a:p>
          <a:p>
            <a:r>
              <a:rPr lang="ar-SA" b="1" dirty="0"/>
              <a:t>أهميتها0</a:t>
            </a:r>
          </a:p>
          <a:p>
            <a:r>
              <a:rPr lang="ar-SA" b="1" dirty="0"/>
              <a:t>مراتب المعرفة0</a:t>
            </a:r>
          </a:p>
          <a:p>
            <a:r>
              <a:rPr lang="ar-SA" b="1" dirty="0"/>
              <a:t>تعريف الأصل لغة واصطلاحا</a:t>
            </a:r>
          </a:p>
          <a:p>
            <a:r>
              <a:rPr lang="ar-SA" b="1" dirty="0"/>
              <a:t>ضوابط القاعدة0</a:t>
            </a:r>
          </a:p>
          <a:p>
            <a:r>
              <a:rPr lang="ar-SA" b="1" dirty="0"/>
              <a:t>الأصل بقاء ما كان على ما كان0</a:t>
            </a:r>
          </a:p>
          <a:p>
            <a:r>
              <a:rPr lang="ar-SA" b="1" dirty="0"/>
              <a:t>الأصل براءة الذمة0</a:t>
            </a:r>
          </a:p>
          <a:p>
            <a:r>
              <a:rPr lang="ar-SA" b="1" dirty="0"/>
              <a:t>الأصل في الأمور العارضة العدم0</a:t>
            </a:r>
          </a:p>
          <a:p>
            <a:r>
              <a:rPr lang="ar-SA" b="1" dirty="0"/>
              <a:t>الأصل في كل حادث تقديره بأقرب زمن0</a:t>
            </a:r>
          </a:p>
          <a:p>
            <a:pPr marL="0" indent="0">
              <a:buNone/>
            </a:pPr>
            <a:endParaRPr lang="ar-SA" b="1" dirty="0"/>
          </a:p>
        </p:txBody>
      </p:sp>
    </p:spTree>
    <p:extLst>
      <p:ext uri="{BB962C8B-B14F-4D97-AF65-F5344CB8AC3E}">
        <p14:creationId xmlns:p14="http://schemas.microsoft.com/office/powerpoint/2010/main" val="14333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754147"/>
            <a:ext cx="7886700" cy="5422819"/>
          </a:xfrm>
        </p:spPr>
        <p:txBody>
          <a:bodyPr/>
          <a:lstStyle/>
          <a:p>
            <a:pPr algn="just"/>
            <a:r>
              <a:rPr lang="ar-SA" b="1" dirty="0"/>
              <a:t>الأصل في الكلام الحقيقة0</a:t>
            </a:r>
          </a:p>
          <a:p>
            <a:pPr algn="just"/>
            <a:r>
              <a:rPr lang="ar-SA" b="1" dirty="0"/>
              <a:t>الأصل فيما يذكى الحرمة حتى تثبت ذكاته0</a:t>
            </a:r>
          </a:p>
          <a:p>
            <a:pPr algn="just"/>
            <a:r>
              <a:rPr lang="ar-SA" b="1" dirty="0"/>
              <a:t>الأصل في </a:t>
            </a:r>
            <a:r>
              <a:rPr lang="ar-SA" b="1" dirty="0" err="1"/>
              <a:t>الأبضاع</a:t>
            </a:r>
            <a:r>
              <a:rPr lang="ar-SA" b="1" dirty="0"/>
              <a:t> التحريم0</a:t>
            </a:r>
          </a:p>
          <a:p>
            <a:pPr algn="just"/>
            <a:r>
              <a:rPr lang="ar-SA" b="1" dirty="0"/>
              <a:t>الأصل في الأشياء الإباحة0</a:t>
            </a:r>
          </a:p>
          <a:p>
            <a:pPr algn="just"/>
            <a:r>
              <a:rPr lang="ar-SA" b="1" dirty="0"/>
              <a:t>تعارض الأصل والظاهر0</a:t>
            </a:r>
          </a:p>
          <a:p>
            <a:pPr algn="just"/>
            <a:r>
              <a:rPr lang="ar-SA" b="1" dirty="0"/>
              <a:t>التعارض بين أصلين0</a:t>
            </a:r>
          </a:p>
        </p:txBody>
      </p:sp>
    </p:spTree>
    <p:extLst>
      <p:ext uri="{BB962C8B-B14F-4D97-AF65-F5344CB8AC3E}">
        <p14:creationId xmlns:p14="http://schemas.microsoft.com/office/powerpoint/2010/main" val="191683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1- دليل القاعدة:</a:t>
            </a:r>
          </a:p>
        </p:txBody>
      </p:sp>
      <p:sp>
        <p:nvSpPr>
          <p:cNvPr id="3" name="عنصر نائب للمحتوى 2"/>
          <p:cNvSpPr>
            <a:spLocks noGrp="1"/>
          </p:cNvSpPr>
          <p:nvPr>
            <p:ph idx="1"/>
          </p:nvPr>
        </p:nvSpPr>
        <p:spPr/>
        <p:txBody>
          <a:bodyPr>
            <a:normAutofit fontScale="92500" lnSpcReduction="20000"/>
          </a:bodyPr>
          <a:lstStyle/>
          <a:p>
            <a:pPr algn="just"/>
            <a:r>
              <a:rPr lang="ar-SA" b="1" dirty="0"/>
              <a:t>1-وَمَا يَتَّبِعُ أَكْثَرُهُمْ إِلَّا ظَنًّا إِنَّ الظَّنَّ لَا يُغْنِي مِنَ الْحَقِّ شَيْئًا إِنَّ اللَّهَ عَلِيمٌ بِمَا يَفْعَلُونَ (36)</a:t>
            </a:r>
          </a:p>
          <a:p>
            <a:pPr algn="just"/>
            <a:r>
              <a:rPr lang="ar-SA" b="1" dirty="0"/>
              <a:t>وجه الدلالة : مما فسّر به الظن بأنّه الحالة التي لا يعلم بها بحقيقة </a:t>
            </a:r>
            <a:r>
              <a:rPr lang="ar-SA" b="1" dirty="0" err="1"/>
              <a:t>الشئ</a:t>
            </a:r>
            <a:r>
              <a:rPr lang="ar-SA" b="1" dirty="0"/>
              <a:t> ، ولا بصحته، ودلة الآية أنّ هذه الحالة لا تغني عن اليقين ، ولا تقوم مقامه0</a:t>
            </a:r>
          </a:p>
          <a:p>
            <a:pPr algn="just"/>
            <a:r>
              <a:rPr lang="ar-SA" b="1" dirty="0"/>
              <a:t>2-دَلِيلُهَا مَا رَوَاهُ مُسْلِمٌ عَنْ أَبِي هُرَيْرَةَ رَضِيَ اللَّهُ عَنْهُ مَرْفُوعًا {إذَا وَجَدَ أَحَدُكُمْ فِي بَطْنِهِ شَيْئًا فَأَشْكَلَ عَلَيْهِ أَخَرَجَ مِنْهُ شَيْءٌ أَمْ لَا فَلَا يَخْرُجَنَّ مِنْ الْمَسْجِدِ حَتَّى يسمع صوتاً أو يجد ريحاً)</a:t>
            </a:r>
          </a:p>
          <a:p>
            <a:pPr algn="just"/>
            <a:r>
              <a:rPr lang="ar-SA" b="1" dirty="0"/>
              <a:t>قال النووي: </a:t>
            </a:r>
          </a:p>
          <a:p>
            <a:pPr algn="just"/>
            <a:r>
              <a:rPr lang="ar-SA" b="1" dirty="0"/>
              <a:t>شرح النووي على مسلم (4/ 49)</a:t>
            </a:r>
          </a:p>
          <a:p>
            <a:pPr algn="just"/>
            <a:r>
              <a:rPr lang="ar-SA" b="1" dirty="0"/>
              <a:t>وَهَذَا الْحَدِيثُ أَصْلٌ مِنْ أصُولِ الْإِسْلَامِ وَقَاعِدَةٌ عَظِيمَةٌ مِنْ قَوَاعِدِ الْفِقْهِ وَهِيَ أَنَّ الْأَشْيَاءَ يُحْكَمُ بِبَقَائِهَا عَلَى أُصُولِهَا حَتَّى يُتَيَقَّنَ خِلَافُ ذَلِكَ وَلَا يَضُرُّ الشَّكُّ الطَّارِئُ عَلَيْهَا0</a:t>
            </a:r>
          </a:p>
        </p:txBody>
      </p:sp>
    </p:spTree>
    <p:extLst>
      <p:ext uri="{BB962C8B-B14F-4D97-AF65-F5344CB8AC3E}">
        <p14:creationId xmlns:p14="http://schemas.microsoft.com/office/powerpoint/2010/main" val="345684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923827"/>
            <a:ext cx="7886700" cy="5253136"/>
          </a:xfrm>
        </p:spPr>
        <p:txBody>
          <a:bodyPr>
            <a:normAutofit fontScale="92500" lnSpcReduction="20000"/>
          </a:bodyPr>
          <a:lstStyle/>
          <a:p>
            <a:pPr algn="just"/>
            <a:r>
              <a:rPr lang="ar-SA" sz="4000" b="1" dirty="0"/>
              <a:t>3-حدِيثِ أَبِي سَعِيدٍ وَهُوَ قَوْلُهُ صَلَّى اللَّهُ عَلَيْهِ وَسَلَّمَ:( إِذَا شَكَّ أَحَدُكُمْ فِي صَلَاتِهِ فَلَمْ يَدْرِ كَمْ صَلَّى ثَلَاثًا أَمْ أَرْبَعًا فَلْيَطْرَحِ الشَّكَّ وَلْيَبْنِ عَلَى مَا اسْتَيْقَنَ ثُمَّ يَسْجُدُ سَجْدَتَيْنِ قَبْلَ أَنْ يُسَلِّمَ فَإِنْ كَانَ صَلَّى خَمْسًا شَفَعْنَ لَهُ صَلَاتَهُ وَإِنْ كَانَ صَلَّى إِتْمَامًا لِأَرْبَعٍ كَانَتَا تَرْغِيمًا لِلشَّيْطَانِ)</a:t>
            </a:r>
          </a:p>
          <a:p>
            <a:pPr algn="just"/>
            <a:r>
              <a:rPr lang="ar-SA" sz="4000" b="1" dirty="0"/>
              <a:t> قَالُوا فَهَذَا الْحَدِيثُ صَرِيحٌ فِي وُجُوبِ الْبِنَاءِ عَلَى الْيَقِينِ0</a:t>
            </a:r>
          </a:p>
          <a:p>
            <a:pPr algn="just"/>
            <a:r>
              <a:rPr lang="ar-SA" sz="4000" b="1" dirty="0"/>
              <a:t>4-من المعقول، اليقين أقوى من الشك كما هو معلوم، فلا يصح عقلا  أن يرتفع اليقين القوي، بالشك الضعيف0</a:t>
            </a:r>
            <a:endParaRPr lang="ar-SA" sz="4000" dirty="0"/>
          </a:p>
        </p:txBody>
      </p:sp>
    </p:spTree>
    <p:extLst>
      <p:ext uri="{BB962C8B-B14F-4D97-AF65-F5344CB8AC3E}">
        <p14:creationId xmlns:p14="http://schemas.microsoft.com/office/powerpoint/2010/main" val="389000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514</Words>
  <Application>Microsoft Office PowerPoint</Application>
  <PresentationFormat>عرض على الشاشة (3:4)‏</PresentationFormat>
  <Paragraphs>75</Paragraphs>
  <Slides>10</Slides>
  <Notes>0</Notes>
  <HiddenSlides>0</HiddenSlides>
  <MMClips>0</MMClips>
  <ScaleCrop>false</ScaleCrop>
  <HeadingPairs>
    <vt:vector size="4" baseType="variant">
      <vt:variant>
        <vt:lpstr>نسق</vt:lpstr>
      </vt:variant>
      <vt:variant>
        <vt:i4>10</vt:i4>
      </vt:variant>
      <vt:variant>
        <vt:lpstr>عناوين الشرائح</vt:lpstr>
      </vt:variant>
      <vt:variant>
        <vt:i4>10</vt:i4>
      </vt:variant>
    </vt:vector>
  </HeadingPairs>
  <TitlesOfParts>
    <vt:vector size="20"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محاضرات في  مدخل دراسة الشريعة الاسلامية</vt:lpstr>
      <vt:lpstr>عرض تقديمي في PowerPoint</vt:lpstr>
      <vt:lpstr>علاقة هذه القاعدة بالقاعدة الكبرى</vt:lpstr>
      <vt:lpstr>عرض تقديمي في PowerPoint</vt:lpstr>
      <vt:lpstr>عرض تقديمي في PowerPoint</vt:lpstr>
      <vt:lpstr>الْقَاعِدَةُ الثَّانية: الْيَقِينُ لَا يَزُولُ بِالشَّكِّ </vt:lpstr>
      <vt:lpstr>عرض تقديمي في PowerPoint</vt:lpstr>
      <vt:lpstr>1- دليل القاعدة: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2018-12-10T06:48:35Z</dcterms:created>
  <dcterms:modified xsi:type="dcterms:W3CDTF">2018-12-10T06:50:47Z</dcterms:modified>
</cp:coreProperties>
</file>