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Masters/slideMaster2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theme/theme21.xml" ContentType="application/vnd.openxmlformats-officedocument.theme+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theme/theme22.xml" ContentType="application/vnd.openxmlformats-officedocument.theme+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theme/theme23.xml" ContentType="application/vnd.openxmlformats-officedocument.theme+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theme/theme24.xml" ContentType="application/vnd.openxmlformats-officedocument.theme+xml"/>
  <Override PartName="/ppt/slideLayouts/slideLayout265.xml" ContentType="application/vnd.openxmlformats-officedocument.presentationml.slideLayout+xml"/>
  <Override PartName="/ppt/slideLayouts/slideLayout266.xml" ContentType="application/vnd.openxmlformats-officedocument.presentationml.slideLayout+xml"/>
  <Override PartName="/ppt/slideLayouts/slideLayout267.xml" ContentType="application/vnd.openxmlformats-officedocument.presentationml.slideLayout+xml"/>
  <Override PartName="/ppt/slideLayouts/slideLayout268.xml" ContentType="application/vnd.openxmlformats-officedocument.presentationml.slideLayout+xml"/>
  <Override PartName="/ppt/slideLayouts/slideLayout269.xml" ContentType="application/vnd.openxmlformats-officedocument.presentationml.slideLayout+xml"/>
  <Override PartName="/ppt/slideLayouts/slideLayout270.xml" ContentType="application/vnd.openxmlformats-officedocument.presentationml.slideLayout+xml"/>
  <Override PartName="/ppt/slideLayouts/slideLayout271.xml" ContentType="application/vnd.openxmlformats-officedocument.presentationml.slideLayout+xml"/>
  <Override PartName="/ppt/slideLayouts/slideLayout272.xml" ContentType="application/vnd.openxmlformats-officedocument.presentationml.slideLayout+xml"/>
  <Override PartName="/ppt/slideLayouts/slideLayout273.xml" ContentType="application/vnd.openxmlformats-officedocument.presentationml.slideLayout+xml"/>
  <Override PartName="/ppt/slideLayouts/slideLayout274.xml" ContentType="application/vnd.openxmlformats-officedocument.presentationml.slideLayout+xml"/>
  <Override PartName="/ppt/slideLayouts/slideLayout275.xml" ContentType="application/vnd.openxmlformats-officedocument.presentationml.slideLayout+xml"/>
  <Override PartName="/ppt/theme/theme25.xml" ContentType="application/vnd.openxmlformats-officedocument.theme+xml"/>
  <Override PartName="/ppt/slideLayouts/slideLayout276.xml" ContentType="application/vnd.openxmlformats-officedocument.presentationml.slideLayout+xml"/>
  <Override PartName="/ppt/slideLayouts/slideLayout277.xml" ContentType="application/vnd.openxmlformats-officedocument.presentationml.slideLayout+xml"/>
  <Override PartName="/ppt/slideLayouts/slideLayout278.xml" ContentType="application/vnd.openxmlformats-officedocument.presentationml.slideLayout+xml"/>
  <Override PartName="/ppt/slideLayouts/slideLayout279.xml" ContentType="application/vnd.openxmlformats-officedocument.presentationml.slideLayout+xml"/>
  <Override PartName="/ppt/slideLayouts/slideLayout280.xml" ContentType="application/vnd.openxmlformats-officedocument.presentationml.slideLayout+xml"/>
  <Override PartName="/ppt/slideLayouts/slideLayout281.xml" ContentType="application/vnd.openxmlformats-officedocument.presentationml.slideLayout+xml"/>
  <Override PartName="/ppt/slideLayouts/slideLayout282.xml" ContentType="application/vnd.openxmlformats-officedocument.presentationml.slideLayout+xml"/>
  <Override PartName="/ppt/slideLayouts/slideLayout283.xml" ContentType="application/vnd.openxmlformats-officedocument.presentationml.slideLayout+xml"/>
  <Override PartName="/ppt/slideLayouts/slideLayout284.xml" ContentType="application/vnd.openxmlformats-officedocument.presentationml.slideLayout+xml"/>
  <Override PartName="/ppt/slideLayouts/slideLayout285.xml" ContentType="application/vnd.openxmlformats-officedocument.presentationml.slideLayout+xml"/>
  <Override PartName="/ppt/slideLayouts/slideLayout286.xml" ContentType="application/vnd.openxmlformats-officedocument.presentationml.slideLayout+xml"/>
  <Override PartName="/ppt/theme/theme26.xml" ContentType="application/vnd.openxmlformats-officedocument.theme+xml"/>
  <Override PartName="/ppt/slideLayouts/slideLayout287.xml" ContentType="application/vnd.openxmlformats-officedocument.presentationml.slideLayout+xml"/>
  <Override PartName="/ppt/slideLayouts/slideLayout288.xml" ContentType="application/vnd.openxmlformats-officedocument.presentationml.slideLayout+xml"/>
  <Override PartName="/ppt/slideLayouts/slideLayout289.xml" ContentType="application/vnd.openxmlformats-officedocument.presentationml.slideLayout+xml"/>
  <Override PartName="/ppt/slideLayouts/slideLayout290.xml" ContentType="application/vnd.openxmlformats-officedocument.presentationml.slideLayout+xml"/>
  <Override PartName="/ppt/slideLayouts/slideLayout291.xml" ContentType="application/vnd.openxmlformats-officedocument.presentationml.slideLayout+xml"/>
  <Override PartName="/ppt/slideLayouts/slideLayout292.xml" ContentType="application/vnd.openxmlformats-officedocument.presentationml.slideLayout+xml"/>
  <Override PartName="/ppt/slideLayouts/slideLayout293.xml" ContentType="application/vnd.openxmlformats-officedocument.presentationml.slideLayout+xml"/>
  <Override PartName="/ppt/slideLayouts/slideLayout294.xml" ContentType="application/vnd.openxmlformats-officedocument.presentationml.slideLayout+xml"/>
  <Override PartName="/ppt/slideLayouts/slideLayout295.xml" ContentType="application/vnd.openxmlformats-officedocument.presentationml.slideLayout+xml"/>
  <Override PartName="/ppt/slideLayouts/slideLayout296.xml" ContentType="application/vnd.openxmlformats-officedocument.presentationml.slideLayout+xml"/>
  <Override PartName="/ppt/slideLayouts/slideLayout297.xml" ContentType="application/vnd.openxmlformats-officedocument.presentationml.slideLayout+xml"/>
  <Override PartName="/ppt/theme/theme2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 id="2147483816" r:id="rId14"/>
    <p:sldMasterId id="2147483828" r:id="rId15"/>
    <p:sldMasterId id="2147483840" r:id="rId16"/>
    <p:sldMasterId id="2147483852" r:id="rId17"/>
    <p:sldMasterId id="2147483864" r:id="rId18"/>
    <p:sldMasterId id="2147483876" r:id="rId19"/>
    <p:sldMasterId id="2147483888" r:id="rId20"/>
    <p:sldMasterId id="2147483900" r:id="rId21"/>
    <p:sldMasterId id="2147483912" r:id="rId22"/>
    <p:sldMasterId id="2147483924" r:id="rId23"/>
    <p:sldMasterId id="2147483936" r:id="rId24"/>
    <p:sldMasterId id="2147483948" r:id="rId25"/>
    <p:sldMasterId id="2147483960" r:id="rId26"/>
    <p:sldMasterId id="2147483972" r:id="rId27"/>
  </p:sldMasterIdLst>
  <p:sldIdLst>
    <p:sldId id="257" r:id="rId28"/>
    <p:sldId id="258" r:id="rId29"/>
    <p:sldId id="259" r:id="rId30"/>
    <p:sldId id="260" r:id="rId31"/>
    <p:sldId id="261" r:id="rId32"/>
    <p:sldId id="262" r:id="rId33"/>
    <p:sldId id="263" r:id="rId34"/>
    <p:sldId id="264" r:id="rId35"/>
    <p:sldId id="265" r:id="rId36"/>
    <p:sldId id="266" r:id="rId37"/>
    <p:sldId id="267" r:id="rId38"/>
    <p:sldId id="268" r:id="rId39"/>
    <p:sldId id="269" r:id="rId40"/>
    <p:sldId id="270" r:id="rId41"/>
    <p:sldId id="271" r:id="rId42"/>
    <p:sldId id="272" r:id="rId43"/>
    <p:sldId id="273" r:id="rId44"/>
    <p:sldId id="274" r:id="rId45"/>
    <p:sldId id="275" r:id="rId46"/>
    <p:sldId id="276" r:id="rId47"/>
    <p:sldId id="277" r:id="rId48"/>
    <p:sldId id="278" r:id="rId49"/>
    <p:sldId id="279" r:id="rId50"/>
    <p:sldId id="280" r:id="rId51"/>
    <p:sldId id="281" r:id="rId52"/>
    <p:sldId id="282" r:id="rId53"/>
    <p:sldId id="283" r:id="rId5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7" d="100"/>
          <a:sy n="37" d="100"/>
        </p:scale>
        <p:origin x="-14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12.xml"/><Relationship Id="rId21" Type="http://schemas.openxmlformats.org/officeDocument/2006/relationships/slideMaster" Target="slideMasters/slideMaster21.xml"/><Relationship Id="rId34" Type="http://schemas.openxmlformats.org/officeDocument/2006/relationships/slide" Target="slides/slide7.xml"/><Relationship Id="rId42" Type="http://schemas.openxmlformats.org/officeDocument/2006/relationships/slide" Target="slides/slide15.xml"/><Relationship Id="rId47" Type="http://schemas.openxmlformats.org/officeDocument/2006/relationships/slide" Target="slides/slide20.xml"/><Relationship Id="rId50" Type="http://schemas.openxmlformats.org/officeDocument/2006/relationships/slide" Target="slides/slide23.xml"/><Relationship Id="rId55"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2.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5.xml"/><Relationship Id="rId37" Type="http://schemas.openxmlformats.org/officeDocument/2006/relationships/slide" Target="slides/slide10.xml"/><Relationship Id="rId40" Type="http://schemas.openxmlformats.org/officeDocument/2006/relationships/slide" Target="slides/slide13.xml"/><Relationship Id="rId45" Type="http://schemas.openxmlformats.org/officeDocument/2006/relationships/slide" Target="slides/slide18.xml"/><Relationship Id="rId53" Type="http://schemas.openxmlformats.org/officeDocument/2006/relationships/slide" Target="slides/slide26.xml"/><Relationship Id="rId58" Type="http://schemas.openxmlformats.org/officeDocument/2006/relationships/tableStyles" Target="tableStyles.xml"/><Relationship Id="rId5" Type="http://schemas.openxmlformats.org/officeDocument/2006/relationships/slideMaster" Target="slideMasters/slideMaster5.xml"/><Relationship Id="rId19" Type="http://schemas.openxmlformats.org/officeDocument/2006/relationships/slideMaster" Target="slideMasters/slideMaster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Master" Target="slideMasters/slideMaster27.xml"/><Relationship Id="rId30" Type="http://schemas.openxmlformats.org/officeDocument/2006/relationships/slide" Target="slides/slide3.xml"/><Relationship Id="rId35" Type="http://schemas.openxmlformats.org/officeDocument/2006/relationships/slide" Target="slides/slide8.xml"/><Relationship Id="rId43" Type="http://schemas.openxmlformats.org/officeDocument/2006/relationships/slide" Target="slides/slide16.xml"/><Relationship Id="rId48" Type="http://schemas.openxmlformats.org/officeDocument/2006/relationships/slide" Target="slides/slide21.xml"/><Relationship Id="rId56"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24.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6.xml"/><Relationship Id="rId38" Type="http://schemas.openxmlformats.org/officeDocument/2006/relationships/slide" Target="slides/slide11.xml"/><Relationship Id="rId46" Type="http://schemas.openxmlformats.org/officeDocument/2006/relationships/slide" Target="slides/slide19.xml"/><Relationship Id="rId20" Type="http://schemas.openxmlformats.org/officeDocument/2006/relationships/slideMaster" Target="slideMasters/slideMaster20.xml"/><Relationship Id="rId41" Type="http://schemas.openxmlformats.org/officeDocument/2006/relationships/slide" Target="slides/slide14.xml"/><Relationship Id="rId54"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1.xml"/><Relationship Id="rId36" Type="http://schemas.openxmlformats.org/officeDocument/2006/relationships/slide" Target="slides/slide9.xml"/><Relationship Id="rId49" Type="http://schemas.openxmlformats.org/officeDocument/2006/relationships/slide" Target="slides/slide22.xml"/><Relationship Id="rId57" Type="http://schemas.openxmlformats.org/officeDocument/2006/relationships/theme" Target="theme/theme1.xml"/><Relationship Id="rId10" Type="http://schemas.openxmlformats.org/officeDocument/2006/relationships/slideMaster" Target="slideMasters/slideMaster10.xml"/><Relationship Id="rId31" Type="http://schemas.openxmlformats.org/officeDocument/2006/relationships/slide" Target="slides/slide4.xml"/><Relationship Id="rId44" Type="http://schemas.openxmlformats.org/officeDocument/2006/relationships/slide" Target="slides/slide17.xml"/><Relationship Id="rId52" Type="http://schemas.openxmlformats.org/officeDocument/2006/relationships/slide" Target="slides/slide2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AAB799-8F9D-4552-8FB9-E14A1B2F0F90}"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pPr rtl="1"/>
          <a:endParaRPr lang="ar-SA"/>
        </a:p>
      </dgm:t>
    </dgm:pt>
    <dgm:pt modelId="{894030AB-EB68-43E5-B127-62691C561C1F}">
      <dgm:prSet phldrT="[نص]"/>
      <dgm:spPr/>
      <dgm:t>
        <a:bodyPr/>
        <a:lstStyle/>
        <a:p>
          <a:pPr rtl="1"/>
          <a:r>
            <a:rPr lang="ar-SA"/>
            <a:t>أهميتها</a:t>
          </a:r>
          <a:endParaRPr lang="ar-SA" dirty="0"/>
        </a:p>
      </dgm:t>
    </dgm:pt>
    <dgm:pt modelId="{7EFB60FF-A219-4B87-A58F-1EFAB6AC428C}" type="parTrans" cxnId="{9016B602-C2DD-44F3-9006-0B111E2D086D}">
      <dgm:prSet/>
      <dgm:spPr/>
      <dgm:t>
        <a:bodyPr/>
        <a:lstStyle/>
        <a:p>
          <a:pPr rtl="1"/>
          <a:endParaRPr lang="ar-SA"/>
        </a:p>
      </dgm:t>
    </dgm:pt>
    <dgm:pt modelId="{78EDE06F-4BF2-43C9-8BDC-2F0B964B2BE9}" type="sibTrans" cxnId="{9016B602-C2DD-44F3-9006-0B111E2D086D}">
      <dgm:prSet/>
      <dgm:spPr/>
      <dgm:t>
        <a:bodyPr/>
        <a:lstStyle/>
        <a:p>
          <a:pPr rtl="1"/>
          <a:endParaRPr lang="ar-SA"/>
        </a:p>
      </dgm:t>
    </dgm:pt>
    <dgm:pt modelId="{6B26C065-E649-4C46-A4B4-B6950A3C181E}">
      <dgm:prSet phldrT="[نص]" custT="1"/>
      <dgm:spPr/>
      <dgm:t>
        <a:bodyPr/>
        <a:lstStyle/>
        <a:p>
          <a:pPr rtl="1"/>
          <a:r>
            <a:rPr lang="ar-SA" sz="4000" b="1" dirty="0"/>
            <a:t>من أكثر القواعد الفقهية تطبيقاً0</a:t>
          </a:r>
        </a:p>
      </dgm:t>
    </dgm:pt>
    <dgm:pt modelId="{69E127B2-FDB1-43C5-A4AA-C5DB7CF5A95F}" type="parTrans" cxnId="{312EE2AF-0237-4C59-9AEA-7B9AD9E0099C}">
      <dgm:prSet/>
      <dgm:spPr/>
      <dgm:t>
        <a:bodyPr/>
        <a:lstStyle/>
        <a:p>
          <a:pPr rtl="1"/>
          <a:endParaRPr lang="ar-SA"/>
        </a:p>
      </dgm:t>
    </dgm:pt>
    <dgm:pt modelId="{A364F425-D833-4032-AE17-BF489327808A}" type="sibTrans" cxnId="{312EE2AF-0237-4C59-9AEA-7B9AD9E0099C}">
      <dgm:prSet/>
      <dgm:spPr/>
      <dgm:t>
        <a:bodyPr/>
        <a:lstStyle/>
        <a:p>
          <a:pPr rtl="1"/>
          <a:endParaRPr lang="ar-SA"/>
        </a:p>
      </dgm:t>
    </dgm:pt>
    <dgm:pt modelId="{2C22C473-7AD3-4D59-A1CB-4AA4322CF5C6}">
      <dgm:prSet phldrT="[نص]"/>
      <dgm:spPr/>
      <dgm:t>
        <a:bodyPr/>
        <a:lstStyle/>
        <a:p>
          <a:pPr rtl="1"/>
          <a:r>
            <a:rPr lang="ar-SA" b="1" dirty="0"/>
            <a:t>صلتها بعلم الأصول، من حيث صلتها بالاستصحاب</a:t>
          </a:r>
        </a:p>
      </dgm:t>
    </dgm:pt>
    <dgm:pt modelId="{6E7F7F14-5964-41CA-8561-C57618EBF4DD}" type="parTrans" cxnId="{524EC5E5-D6A8-4D93-A293-531DB37BA2D7}">
      <dgm:prSet/>
      <dgm:spPr/>
      <dgm:t>
        <a:bodyPr/>
        <a:lstStyle/>
        <a:p>
          <a:pPr rtl="1"/>
          <a:endParaRPr lang="ar-SA"/>
        </a:p>
      </dgm:t>
    </dgm:pt>
    <dgm:pt modelId="{6E1E7731-D035-4C41-B357-3D868F0164C3}" type="sibTrans" cxnId="{524EC5E5-D6A8-4D93-A293-531DB37BA2D7}">
      <dgm:prSet/>
      <dgm:spPr/>
      <dgm:t>
        <a:bodyPr/>
        <a:lstStyle/>
        <a:p>
          <a:pPr rtl="1"/>
          <a:endParaRPr lang="ar-SA"/>
        </a:p>
      </dgm:t>
    </dgm:pt>
    <dgm:pt modelId="{D110A327-753D-4CD1-A680-5625C3B4307B}" type="pres">
      <dgm:prSet presAssocID="{6AAAB799-8F9D-4552-8FB9-E14A1B2F0F90}" presName="Name0" presStyleCnt="0">
        <dgm:presLayoutVars>
          <dgm:chPref val="1"/>
          <dgm:dir val="rev"/>
          <dgm:animOne val="branch"/>
          <dgm:animLvl val="lvl"/>
          <dgm:resizeHandles val="exact"/>
        </dgm:presLayoutVars>
      </dgm:prSet>
      <dgm:spPr/>
      <dgm:t>
        <a:bodyPr/>
        <a:lstStyle/>
        <a:p>
          <a:pPr rtl="1"/>
          <a:endParaRPr lang="ar-IQ"/>
        </a:p>
      </dgm:t>
    </dgm:pt>
    <dgm:pt modelId="{A7677701-2514-4249-85D9-F1FDC583D0ED}" type="pres">
      <dgm:prSet presAssocID="{894030AB-EB68-43E5-B127-62691C561C1F}" presName="root1" presStyleCnt="0"/>
      <dgm:spPr/>
    </dgm:pt>
    <dgm:pt modelId="{E0496F76-03FE-4CF1-A648-38A6EE24A987}" type="pres">
      <dgm:prSet presAssocID="{894030AB-EB68-43E5-B127-62691C561C1F}" presName="LevelOneTextNode" presStyleLbl="node0" presStyleIdx="0" presStyleCnt="1">
        <dgm:presLayoutVars>
          <dgm:chPref val="3"/>
        </dgm:presLayoutVars>
      </dgm:prSet>
      <dgm:spPr/>
      <dgm:t>
        <a:bodyPr/>
        <a:lstStyle/>
        <a:p>
          <a:pPr rtl="1"/>
          <a:endParaRPr lang="ar-IQ"/>
        </a:p>
      </dgm:t>
    </dgm:pt>
    <dgm:pt modelId="{1CF1DFF6-7AFB-4065-B526-9D0DCF8A1255}" type="pres">
      <dgm:prSet presAssocID="{894030AB-EB68-43E5-B127-62691C561C1F}" presName="level2hierChild" presStyleCnt="0"/>
      <dgm:spPr/>
    </dgm:pt>
    <dgm:pt modelId="{598595E9-B102-4F0D-A85E-010F5DC68679}" type="pres">
      <dgm:prSet presAssocID="{69E127B2-FDB1-43C5-A4AA-C5DB7CF5A95F}" presName="conn2-1" presStyleLbl="parChTrans1D2" presStyleIdx="0" presStyleCnt="2"/>
      <dgm:spPr/>
      <dgm:t>
        <a:bodyPr/>
        <a:lstStyle/>
        <a:p>
          <a:pPr rtl="1"/>
          <a:endParaRPr lang="ar-IQ"/>
        </a:p>
      </dgm:t>
    </dgm:pt>
    <dgm:pt modelId="{A7410AD0-87A4-4043-9D0B-82F92E56211C}" type="pres">
      <dgm:prSet presAssocID="{69E127B2-FDB1-43C5-A4AA-C5DB7CF5A95F}" presName="connTx" presStyleLbl="parChTrans1D2" presStyleIdx="0" presStyleCnt="2"/>
      <dgm:spPr/>
      <dgm:t>
        <a:bodyPr/>
        <a:lstStyle/>
        <a:p>
          <a:pPr rtl="1"/>
          <a:endParaRPr lang="ar-IQ"/>
        </a:p>
      </dgm:t>
    </dgm:pt>
    <dgm:pt modelId="{64B1C406-963B-44CD-A79E-2B3BD0A33D41}" type="pres">
      <dgm:prSet presAssocID="{6B26C065-E649-4C46-A4B4-B6950A3C181E}" presName="root2" presStyleCnt="0"/>
      <dgm:spPr/>
    </dgm:pt>
    <dgm:pt modelId="{EA9E7DC8-2E7A-4308-9E1B-C7625A588185}" type="pres">
      <dgm:prSet presAssocID="{6B26C065-E649-4C46-A4B4-B6950A3C181E}" presName="LevelTwoTextNode" presStyleLbl="node2" presStyleIdx="0" presStyleCnt="2" custScaleX="229618" custLinFactNeighborX="697" custLinFactNeighborY="-69689">
        <dgm:presLayoutVars>
          <dgm:chPref val="3"/>
        </dgm:presLayoutVars>
      </dgm:prSet>
      <dgm:spPr/>
      <dgm:t>
        <a:bodyPr/>
        <a:lstStyle/>
        <a:p>
          <a:pPr rtl="1"/>
          <a:endParaRPr lang="ar-IQ"/>
        </a:p>
      </dgm:t>
    </dgm:pt>
    <dgm:pt modelId="{E0D04A65-6C44-4E04-94AA-B647E322A978}" type="pres">
      <dgm:prSet presAssocID="{6B26C065-E649-4C46-A4B4-B6950A3C181E}" presName="level3hierChild" presStyleCnt="0"/>
      <dgm:spPr/>
    </dgm:pt>
    <dgm:pt modelId="{3110C91E-AF19-487B-A799-836E5B1DBE59}" type="pres">
      <dgm:prSet presAssocID="{6E7F7F14-5964-41CA-8561-C57618EBF4DD}" presName="conn2-1" presStyleLbl="parChTrans1D2" presStyleIdx="1" presStyleCnt="2"/>
      <dgm:spPr/>
      <dgm:t>
        <a:bodyPr/>
        <a:lstStyle/>
        <a:p>
          <a:pPr rtl="1"/>
          <a:endParaRPr lang="ar-IQ"/>
        </a:p>
      </dgm:t>
    </dgm:pt>
    <dgm:pt modelId="{2D400000-899B-41A4-92D9-F7DC17C2998E}" type="pres">
      <dgm:prSet presAssocID="{6E7F7F14-5964-41CA-8561-C57618EBF4DD}" presName="connTx" presStyleLbl="parChTrans1D2" presStyleIdx="1" presStyleCnt="2"/>
      <dgm:spPr/>
      <dgm:t>
        <a:bodyPr/>
        <a:lstStyle/>
        <a:p>
          <a:pPr rtl="1"/>
          <a:endParaRPr lang="ar-IQ"/>
        </a:p>
      </dgm:t>
    </dgm:pt>
    <dgm:pt modelId="{CB97FF8F-FCE6-47C2-AE0B-71DF7537F1A5}" type="pres">
      <dgm:prSet presAssocID="{2C22C473-7AD3-4D59-A1CB-4AA4322CF5C6}" presName="root2" presStyleCnt="0"/>
      <dgm:spPr/>
    </dgm:pt>
    <dgm:pt modelId="{87973891-3797-4D85-B3C5-46DD10788C7D}" type="pres">
      <dgm:prSet presAssocID="{2C22C473-7AD3-4D59-A1CB-4AA4322CF5C6}" presName="LevelTwoTextNode" presStyleLbl="node2" presStyleIdx="1" presStyleCnt="2" custScaleX="229468" custLinFactNeighborX="-697" custLinFactNeighborY="43413">
        <dgm:presLayoutVars>
          <dgm:chPref val="3"/>
        </dgm:presLayoutVars>
      </dgm:prSet>
      <dgm:spPr/>
      <dgm:t>
        <a:bodyPr/>
        <a:lstStyle/>
        <a:p>
          <a:pPr rtl="1"/>
          <a:endParaRPr lang="ar-IQ"/>
        </a:p>
      </dgm:t>
    </dgm:pt>
    <dgm:pt modelId="{D152F44F-15A0-4CD8-BFC9-507567098DA8}" type="pres">
      <dgm:prSet presAssocID="{2C22C473-7AD3-4D59-A1CB-4AA4322CF5C6}" presName="level3hierChild" presStyleCnt="0"/>
      <dgm:spPr/>
    </dgm:pt>
  </dgm:ptLst>
  <dgm:cxnLst>
    <dgm:cxn modelId="{02A6310C-9280-475E-884D-7498E677A241}" type="presOf" srcId="{6E7F7F14-5964-41CA-8561-C57618EBF4DD}" destId="{2D400000-899B-41A4-92D9-F7DC17C2998E}" srcOrd="1" destOrd="0" presId="urn:microsoft.com/office/officeart/2008/layout/HorizontalMultiLevelHierarchy"/>
    <dgm:cxn modelId="{62500F99-EDF0-4BAE-88B1-BB056676C3A0}" type="presOf" srcId="{6AAAB799-8F9D-4552-8FB9-E14A1B2F0F90}" destId="{D110A327-753D-4CD1-A680-5625C3B4307B}" srcOrd="0" destOrd="0" presId="urn:microsoft.com/office/officeart/2008/layout/HorizontalMultiLevelHierarchy"/>
    <dgm:cxn modelId="{3E366FF8-6B77-49B2-BE38-6316C5155F36}" type="presOf" srcId="{6B26C065-E649-4C46-A4B4-B6950A3C181E}" destId="{EA9E7DC8-2E7A-4308-9E1B-C7625A588185}" srcOrd="0" destOrd="0" presId="urn:microsoft.com/office/officeart/2008/layout/HorizontalMultiLevelHierarchy"/>
    <dgm:cxn modelId="{E9798567-F041-421A-9F57-9F2FEB7A2795}" type="presOf" srcId="{2C22C473-7AD3-4D59-A1CB-4AA4322CF5C6}" destId="{87973891-3797-4D85-B3C5-46DD10788C7D}" srcOrd="0" destOrd="0" presId="urn:microsoft.com/office/officeart/2008/layout/HorizontalMultiLevelHierarchy"/>
    <dgm:cxn modelId="{524EC5E5-D6A8-4D93-A293-531DB37BA2D7}" srcId="{894030AB-EB68-43E5-B127-62691C561C1F}" destId="{2C22C473-7AD3-4D59-A1CB-4AA4322CF5C6}" srcOrd="1" destOrd="0" parTransId="{6E7F7F14-5964-41CA-8561-C57618EBF4DD}" sibTransId="{6E1E7731-D035-4C41-B357-3D868F0164C3}"/>
    <dgm:cxn modelId="{E1E69C7D-FEE3-4222-AD98-B1841355AB11}" type="presOf" srcId="{6E7F7F14-5964-41CA-8561-C57618EBF4DD}" destId="{3110C91E-AF19-487B-A799-836E5B1DBE59}" srcOrd="0" destOrd="0" presId="urn:microsoft.com/office/officeart/2008/layout/HorizontalMultiLevelHierarchy"/>
    <dgm:cxn modelId="{71234F23-99C7-421D-9BAE-1FA23B38156D}" type="presOf" srcId="{69E127B2-FDB1-43C5-A4AA-C5DB7CF5A95F}" destId="{598595E9-B102-4F0D-A85E-010F5DC68679}" srcOrd="0" destOrd="0" presId="urn:microsoft.com/office/officeart/2008/layout/HorizontalMultiLevelHierarchy"/>
    <dgm:cxn modelId="{C6A8E464-0BE8-4A32-92E4-ACD531A676BB}" type="presOf" srcId="{69E127B2-FDB1-43C5-A4AA-C5DB7CF5A95F}" destId="{A7410AD0-87A4-4043-9D0B-82F92E56211C}" srcOrd="1" destOrd="0" presId="urn:microsoft.com/office/officeart/2008/layout/HorizontalMultiLevelHierarchy"/>
    <dgm:cxn modelId="{44D31C26-F1A4-4960-8914-D443CFACED4D}" type="presOf" srcId="{894030AB-EB68-43E5-B127-62691C561C1F}" destId="{E0496F76-03FE-4CF1-A648-38A6EE24A987}" srcOrd="0" destOrd="0" presId="urn:microsoft.com/office/officeart/2008/layout/HorizontalMultiLevelHierarchy"/>
    <dgm:cxn modelId="{312EE2AF-0237-4C59-9AEA-7B9AD9E0099C}" srcId="{894030AB-EB68-43E5-B127-62691C561C1F}" destId="{6B26C065-E649-4C46-A4B4-B6950A3C181E}" srcOrd="0" destOrd="0" parTransId="{69E127B2-FDB1-43C5-A4AA-C5DB7CF5A95F}" sibTransId="{A364F425-D833-4032-AE17-BF489327808A}"/>
    <dgm:cxn modelId="{9016B602-C2DD-44F3-9006-0B111E2D086D}" srcId="{6AAAB799-8F9D-4552-8FB9-E14A1B2F0F90}" destId="{894030AB-EB68-43E5-B127-62691C561C1F}" srcOrd="0" destOrd="0" parTransId="{7EFB60FF-A219-4B87-A58F-1EFAB6AC428C}" sibTransId="{78EDE06F-4BF2-43C9-8BDC-2F0B964B2BE9}"/>
    <dgm:cxn modelId="{8ED3659E-86D3-4D8D-A3B3-50AE2AAFA3AB}" type="presParOf" srcId="{D110A327-753D-4CD1-A680-5625C3B4307B}" destId="{A7677701-2514-4249-85D9-F1FDC583D0ED}" srcOrd="0" destOrd="0" presId="urn:microsoft.com/office/officeart/2008/layout/HorizontalMultiLevelHierarchy"/>
    <dgm:cxn modelId="{8E2AA817-18E0-4C29-A10C-6D81E9EA7650}" type="presParOf" srcId="{A7677701-2514-4249-85D9-F1FDC583D0ED}" destId="{E0496F76-03FE-4CF1-A648-38A6EE24A987}" srcOrd="0" destOrd="0" presId="urn:microsoft.com/office/officeart/2008/layout/HorizontalMultiLevelHierarchy"/>
    <dgm:cxn modelId="{5201CFC9-C6F9-4813-9BC2-D2A0D7726AE8}" type="presParOf" srcId="{A7677701-2514-4249-85D9-F1FDC583D0ED}" destId="{1CF1DFF6-7AFB-4065-B526-9D0DCF8A1255}" srcOrd="1" destOrd="0" presId="urn:microsoft.com/office/officeart/2008/layout/HorizontalMultiLevelHierarchy"/>
    <dgm:cxn modelId="{C4F28F57-4B6C-4142-9983-AFBEA34654A1}" type="presParOf" srcId="{1CF1DFF6-7AFB-4065-B526-9D0DCF8A1255}" destId="{598595E9-B102-4F0D-A85E-010F5DC68679}" srcOrd="0" destOrd="0" presId="urn:microsoft.com/office/officeart/2008/layout/HorizontalMultiLevelHierarchy"/>
    <dgm:cxn modelId="{5DB79CE6-08E3-4266-ACDB-CEB7ECDC6A5A}" type="presParOf" srcId="{598595E9-B102-4F0D-A85E-010F5DC68679}" destId="{A7410AD0-87A4-4043-9D0B-82F92E56211C}" srcOrd="0" destOrd="0" presId="urn:microsoft.com/office/officeart/2008/layout/HorizontalMultiLevelHierarchy"/>
    <dgm:cxn modelId="{AEC4FCC2-7695-41F9-8896-33B38AA32D33}" type="presParOf" srcId="{1CF1DFF6-7AFB-4065-B526-9D0DCF8A1255}" destId="{64B1C406-963B-44CD-A79E-2B3BD0A33D41}" srcOrd="1" destOrd="0" presId="urn:microsoft.com/office/officeart/2008/layout/HorizontalMultiLevelHierarchy"/>
    <dgm:cxn modelId="{84F0F297-379B-4EF8-BE20-69B8013098D1}" type="presParOf" srcId="{64B1C406-963B-44CD-A79E-2B3BD0A33D41}" destId="{EA9E7DC8-2E7A-4308-9E1B-C7625A588185}" srcOrd="0" destOrd="0" presId="urn:microsoft.com/office/officeart/2008/layout/HorizontalMultiLevelHierarchy"/>
    <dgm:cxn modelId="{32FB47A4-3FA8-4C27-9A59-D7E2B1EB607F}" type="presParOf" srcId="{64B1C406-963B-44CD-A79E-2B3BD0A33D41}" destId="{E0D04A65-6C44-4E04-94AA-B647E322A978}" srcOrd="1" destOrd="0" presId="urn:microsoft.com/office/officeart/2008/layout/HorizontalMultiLevelHierarchy"/>
    <dgm:cxn modelId="{FD389096-FF4A-49B7-89A1-C68204344FF9}" type="presParOf" srcId="{1CF1DFF6-7AFB-4065-B526-9D0DCF8A1255}" destId="{3110C91E-AF19-487B-A799-836E5B1DBE59}" srcOrd="2" destOrd="0" presId="urn:microsoft.com/office/officeart/2008/layout/HorizontalMultiLevelHierarchy"/>
    <dgm:cxn modelId="{ED14B179-8E3A-464C-971D-4B00710CEA96}" type="presParOf" srcId="{3110C91E-AF19-487B-A799-836E5B1DBE59}" destId="{2D400000-899B-41A4-92D9-F7DC17C2998E}" srcOrd="0" destOrd="0" presId="urn:microsoft.com/office/officeart/2008/layout/HorizontalMultiLevelHierarchy"/>
    <dgm:cxn modelId="{4FA5F77E-6CB0-4CD2-B858-162762B513BE}" type="presParOf" srcId="{1CF1DFF6-7AFB-4065-B526-9D0DCF8A1255}" destId="{CB97FF8F-FCE6-47C2-AE0B-71DF7537F1A5}" srcOrd="3" destOrd="0" presId="urn:microsoft.com/office/officeart/2008/layout/HorizontalMultiLevelHierarchy"/>
    <dgm:cxn modelId="{7DD7769C-A88E-41A1-B34D-B709146D5028}" type="presParOf" srcId="{CB97FF8F-FCE6-47C2-AE0B-71DF7537F1A5}" destId="{87973891-3797-4D85-B3C5-46DD10788C7D}" srcOrd="0" destOrd="0" presId="urn:microsoft.com/office/officeart/2008/layout/HorizontalMultiLevelHierarchy"/>
    <dgm:cxn modelId="{F45364B6-90FD-46FD-85FE-7F88BE0512E7}" type="presParOf" srcId="{CB97FF8F-FCE6-47C2-AE0B-71DF7537F1A5}" destId="{D152F44F-15A0-4CD8-BFC9-507567098DA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47E256-DC91-4EEF-BA8E-31BBDA976345}" type="doc">
      <dgm:prSet loTypeId="urn:microsoft.com/office/officeart/2005/8/layout/radial1" loCatId="cycle" qsTypeId="urn:microsoft.com/office/officeart/2005/8/quickstyle/simple1" qsCatId="simple" csTypeId="urn:microsoft.com/office/officeart/2005/8/colors/colorful3" csCatId="colorful" phldr="1"/>
      <dgm:spPr/>
      <dgm:t>
        <a:bodyPr/>
        <a:lstStyle/>
        <a:p>
          <a:pPr rtl="1"/>
          <a:endParaRPr lang="ar-SA"/>
        </a:p>
      </dgm:t>
    </dgm:pt>
    <dgm:pt modelId="{5D943D8D-DB2C-46E8-AA75-F35181C2955F}">
      <dgm:prSet phldrT="[نص]" custT="1"/>
      <dgm:spPr/>
      <dgm:t>
        <a:bodyPr/>
        <a:lstStyle/>
        <a:p>
          <a:pPr rtl="1"/>
          <a:r>
            <a:rPr lang="ar-SA" sz="2400" b="1" dirty="0"/>
            <a:t>المعرفة</a:t>
          </a:r>
        </a:p>
      </dgm:t>
    </dgm:pt>
    <dgm:pt modelId="{D791204A-6B26-42EF-A3BA-F617918F434D}" type="parTrans" cxnId="{6205A46B-FE04-4A34-B117-2CBB97C3C443}">
      <dgm:prSet/>
      <dgm:spPr/>
      <dgm:t>
        <a:bodyPr/>
        <a:lstStyle/>
        <a:p>
          <a:pPr rtl="1"/>
          <a:endParaRPr lang="ar-SA"/>
        </a:p>
      </dgm:t>
    </dgm:pt>
    <dgm:pt modelId="{68BBF254-B4E2-4A71-8249-0FB161D358CF}" type="sibTrans" cxnId="{6205A46B-FE04-4A34-B117-2CBB97C3C443}">
      <dgm:prSet/>
      <dgm:spPr/>
      <dgm:t>
        <a:bodyPr/>
        <a:lstStyle/>
        <a:p>
          <a:pPr rtl="1"/>
          <a:endParaRPr lang="ar-SA"/>
        </a:p>
      </dgm:t>
    </dgm:pt>
    <dgm:pt modelId="{8119DEAA-004E-48F7-B7B0-88BE15706F50}">
      <dgm:prSet phldrT="[نص]"/>
      <dgm:spPr/>
      <dgm:t>
        <a:bodyPr/>
        <a:lstStyle/>
        <a:p>
          <a:pPr rtl="1"/>
          <a:r>
            <a:rPr lang="ar-SA" dirty="0"/>
            <a:t>يقين</a:t>
          </a:r>
        </a:p>
      </dgm:t>
    </dgm:pt>
    <dgm:pt modelId="{FE06353B-C0E1-4596-AF26-793EA509DB37}" type="parTrans" cxnId="{80918E90-532A-460E-B903-F02F180C48BC}">
      <dgm:prSet/>
      <dgm:spPr/>
      <dgm:t>
        <a:bodyPr/>
        <a:lstStyle/>
        <a:p>
          <a:pPr rtl="1"/>
          <a:endParaRPr lang="ar-SA"/>
        </a:p>
      </dgm:t>
    </dgm:pt>
    <dgm:pt modelId="{2167875F-465C-4A5D-87E3-2781D906F90D}" type="sibTrans" cxnId="{80918E90-532A-460E-B903-F02F180C48BC}">
      <dgm:prSet/>
      <dgm:spPr/>
      <dgm:t>
        <a:bodyPr/>
        <a:lstStyle/>
        <a:p>
          <a:pPr rtl="1"/>
          <a:endParaRPr lang="ar-SA"/>
        </a:p>
      </dgm:t>
    </dgm:pt>
    <dgm:pt modelId="{C31DE2BB-3144-484D-AE66-0ECA0ACB018A}">
      <dgm:prSet phldrT="[نص]"/>
      <dgm:spPr/>
      <dgm:t>
        <a:bodyPr/>
        <a:lstStyle/>
        <a:p>
          <a:pPr rtl="1"/>
          <a:r>
            <a:rPr lang="ar-SA" dirty="0"/>
            <a:t>ظن</a:t>
          </a:r>
        </a:p>
      </dgm:t>
    </dgm:pt>
    <dgm:pt modelId="{477C564B-5C04-48EE-8A67-DF8DE6B54EC5}" type="parTrans" cxnId="{0077A9A3-D73B-4CD0-A4DB-EF0956D4A8FD}">
      <dgm:prSet/>
      <dgm:spPr/>
      <dgm:t>
        <a:bodyPr/>
        <a:lstStyle/>
        <a:p>
          <a:pPr rtl="1"/>
          <a:endParaRPr lang="ar-SA"/>
        </a:p>
      </dgm:t>
    </dgm:pt>
    <dgm:pt modelId="{1C02A963-333C-4311-B9FB-4EA038C7AE82}" type="sibTrans" cxnId="{0077A9A3-D73B-4CD0-A4DB-EF0956D4A8FD}">
      <dgm:prSet/>
      <dgm:spPr/>
      <dgm:t>
        <a:bodyPr/>
        <a:lstStyle/>
        <a:p>
          <a:pPr rtl="1"/>
          <a:endParaRPr lang="ar-SA"/>
        </a:p>
      </dgm:t>
    </dgm:pt>
    <dgm:pt modelId="{D65C6A65-A2D5-4AED-A4D6-BF0F6F27CBF8}">
      <dgm:prSet phldrT="[نص]"/>
      <dgm:spPr/>
      <dgm:t>
        <a:bodyPr/>
        <a:lstStyle/>
        <a:p>
          <a:pPr rtl="1"/>
          <a:r>
            <a:rPr lang="ar-SA" dirty="0"/>
            <a:t>شك</a:t>
          </a:r>
        </a:p>
      </dgm:t>
    </dgm:pt>
    <dgm:pt modelId="{638EEE0F-8775-4A1B-A69C-667B95F81612}" type="parTrans" cxnId="{D67C636B-59D8-4C2F-9BFB-D687C9426263}">
      <dgm:prSet/>
      <dgm:spPr/>
      <dgm:t>
        <a:bodyPr/>
        <a:lstStyle/>
        <a:p>
          <a:pPr rtl="1"/>
          <a:endParaRPr lang="ar-SA"/>
        </a:p>
      </dgm:t>
    </dgm:pt>
    <dgm:pt modelId="{8DBB96C9-2D8D-44FB-9DEB-F35AF6300013}" type="sibTrans" cxnId="{D67C636B-59D8-4C2F-9BFB-D687C9426263}">
      <dgm:prSet/>
      <dgm:spPr/>
      <dgm:t>
        <a:bodyPr/>
        <a:lstStyle/>
        <a:p>
          <a:pPr rtl="1"/>
          <a:endParaRPr lang="ar-SA"/>
        </a:p>
      </dgm:t>
    </dgm:pt>
    <dgm:pt modelId="{EA3A146E-A518-4FED-8785-5E724565625C}">
      <dgm:prSet phldrT="[نص]"/>
      <dgm:spPr/>
      <dgm:t>
        <a:bodyPr/>
        <a:lstStyle/>
        <a:p>
          <a:pPr rtl="1"/>
          <a:r>
            <a:rPr lang="ar-SA" dirty="0"/>
            <a:t>وهم</a:t>
          </a:r>
        </a:p>
      </dgm:t>
    </dgm:pt>
    <dgm:pt modelId="{10539CAF-622B-4E2F-984E-98C5D9493F93}" type="parTrans" cxnId="{5887EBFB-0C23-4901-AA55-6DF108F4C921}">
      <dgm:prSet/>
      <dgm:spPr/>
      <dgm:t>
        <a:bodyPr/>
        <a:lstStyle/>
        <a:p>
          <a:pPr rtl="1"/>
          <a:endParaRPr lang="ar-SA"/>
        </a:p>
      </dgm:t>
    </dgm:pt>
    <dgm:pt modelId="{667D00B9-1706-4B06-97AB-804DFBDA758F}" type="sibTrans" cxnId="{5887EBFB-0C23-4901-AA55-6DF108F4C921}">
      <dgm:prSet/>
      <dgm:spPr/>
      <dgm:t>
        <a:bodyPr/>
        <a:lstStyle/>
        <a:p>
          <a:pPr rtl="1"/>
          <a:endParaRPr lang="ar-SA"/>
        </a:p>
      </dgm:t>
    </dgm:pt>
    <dgm:pt modelId="{26C2FD99-654B-42DB-B761-059BF6B19C41}" type="pres">
      <dgm:prSet presAssocID="{C447E256-DC91-4EEF-BA8E-31BBDA976345}" presName="cycle" presStyleCnt="0">
        <dgm:presLayoutVars>
          <dgm:chMax val="1"/>
          <dgm:dir/>
          <dgm:animLvl val="ctr"/>
          <dgm:resizeHandles val="exact"/>
        </dgm:presLayoutVars>
      </dgm:prSet>
      <dgm:spPr/>
      <dgm:t>
        <a:bodyPr/>
        <a:lstStyle/>
        <a:p>
          <a:pPr rtl="1"/>
          <a:endParaRPr lang="ar-IQ"/>
        </a:p>
      </dgm:t>
    </dgm:pt>
    <dgm:pt modelId="{3859A6B1-9348-47AC-BE8A-62E0F07FE5E3}" type="pres">
      <dgm:prSet presAssocID="{5D943D8D-DB2C-46E8-AA75-F35181C2955F}" presName="centerShape" presStyleLbl="node0" presStyleIdx="0" presStyleCnt="1"/>
      <dgm:spPr/>
      <dgm:t>
        <a:bodyPr/>
        <a:lstStyle/>
        <a:p>
          <a:pPr rtl="1"/>
          <a:endParaRPr lang="ar-IQ"/>
        </a:p>
      </dgm:t>
    </dgm:pt>
    <dgm:pt modelId="{0DB3304F-CBDB-4E21-9C4F-9F20FAD1F6F6}" type="pres">
      <dgm:prSet presAssocID="{FE06353B-C0E1-4596-AF26-793EA509DB37}" presName="Name9" presStyleLbl="parChTrans1D2" presStyleIdx="0" presStyleCnt="4"/>
      <dgm:spPr/>
      <dgm:t>
        <a:bodyPr/>
        <a:lstStyle/>
        <a:p>
          <a:pPr rtl="1"/>
          <a:endParaRPr lang="ar-IQ"/>
        </a:p>
      </dgm:t>
    </dgm:pt>
    <dgm:pt modelId="{CA9D9970-E83D-47D1-B782-D824E898C6A6}" type="pres">
      <dgm:prSet presAssocID="{FE06353B-C0E1-4596-AF26-793EA509DB37}" presName="connTx" presStyleLbl="parChTrans1D2" presStyleIdx="0" presStyleCnt="4"/>
      <dgm:spPr/>
      <dgm:t>
        <a:bodyPr/>
        <a:lstStyle/>
        <a:p>
          <a:pPr rtl="1"/>
          <a:endParaRPr lang="ar-IQ"/>
        </a:p>
      </dgm:t>
    </dgm:pt>
    <dgm:pt modelId="{FBEA228F-0B86-4808-9496-AFE98A825C12}" type="pres">
      <dgm:prSet presAssocID="{8119DEAA-004E-48F7-B7B0-88BE15706F50}" presName="node" presStyleLbl="node1" presStyleIdx="0" presStyleCnt="4">
        <dgm:presLayoutVars>
          <dgm:bulletEnabled val="1"/>
        </dgm:presLayoutVars>
      </dgm:prSet>
      <dgm:spPr/>
      <dgm:t>
        <a:bodyPr/>
        <a:lstStyle/>
        <a:p>
          <a:pPr rtl="1"/>
          <a:endParaRPr lang="ar-IQ"/>
        </a:p>
      </dgm:t>
    </dgm:pt>
    <dgm:pt modelId="{B75EEAC7-4115-4F8C-8EF4-9B0CC9C3D994}" type="pres">
      <dgm:prSet presAssocID="{477C564B-5C04-48EE-8A67-DF8DE6B54EC5}" presName="Name9" presStyleLbl="parChTrans1D2" presStyleIdx="1" presStyleCnt="4"/>
      <dgm:spPr/>
      <dgm:t>
        <a:bodyPr/>
        <a:lstStyle/>
        <a:p>
          <a:pPr rtl="1"/>
          <a:endParaRPr lang="ar-IQ"/>
        </a:p>
      </dgm:t>
    </dgm:pt>
    <dgm:pt modelId="{60B4218D-8FDF-469B-A435-B4EB2359147B}" type="pres">
      <dgm:prSet presAssocID="{477C564B-5C04-48EE-8A67-DF8DE6B54EC5}" presName="connTx" presStyleLbl="parChTrans1D2" presStyleIdx="1" presStyleCnt="4"/>
      <dgm:spPr/>
      <dgm:t>
        <a:bodyPr/>
        <a:lstStyle/>
        <a:p>
          <a:pPr rtl="1"/>
          <a:endParaRPr lang="ar-IQ"/>
        </a:p>
      </dgm:t>
    </dgm:pt>
    <dgm:pt modelId="{6CE87CDC-B76E-43E4-A019-2187A0FC80F4}" type="pres">
      <dgm:prSet presAssocID="{C31DE2BB-3144-484D-AE66-0ECA0ACB018A}" presName="node" presStyleLbl="node1" presStyleIdx="1" presStyleCnt="4">
        <dgm:presLayoutVars>
          <dgm:bulletEnabled val="1"/>
        </dgm:presLayoutVars>
      </dgm:prSet>
      <dgm:spPr/>
      <dgm:t>
        <a:bodyPr/>
        <a:lstStyle/>
        <a:p>
          <a:pPr rtl="1"/>
          <a:endParaRPr lang="ar-IQ"/>
        </a:p>
      </dgm:t>
    </dgm:pt>
    <dgm:pt modelId="{5A7E8051-A797-4496-BFE4-226B9A45BD26}" type="pres">
      <dgm:prSet presAssocID="{638EEE0F-8775-4A1B-A69C-667B95F81612}" presName="Name9" presStyleLbl="parChTrans1D2" presStyleIdx="2" presStyleCnt="4"/>
      <dgm:spPr/>
      <dgm:t>
        <a:bodyPr/>
        <a:lstStyle/>
        <a:p>
          <a:pPr rtl="1"/>
          <a:endParaRPr lang="ar-IQ"/>
        </a:p>
      </dgm:t>
    </dgm:pt>
    <dgm:pt modelId="{51C28EB9-F838-4CC6-B5DE-517DD22ECD1C}" type="pres">
      <dgm:prSet presAssocID="{638EEE0F-8775-4A1B-A69C-667B95F81612}" presName="connTx" presStyleLbl="parChTrans1D2" presStyleIdx="2" presStyleCnt="4"/>
      <dgm:spPr/>
      <dgm:t>
        <a:bodyPr/>
        <a:lstStyle/>
        <a:p>
          <a:pPr rtl="1"/>
          <a:endParaRPr lang="ar-IQ"/>
        </a:p>
      </dgm:t>
    </dgm:pt>
    <dgm:pt modelId="{A34200C4-FE62-4B15-A8E6-0226B1E130D9}" type="pres">
      <dgm:prSet presAssocID="{D65C6A65-A2D5-4AED-A4D6-BF0F6F27CBF8}" presName="node" presStyleLbl="node1" presStyleIdx="2" presStyleCnt="4">
        <dgm:presLayoutVars>
          <dgm:bulletEnabled val="1"/>
        </dgm:presLayoutVars>
      </dgm:prSet>
      <dgm:spPr/>
      <dgm:t>
        <a:bodyPr/>
        <a:lstStyle/>
        <a:p>
          <a:pPr rtl="1"/>
          <a:endParaRPr lang="ar-IQ"/>
        </a:p>
      </dgm:t>
    </dgm:pt>
    <dgm:pt modelId="{0BDA2D1F-1911-4FC0-AC5D-E3403E56D8EE}" type="pres">
      <dgm:prSet presAssocID="{10539CAF-622B-4E2F-984E-98C5D9493F93}" presName="Name9" presStyleLbl="parChTrans1D2" presStyleIdx="3" presStyleCnt="4"/>
      <dgm:spPr/>
      <dgm:t>
        <a:bodyPr/>
        <a:lstStyle/>
        <a:p>
          <a:pPr rtl="1"/>
          <a:endParaRPr lang="ar-IQ"/>
        </a:p>
      </dgm:t>
    </dgm:pt>
    <dgm:pt modelId="{898BD836-DE28-4390-B655-DB6449752C55}" type="pres">
      <dgm:prSet presAssocID="{10539CAF-622B-4E2F-984E-98C5D9493F93}" presName="connTx" presStyleLbl="parChTrans1D2" presStyleIdx="3" presStyleCnt="4"/>
      <dgm:spPr/>
      <dgm:t>
        <a:bodyPr/>
        <a:lstStyle/>
        <a:p>
          <a:pPr rtl="1"/>
          <a:endParaRPr lang="ar-IQ"/>
        </a:p>
      </dgm:t>
    </dgm:pt>
    <dgm:pt modelId="{BEB782F5-AA41-45EC-8D1E-23AC8D662912}" type="pres">
      <dgm:prSet presAssocID="{EA3A146E-A518-4FED-8785-5E724565625C}" presName="node" presStyleLbl="node1" presStyleIdx="3" presStyleCnt="4">
        <dgm:presLayoutVars>
          <dgm:bulletEnabled val="1"/>
        </dgm:presLayoutVars>
      </dgm:prSet>
      <dgm:spPr/>
      <dgm:t>
        <a:bodyPr/>
        <a:lstStyle/>
        <a:p>
          <a:pPr rtl="1"/>
          <a:endParaRPr lang="ar-IQ"/>
        </a:p>
      </dgm:t>
    </dgm:pt>
  </dgm:ptLst>
  <dgm:cxnLst>
    <dgm:cxn modelId="{0077A9A3-D73B-4CD0-A4DB-EF0956D4A8FD}" srcId="{5D943D8D-DB2C-46E8-AA75-F35181C2955F}" destId="{C31DE2BB-3144-484D-AE66-0ECA0ACB018A}" srcOrd="1" destOrd="0" parTransId="{477C564B-5C04-48EE-8A67-DF8DE6B54EC5}" sibTransId="{1C02A963-333C-4311-B9FB-4EA038C7AE82}"/>
    <dgm:cxn modelId="{F1CA34EC-7329-48A2-903A-CC66D423DE02}" type="presOf" srcId="{10539CAF-622B-4E2F-984E-98C5D9493F93}" destId="{898BD836-DE28-4390-B655-DB6449752C55}" srcOrd="1" destOrd="0" presId="urn:microsoft.com/office/officeart/2005/8/layout/radial1"/>
    <dgm:cxn modelId="{5887EBFB-0C23-4901-AA55-6DF108F4C921}" srcId="{5D943D8D-DB2C-46E8-AA75-F35181C2955F}" destId="{EA3A146E-A518-4FED-8785-5E724565625C}" srcOrd="3" destOrd="0" parTransId="{10539CAF-622B-4E2F-984E-98C5D9493F93}" sibTransId="{667D00B9-1706-4B06-97AB-804DFBDA758F}"/>
    <dgm:cxn modelId="{6205A46B-FE04-4A34-B117-2CBB97C3C443}" srcId="{C447E256-DC91-4EEF-BA8E-31BBDA976345}" destId="{5D943D8D-DB2C-46E8-AA75-F35181C2955F}" srcOrd="0" destOrd="0" parTransId="{D791204A-6B26-42EF-A3BA-F617918F434D}" sibTransId="{68BBF254-B4E2-4A71-8249-0FB161D358CF}"/>
    <dgm:cxn modelId="{9C73A386-8FD4-4A83-B874-6B2E864EB9C1}" type="presOf" srcId="{477C564B-5C04-48EE-8A67-DF8DE6B54EC5}" destId="{60B4218D-8FDF-469B-A435-B4EB2359147B}" srcOrd="1" destOrd="0" presId="urn:microsoft.com/office/officeart/2005/8/layout/radial1"/>
    <dgm:cxn modelId="{AA9C3477-9D4F-4A77-A6DC-F190ED6DDA84}" type="presOf" srcId="{477C564B-5C04-48EE-8A67-DF8DE6B54EC5}" destId="{B75EEAC7-4115-4F8C-8EF4-9B0CC9C3D994}" srcOrd="0" destOrd="0" presId="urn:microsoft.com/office/officeart/2005/8/layout/radial1"/>
    <dgm:cxn modelId="{8374C556-51CE-4E70-8CDB-7F304949D0C3}" type="presOf" srcId="{D65C6A65-A2D5-4AED-A4D6-BF0F6F27CBF8}" destId="{A34200C4-FE62-4B15-A8E6-0226B1E130D9}" srcOrd="0" destOrd="0" presId="urn:microsoft.com/office/officeart/2005/8/layout/radial1"/>
    <dgm:cxn modelId="{FEA099A3-7502-47CD-AA4B-325BA36B19E8}" type="presOf" srcId="{EA3A146E-A518-4FED-8785-5E724565625C}" destId="{BEB782F5-AA41-45EC-8D1E-23AC8D662912}" srcOrd="0" destOrd="0" presId="urn:microsoft.com/office/officeart/2005/8/layout/radial1"/>
    <dgm:cxn modelId="{67209495-19AA-41F5-A12A-B223DEF3345D}" type="presOf" srcId="{5D943D8D-DB2C-46E8-AA75-F35181C2955F}" destId="{3859A6B1-9348-47AC-BE8A-62E0F07FE5E3}" srcOrd="0" destOrd="0" presId="urn:microsoft.com/office/officeart/2005/8/layout/radial1"/>
    <dgm:cxn modelId="{80918E90-532A-460E-B903-F02F180C48BC}" srcId="{5D943D8D-DB2C-46E8-AA75-F35181C2955F}" destId="{8119DEAA-004E-48F7-B7B0-88BE15706F50}" srcOrd="0" destOrd="0" parTransId="{FE06353B-C0E1-4596-AF26-793EA509DB37}" sibTransId="{2167875F-465C-4A5D-87E3-2781D906F90D}"/>
    <dgm:cxn modelId="{1941020B-789D-4487-86B9-185BB457B89F}" type="presOf" srcId="{638EEE0F-8775-4A1B-A69C-667B95F81612}" destId="{5A7E8051-A797-4496-BFE4-226B9A45BD26}" srcOrd="0" destOrd="0" presId="urn:microsoft.com/office/officeart/2005/8/layout/radial1"/>
    <dgm:cxn modelId="{D67C636B-59D8-4C2F-9BFB-D687C9426263}" srcId="{5D943D8D-DB2C-46E8-AA75-F35181C2955F}" destId="{D65C6A65-A2D5-4AED-A4D6-BF0F6F27CBF8}" srcOrd="2" destOrd="0" parTransId="{638EEE0F-8775-4A1B-A69C-667B95F81612}" sibTransId="{8DBB96C9-2D8D-44FB-9DEB-F35AF6300013}"/>
    <dgm:cxn modelId="{FA12006B-B56B-47B8-92CE-1A3388D08ABC}" type="presOf" srcId="{FE06353B-C0E1-4596-AF26-793EA509DB37}" destId="{CA9D9970-E83D-47D1-B782-D824E898C6A6}" srcOrd="1" destOrd="0" presId="urn:microsoft.com/office/officeart/2005/8/layout/radial1"/>
    <dgm:cxn modelId="{31F2EE64-A116-494B-A711-496663A36CF6}" type="presOf" srcId="{FE06353B-C0E1-4596-AF26-793EA509DB37}" destId="{0DB3304F-CBDB-4E21-9C4F-9F20FAD1F6F6}" srcOrd="0" destOrd="0" presId="urn:microsoft.com/office/officeart/2005/8/layout/radial1"/>
    <dgm:cxn modelId="{FA447E4D-8548-492B-8292-B8FF5E1E9BBE}" type="presOf" srcId="{8119DEAA-004E-48F7-B7B0-88BE15706F50}" destId="{FBEA228F-0B86-4808-9496-AFE98A825C12}" srcOrd="0" destOrd="0" presId="urn:microsoft.com/office/officeart/2005/8/layout/radial1"/>
    <dgm:cxn modelId="{F51B8933-2F1D-4DED-87DB-48B44CCC587A}" type="presOf" srcId="{638EEE0F-8775-4A1B-A69C-667B95F81612}" destId="{51C28EB9-F838-4CC6-B5DE-517DD22ECD1C}" srcOrd="1" destOrd="0" presId="urn:microsoft.com/office/officeart/2005/8/layout/radial1"/>
    <dgm:cxn modelId="{609FD4D0-0FE5-46A1-A16F-D71F464C48BC}" type="presOf" srcId="{10539CAF-622B-4E2F-984E-98C5D9493F93}" destId="{0BDA2D1F-1911-4FC0-AC5D-E3403E56D8EE}" srcOrd="0" destOrd="0" presId="urn:microsoft.com/office/officeart/2005/8/layout/radial1"/>
    <dgm:cxn modelId="{5A5E5322-DEC3-4BC8-9191-98AE50395DEE}" type="presOf" srcId="{C447E256-DC91-4EEF-BA8E-31BBDA976345}" destId="{26C2FD99-654B-42DB-B761-059BF6B19C41}" srcOrd="0" destOrd="0" presId="urn:microsoft.com/office/officeart/2005/8/layout/radial1"/>
    <dgm:cxn modelId="{6E015186-8807-4FF9-A337-CEF03566DD6D}" type="presOf" srcId="{C31DE2BB-3144-484D-AE66-0ECA0ACB018A}" destId="{6CE87CDC-B76E-43E4-A019-2187A0FC80F4}" srcOrd="0" destOrd="0" presId="urn:microsoft.com/office/officeart/2005/8/layout/radial1"/>
    <dgm:cxn modelId="{67CCE779-A6C8-4D29-870D-0EBFE57CB4E2}" type="presParOf" srcId="{26C2FD99-654B-42DB-B761-059BF6B19C41}" destId="{3859A6B1-9348-47AC-BE8A-62E0F07FE5E3}" srcOrd="0" destOrd="0" presId="urn:microsoft.com/office/officeart/2005/8/layout/radial1"/>
    <dgm:cxn modelId="{C6D08E97-74AD-402D-904D-80018CBA666C}" type="presParOf" srcId="{26C2FD99-654B-42DB-B761-059BF6B19C41}" destId="{0DB3304F-CBDB-4E21-9C4F-9F20FAD1F6F6}" srcOrd="1" destOrd="0" presId="urn:microsoft.com/office/officeart/2005/8/layout/radial1"/>
    <dgm:cxn modelId="{AB4866B9-DF4E-4539-B510-73C250271369}" type="presParOf" srcId="{0DB3304F-CBDB-4E21-9C4F-9F20FAD1F6F6}" destId="{CA9D9970-E83D-47D1-B782-D824E898C6A6}" srcOrd="0" destOrd="0" presId="urn:microsoft.com/office/officeart/2005/8/layout/radial1"/>
    <dgm:cxn modelId="{04177761-7776-460A-8FB1-A23F8971F65A}" type="presParOf" srcId="{26C2FD99-654B-42DB-B761-059BF6B19C41}" destId="{FBEA228F-0B86-4808-9496-AFE98A825C12}" srcOrd="2" destOrd="0" presId="urn:microsoft.com/office/officeart/2005/8/layout/radial1"/>
    <dgm:cxn modelId="{B620B3F2-4FF1-4DFC-9AD1-B75A17101E45}" type="presParOf" srcId="{26C2FD99-654B-42DB-B761-059BF6B19C41}" destId="{B75EEAC7-4115-4F8C-8EF4-9B0CC9C3D994}" srcOrd="3" destOrd="0" presId="urn:microsoft.com/office/officeart/2005/8/layout/radial1"/>
    <dgm:cxn modelId="{8396ECFD-D231-49C7-9469-55FCDA7CEA43}" type="presParOf" srcId="{B75EEAC7-4115-4F8C-8EF4-9B0CC9C3D994}" destId="{60B4218D-8FDF-469B-A435-B4EB2359147B}" srcOrd="0" destOrd="0" presId="urn:microsoft.com/office/officeart/2005/8/layout/radial1"/>
    <dgm:cxn modelId="{C844FB33-4987-4777-9C06-D951CCA74B23}" type="presParOf" srcId="{26C2FD99-654B-42DB-B761-059BF6B19C41}" destId="{6CE87CDC-B76E-43E4-A019-2187A0FC80F4}" srcOrd="4" destOrd="0" presId="urn:microsoft.com/office/officeart/2005/8/layout/radial1"/>
    <dgm:cxn modelId="{25E27A8C-ABD2-4D50-9075-EB80A632C1D2}" type="presParOf" srcId="{26C2FD99-654B-42DB-B761-059BF6B19C41}" destId="{5A7E8051-A797-4496-BFE4-226B9A45BD26}" srcOrd="5" destOrd="0" presId="urn:microsoft.com/office/officeart/2005/8/layout/radial1"/>
    <dgm:cxn modelId="{5AB46EB0-1AA6-458E-9800-C368033BBCED}" type="presParOf" srcId="{5A7E8051-A797-4496-BFE4-226B9A45BD26}" destId="{51C28EB9-F838-4CC6-B5DE-517DD22ECD1C}" srcOrd="0" destOrd="0" presId="urn:microsoft.com/office/officeart/2005/8/layout/radial1"/>
    <dgm:cxn modelId="{50C50A6C-C121-4E4B-B143-34346883FBF1}" type="presParOf" srcId="{26C2FD99-654B-42DB-B761-059BF6B19C41}" destId="{A34200C4-FE62-4B15-A8E6-0226B1E130D9}" srcOrd="6" destOrd="0" presId="urn:microsoft.com/office/officeart/2005/8/layout/radial1"/>
    <dgm:cxn modelId="{074F3CA0-7AF0-4A36-B12B-7ABE8222512C}" type="presParOf" srcId="{26C2FD99-654B-42DB-B761-059BF6B19C41}" destId="{0BDA2D1F-1911-4FC0-AC5D-E3403E56D8EE}" srcOrd="7" destOrd="0" presId="urn:microsoft.com/office/officeart/2005/8/layout/radial1"/>
    <dgm:cxn modelId="{C852AEBE-6327-4E74-865E-98CD9DB6A072}" type="presParOf" srcId="{0BDA2D1F-1911-4FC0-AC5D-E3403E56D8EE}" destId="{898BD836-DE28-4390-B655-DB6449752C55}" srcOrd="0" destOrd="0" presId="urn:microsoft.com/office/officeart/2005/8/layout/radial1"/>
    <dgm:cxn modelId="{32B64376-7AD6-4A58-835C-9F9552585200}" type="presParOf" srcId="{26C2FD99-654B-42DB-B761-059BF6B19C41}" destId="{BEB782F5-AA41-45EC-8D1E-23AC8D662912}"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F208EF-2832-45DF-8C17-363352C8A03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E8DAB8C1-27D1-4CF0-9531-3E1A98917055}">
      <dgm:prSet phldrT="[نص]"/>
      <dgm:spPr/>
      <dgm:t>
        <a:bodyPr/>
        <a:lstStyle/>
        <a:p>
          <a:pPr rtl="1"/>
          <a:r>
            <a:rPr lang="ar-SA" b="1" dirty="0"/>
            <a:t>الإفرادي</a:t>
          </a:r>
        </a:p>
      </dgm:t>
    </dgm:pt>
    <dgm:pt modelId="{6FF033B5-EAE1-4EAE-9D0B-BADAE4F83EFC}" type="parTrans" cxnId="{95738CD9-9948-4136-8F7A-93768254BE56}">
      <dgm:prSet/>
      <dgm:spPr/>
      <dgm:t>
        <a:bodyPr/>
        <a:lstStyle/>
        <a:p>
          <a:pPr rtl="1"/>
          <a:endParaRPr lang="ar-SA"/>
        </a:p>
      </dgm:t>
    </dgm:pt>
    <dgm:pt modelId="{CC640D12-753A-4C4D-BF82-DEB96D624278}" type="sibTrans" cxnId="{95738CD9-9948-4136-8F7A-93768254BE56}">
      <dgm:prSet/>
      <dgm:spPr/>
      <dgm:t>
        <a:bodyPr/>
        <a:lstStyle/>
        <a:p>
          <a:pPr rtl="1"/>
          <a:endParaRPr lang="ar-SA"/>
        </a:p>
      </dgm:t>
    </dgm:pt>
    <dgm:pt modelId="{C0FA547E-804E-4637-A6C0-4740ABFF3564}">
      <dgm:prSet phldrT="[نص]"/>
      <dgm:spPr/>
      <dgm:t>
        <a:bodyPr/>
        <a:lstStyle/>
        <a:p>
          <a:pPr rtl="1"/>
          <a:r>
            <a:rPr lang="ar-SA" b="1" dirty="0"/>
            <a:t>اليقين</a:t>
          </a:r>
        </a:p>
      </dgm:t>
    </dgm:pt>
    <dgm:pt modelId="{BBECD2DD-1522-4AFB-8C9C-3AE621F750EF}" type="parTrans" cxnId="{96EC6017-2675-43C1-B1BD-E90E417E37A0}">
      <dgm:prSet/>
      <dgm:spPr/>
      <dgm:t>
        <a:bodyPr/>
        <a:lstStyle/>
        <a:p>
          <a:pPr rtl="1"/>
          <a:endParaRPr lang="ar-SA" b="1"/>
        </a:p>
      </dgm:t>
    </dgm:pt>
    <dgm:pt modelId="{E7A16689-8385-484E-A8C2-343EDDCA9C09}" type="sibTrans" cxnId="{96EC6017-2675-43C1-B1BD-E90E417E37A0}">
      <dgm:prSet/>
      <dgm:spPr/>
      <dgm:t>
        <a:bodyPr/>
        <a:lstStyle/>
        <a:p>
          <a:pPr rtl="1"/>
          <a:endParaRPr lang="ar-SA"/>
        </a:p>
      </dgm:t>
    </dgm:pt>
    <dgm:pt modelId="{CACC0FB4-FEED-468F-A499-172340ED0DD7}">
      <dgm:prSet phldrT="[نص]"/>
      <dgm:spPr/>
      <dgm:t>
        <a:bodyPr/>
        <a:lstStyle/>
        <a:p>
          <a:pPr rtl="1"/>
          <a:r>
            <a:rPr lang="ar-SA" b="1" dirty="0"/>
            <a:t>الشك</a:t>
          </a:r>
        </a:p>
      </dgm:t>
    </dgm:pt>
    <dgm:pt modelId="{ED344415-EFCE-4AD8-82B4-7E8274970EBA}" type="parTrans" cxnId="{582B13FC-712A-40F8-94EB-76D94AEF89FF}">
      <dgm:prSet/>
      <dgm:spPr/>
      <dgm:t>
        <a:bodyPr/>
        <a:lstStyle/>
        <a:p>
          <a:pPr rtl="1"/>
          <a:endParaRPr lang="ar-SA" b="1"/>
        </a:p>
      </dgm:t>
    </dgm:pt>
    <dgm:pt modelId="{35A30ECD-24B2-44B9-8492-7A3D951E7C6A}" type="sibTrans" cxnId="{582B13FC-712A-40F8-94EB-76D94AEF89FF}">
      <dgm:prSet/>
      <dgm:spPr/>
      <dgm:t>
        <a:bodyPr/>
        <a:lstStyle/>
        <a:p>
          <a:pPr rtl="1"/>
          <a:endParaRPr lang="ar-SA"/>
        </a:p>
      </dgm:t>
    </dgm:pt>
    <dgm:pt modelId="{C0D36E7D-F655-4ED7-A4B0-D156FF97FD7D}">
      <dgm:prSet/>
      <dgm:spPr/>
      <dgm:t>
        <a:bodyPr/>
        <a:lstStyle/>
        <a:p>
          <a:pPr rtl="1"/>
          <a:r>
            <a:rPr lang="ar-SA" b="1" dirty="0"/>
            <a:t>حصول الجزم بوقوع </a:t>
          </a:r>
          <a:r>
            <a:rPr lang="ar-SA" b="1" dirty="0" err="1"/>
            <a:t>الشئ</a:t>
          </a:r>
          <a:r>
            <a:rPr lang="ar-SA" b="1" dirty="0"/>
            <a:t> أو عدم وقوعه</a:t>
          </a:r>
        </a:p>
      </dgm:t>
    </dgm:pt>
    <dgm:pt modelId="{77819624-623B-4614-B02E-7F47AA522E78}" type="parTrans" cxnId="{5D114950-7B4F-4A56-94DE-D9FD1320496F}">
      <dgm:prSet/>
      <dgm:spPr/>
      <dgm:t>
        <a:bodyPr/>
        <a:lstStyle/>
        <a:p>
          <a:pPr rtl="1"/>
          <a:endParaRPr lang="ar-SA" b="1"/>
        </a:p>
      </dgm:t>
    </dgm:pt>
    <dgm:pt modelId="{22C3B938-5047-4404-8C56-FF9151DA2228}" type="sibTrans" cxnId="{5D114950-7B4F-4A56-94DE-D9FD1320496F}">
      <dgm:prSet/>
      <dgm:spPr/>
      <dgm:t>
        <a:bodyPr/>
        <a:lstStyle/>
        <a:p>
          <a:pPr rtl="1"/>
          <a:endParaRPr lang="ar-SA"/>
        </a:p>
      </dgm:t>
    </dgm:pt>
    <dgm:pt modelId="{51B56DF8-4647-445D-B929-3FBC62024B82}">
      <dgm:prSet/>
      <dgm:spPr/>
      <dgm:t>
        <a:bodyPr/>
        <a:lstStyle/>
        <a:p>
          <a:pPr rtl="1"/>
          <a:r>
            <a:rPr lang="ar-SA" b="1" dirty="0"/>
            <a:t>التردد بين وجود </a:t>
          </a:r>
          <a:r>
            <a:rPr lang="ar-SA" b="1" dirty="0" err="1"/>
            <a:t>الشئ</a:t>
          </a:r>
          <a:r>
            <a:rPr lang="ar-SA" b="1" dirty="0"/>
            <a:t> وعدمه دون ترجيح لأحدهما على الآخر</a:t>
          </a:r>
        </a:p>
      </dgm:t>
    </dgm:pt>
    <dgm:pt modelId="{B1A690A6-50A4-40EF-AA2B-1DB62395E8A5}" type="parTrans" cxnId="{F2936AF2-9F02-4D61-94DA-2224A11CD529}">
      <dgm:prSet/>
      <dgm:spPr/>
      <dgm:t>
        <a:bodyPr/>
        <a:lstStyle/>
        <a:p>
          <a:pPr rtl="1"/>
          <a:endParaRPr lang="ar-SA" b="1"/>
        </a:p>
      </dgm:t>
    </dgm:pt>
    <dgm:pt modelId="{9EB7B63A-861A-4B26-A937-61DCA2F9359F}" type="sibTrans" cxnId="{F2936AF2-9F02-4D61-94DA-2224A11CD529}">
      <dgm:prSet/>
      <dgm:spPr/>
      <dgm:t>
        <a:bodyPr/>
        <a:lstStyle/>
        <a:p>
          <a:pPr rtl="1"/>
          <a:endParaRPr lang="ar-SA"/>
        </a:p>
      </dgm:t>
    </dgm:pt>
    <dgm:pt modelId="{08417392-895E-4D43-9F91-43622F3F6A5C}" type="pres">
      <dgm:prSet presAssocID="{36F208EF-2832-45DF-8C17-363352C8A03B}" presName="hierChild1" presStyleCnt="0">
        <dgm:presLayoutVars>
          <dgm:orgChart val="1"/>
          <dgm:chPref val="1"/>
          <dgm:dir/>
          <dgm:animOne val="branch"/>
          <dgm:animLvl val="lvl"/>
          <dgm:resizeHandles/>
        </dgm:presLayoutVars>
      </dgm:prSet>
      <dgm:spPr/>
      <dgm:t>
        <a:bodyPr/>
        <a:lstStyle/>
        <a:p>
          <a:pPr rtl="1"/>
          <a:endParaRPr lang="ar-IQ"/>
        </a:p>
      </dgm:t>
    </dgm:pt>
    <dgm:pt modelId="{20AB87C7-DB04-4392-B158-5A02322EA1B2}" type="pres">
      <dgm:prSet presAssocID="{E8DAB8C1-27D1-4CF0-9531-3E1A98917055}" presName="hierRoot1" presStyleCnt="0">
        <dgm:presLayoutVars>
          <dgm:hierBranch val="init"/>
        </dgm:presLayoutVars>
      </dgm:prSet>
      <dgm:spPr/>
    </dgm:pt>
    <dgm:pt modelId="{B3934FFD-869E-4073-81EC-A42630373FDD}" type="pres">
      <dgm:prSet presAssocID="{E8DAB8C1-27D1-4CF0-9531-3E1A98917055}" presName="rootComposite1" presStyleCnt="0"/>
      <dgm:spPr/>
    </dgm:pt>
    <dgm:pt modelId="{C849984C-5F57-4C2F-9521-35290EF46165}" type="pres">
      <dgm:prSet presAssocID="{E8DAB8C1-27D1-4CF0-9531-3E1A98917055}" presName="rootText1" presStyleLbl="node0" presStyleIdx="0" presStyleCnt="1">
        <dgm:presLayoutVars>
          <dgm:chPref val="3"/>
        </dgm:presLayoutVars>
      </dgm:prSet>
      <dgm:spPr/>
      <dgm:t>
        <a:bodyPr/>
        <a:lstStyle/>
        <a:p>
          <a:pPr rtl="1"/>
          <a:endParaRPr lang="ar-IQ"/>
        </a:p>
      </dgm:t>
    </dgm:pt>
    <dgm:pt modelId="{44324D1A-E50A-49EE-876F-6AB9FC4C2931}" type="pres">
      <dgm:prSet presAssocID="{E8DAB8C1-27D1-4CF0-9531-3E1A98917055}" presName="rootConnector1" presStyleLbl="node1" presStyleIdx="0" presStyleCnt="0"/>
      <dgm:spPr/>
      <dgm:t>
        <a:bodyPr/>
        <a:lstStyle/>
        <a:p>
          <a:pPr rtl="1"/>
          <a:endParaRPr lang="ar-IQ"/>
        </a:p>
      </dgm:t>
    </dgm:pt>
    <dgm:pt modelId="{8DB53706-CF4C-4E64-B8A2-05F8AF0FD59F}" type="pres">
      <dgm:prSet presAssocID="{E8DAB8C1-27D1-4CF0-9531-3E1A98917055}" presName="hierChild2" presStyleCnt="0"/>
      <dgm:spPr/>
    </dgm:pt>
    <dgm:pt modelId="{BA962698-19A8-4EBC-BEF3-AF767C02D04C}" type="pres">
      <dgm:prSet presAssocID="{BBECD2DD-1522-4AFB-8C9C-3AE621F750EF}" presName="Name37" presStyleLbl="parChTrans1D2" presStyleIdx="0" presStyleCnt="2"/>
      <dgm:spPr/>
      <dgm:t>
        <a:bodyPr/>
        <a:lstStyle/>
        <a:p>
          <a:pPr rtl="1"/>
          <a:endParaRPr lang="ar-IQ"/>
        </a:p>
      </dgm:t>
    </dgm:pt>
    <dgm:pt modelId="{E9434947-3318-46BB-BD2C-272A0DC3048E}" type="pres">
      <dgm:prSet presAssocID="{C0FA547E-804E-4637-A6C0-4740ABFF3564}" presName="hierRoot2" presStyleCnt="0">
        <dgm:presLayoutVars>
          <dgm:hierBranch val="init"/>
        </dgm:presLayoutVars>
      </dgm:prSet>
      <dgm:spPr/>
    </dgm:pt>
    <dgm:pt modelId="{18F61F72-7E63-43EC-BB28-26AFFEC44A1D}" type="pres">
      <dgm:prSet presAssocID="{C0FA547E-804E-4637-A6C0-4740ABFF3564}" presName="rootComposite" presStyleCnt="0"/>
      <dgm:spPr/>
    </dgm:pt>
    <dgm:pt modelId="{46F8CFC3-AA6A-4E49-A022-93741ABADF90}" type="pres">
      <dgm:prSet presAssocID="{C0FA547E-804E-4637-A6C0-4740ABFF3564}" presName="rootText" presStyleLbl="node2" presStyleIdx="0" presStyleCnt="2" custLinFactX="97978" custLinFactNeighborX="100000" custLinFactNeighborY="13169">
        <dgm:presLayoutVars>
          <dgm:chPref val="3"/>
        </dgm:presLayoutVars>
      </dgm:prSet>
      <dgm:spPr/>
      <dgm:t>
        <a:bodyPr/>
        <a:lstStyle/>
        <a:p>
          <a:pPr rtl="1"/>
          <a:endParaRPr lang="ar-IQ"/>
        </a:p>
      </dgm:t>
    </dgm:pt>
    <dgm:pt modelId="{D4E61CB5-4126-4E6C-A395-83EBD954E56F}" type="pres">
      <dgm:prSet presAssocID="{C0FA547E-804E-4637-A6C0-4740ABFF3564}" presName="rootConnector" presStyleLbl="node2" presStyleIdx="0" presStyleCnt="2"/>
      <dgm:spPr/>
      <dgm:t>
        <a:bodyPr/>
        <a:lstStyle/>
        <a:p>
          <a:pPr rtl="1"/>
          <a:endParaRPr lang="ar-IQ"/>
        </a:p>
      </dgm:t>
    </dgm:pt>
    <dgm:pt modelId="{01AA768B-7955-4A6D-B8E9-1BD82874A3C0}" type="pres">
      <dgm:prSet presAssocID="{C0FA547E-804E-4637-A6C0-4740ABFF3564}" presName="hierChild4" presStyleCnt="0"/>
      <dgm:spPr/>
    </dgm:pt>
    <dgm:pt modelId="{B319A477-ED90-49BB-B369-2F8D7E10091A}" type="pres">
      <dgm:prSet presAssocID="{77819624-623B-4614-B02E-7F47AA522E78}" presName="Name37" presStyleLbl="parChTrans1D3" presStyleIdx="0" presStyleCnt="2"/>
      <dgm:spPr/>
      <dgm:t>
        <a:bodyPr/>
        <a:lstStyle/>
        <a:p>
          <a:pPr rtl="1"/>
          <a:endParaRPr lang="ar-IQ"/>
        </a:p>
      </dgm:t>
    </dgm:pt>
    <dgm:pt modelId="{F339D0B3-770F-4B30-9CF3-006A61512DDD}" type="pres">
      <dgm:prSet presAssocID="{C0D36E7D-F655-4ED7-A4B0-D156FF97FD7D}" presName="hierRoot2" presStyleCnt="0">
        <dgm:presLayoutVars>
          <dgm:hierBranch val="init"/>
        </dgm:presLayoutVars>
      </dgm:prSet>
      <dgm:spPr/>
    </dgm:pt>
    <dgm:pt modelId="{3B07F319-2A2B-4236-982D-5314CDFB7F6A}" type="pres">
      <dgm:prSet presAssocID="{C0D36E7D-F655-4ED7-A4B0-D156FF97FD7D}" presName="rootComposite" presStyleCnt="0"/>
      <dgm:spPr/>
    </dgm:pt>
    <dgm:pt modelId="{CE747530-71C1-4FD7-AEE1-9813C9246FF1}" type="pres">
      <dgm:prSet presAssocID="{C0D36E7D-F655-4ED7-A4B0-D156FF97FD7D}" presName="rootText" presStyleLbl="node3" presStyleIdx="0" presStyleCnt="2" custScaleX="178185" custLinFactX="62687" custLinFactNeighborX="100000" custLinFactNeighborY="1723">
        <dgm:presLayoutVars>
          <dgm:chPref val="3"/>
        </dgm:presLayoutVars>
      </dgm:prSet>
      <dgm:spPr/>
      <dgm:t>
        <a:bodyPr/>
        <a:lstStyle/>
        <a:p>
          <a:pPr rtl="1"/>
          <a:endParaRPr lang="ar-IQ"/>
        </a:p>
      </dgm:t>
    </dgm:pt>
    <dgm:pt modelId="{7B38E6F2-CADD-4459-8636-0328FBC80E6E}" type="pres">
      <dgm:prSet presAssocID="{C0D36E7D-F655-4ED7-A4B0-D156FF97FD7D}" presName="rootConnector" presStyleLbl="node3" presStyleIdx="0" presStyleCnt="2"/>
      <dgm:spPr/>
      <dgm:t>
        <a:bodyPr/>
        <a:lstStyle/>
        <a:p>
          <a:pPr rtl="1"/>
          <a:endParaRPr lang="ar-IQ"/>
        </a:p>
      </dgm:t>
    </dgm:pt>
    <dgm:pt modelId="{FACBBB12-A75F-4F62-9D42-F0DE825B904B}" type="pres">
      <dgm:prSet presAssocID="{C0D36E7D-F655-4ED7-A4B0-D156FF97FD7D}" presName="hierChild4" presStyleCnt="0"/>
      <dgm:spPr/>
    </dgm:pt>
    <dgm:pt modelId="{D81F19E2-B794-4DE5-B973-92F818AE9FA8}" type="pres">
      <dgm:prSet presAssocID="{C0D36E7D-F655-4ED7-A4B0-D156FF97FD7D}" presName="hierChild5" presStyleCnt="0"/>
      <dgm:spPr/>
    </dgm:pt>
    <dgm:pt modelId="{E49B898D-A054-4B46-811F-F9BEEAEDCC4A}" type="pres">
      <dgm:prSet presAssocID="{C0FA547E-804E-4637-A6C0-4740ABFF3564}" presName="hierChild5" presStyleCnt="0"/>
      <dgm:spPr/>
    </dgm:pt>
    <dgm:pt modelId="{9A590DB1-6AA4-427D-928F-708A5EEA4D42}" type="pres">
      <dgm:prSet presAssocID="{ED344415-EFCE-4AD8-82B4-7E8274970EBA}" presName="Name37" presStyleLbl="parChTrans1D2" presStyleIdx="1" presStyleCnt="2"/>
      <dgm:spPr/>
      <dgm:t>
        <a:bodyPr/>
        <a:lstStyle/>
        <a:p>
          <a:pPr rtl="1"/>
          <a:endParaRPr lang="ar-IQ"/>
        </a:p>
      </dgm:t>
    </dgm:pt>
    <dgm:pt modelId="{01946933-E185-41D0-9E7B-FE72367CB691}" type="pres">
      <dgm:prSet presAssocID="{CACC0FB4-FEED-468F-A499-172340ED0DD7}" presName="hierRoot2" presStyleCnt="0">
        <dgm:presLayoutVars>
          <dgm:hierBranch val="init"/>
        </dgm:presLayoutVars>
      </dgm:prSet>
      <dgm:spPr/>
    </dgm:pt>
    <dgm:pt modelId="{379D9859-9BFF-4AFF-BD69-4A2210FB0A34}" type="pres">
      <dgm:prSet presAssocID="{CACC0FB4-FEED-468F-A499-172340ED0DD7}" presName="rootComposite" presStyleCnt="0"/>
      <dgm:spPr/>
    </dgm:pt>
    <dgm:pt modelId="{8B49B5AF-662F-43E3-A042-FFA91E3CA12C}" type="pres">
      <dgm:prSet presAssocID="{CACC0FB4-FEED-468F-A499-172340ED0DD7}" presName="rootText" presStyleLbl="node2" presStyleIdx="1" presStyleCnt="2" custLinFactX="-37958" custLinFactNeighborX="-100000" custLinFactNeighborY="-6819">
        <dgm:presLayoutVars>
          <dgm:chPref val="3"/>
        </dgm:presLayoutVars>
      </dgm:prSet>
      <dgm:spPr/>
      <dgm:t>
        <a:bodyPr/>
        <a:lstStyle/>
        <a:p>
          <a:pPr rtl="1"/>
          <a:endParaRPr lang="ar-IQ"/>
        </a:p>
      </dgm:t>
    </dgm:pt>
    <dgm:pt modelId="{44492A58-0050-4EAD-AD19-08A1F73E1EB6}" type="pres">
      <dgm:prSet presAssocID="{CACC0FB4-FEED-468F-A499-172340ED0DD7}" presName="rootConnector" presStyleLbl="node2" presStyleIdx="1" presStyleCnt="2"/>
      <dgm:spPr/>
      <dgm:t>
        <a:bodyPr/>
        <a:lstStyle/>
        <a:p>
          <a:pPr rtl="1"/>
          <a:endParaRPr lang="ar-IQ"/>
        </a:p>
      </dgm:t>
    </dgm:pt>
    <dgm:pt modelId="{559E36F3-E3E4-4E28-A930-71A1B2D187C2}" type="pres">
      <dgm:prSet presAssocID="{CACC0FB4-FEED-468F-A499-172340ED0DD7}" presName="hierChild4" presStyleCnt="0"/>
      <dgm:spPr/>
    </dgm:pt>
    <dgm:pt modelId="{3415C566-7A0C-4C77-9F7E-20C83AC0B66F}" type="pres">
      <dgm:prSet presAssocID="{B1A690A6-50A4-40EF-AA2B-1DB62395E8A5}" presName="Name37" presStyleLbl="parChTrans1D3" presStyleIdx="1" presStyleCnt="2"/>
      <dgm:spPr/>
      <dgm:t>
        <a:bodyPr/>
        <a:lstStyle/>
        <a:p>
          <a:pPr rtl="1"/>
          <a:endParaRPr lang="ar-IQ"/>
        </a:p>
      </dgm:t>
    </dgm:pt>
    <dgm:pt modelId="{35FB5C93-2B2C-415E-B227-30D077813259}" type="pres">
      <dgm:prSet presAssocID="{51B56DF8-4647-445D-B929-3FBC62024B82}" presName="hierRoot2" presStyleCnt="0">
        <dgm:presLayoutVars>
          <dgm:hierBranch val="init"/>
        </dgm:presLayoutVars>
      </dgm:prSet>
      <dgm:spPr/>
    </dgm:pt>
    <dgm:pt modelId="{6FA1A500-4BA8-46EA-99B3-8BF9FE7B9653}" type="pres">
      <dgm:prSet presAssocID="{51B56DF8-4647-445D-B929-3FBC62024B82}" presName="rootComposite" presStyleCnt="0"/>
      <dgm:spPr/>
    </dgm:pt>
    <dgm:pt modelId="{CB1C5018-78DD-4E5D-ABB3-0B034AFD7D16}" type="pres">
      <dgm:prSet presAssocID="{51B56DF8-4647-445D-B929-3FBC62024B82}" presName="rootText" presStyleLbl="node3" presStyleIdx="1" presStyleCnt="2" custScaleX="165543" custLinFactX="-100000" custLinFactNeighborX="-141742" custLinFactNeighborY="-10818">
        <dgm:presLayoutVars>
          <dgm:chPref val="3"/>
        </dgm:presLayoutVars>
      </dgm:prSet>
      <dgm:spPr/>
      <dgm:t>
        <a:bodyPr/>
        <a:lstStyle/>
        <a:p>
          <a:pPr rtl="1"/>
          <a:endParaRPr lang="ar-IQ"/>
        </a:p>
      </dgm:t>
    </dgm:pt>
    <dgm:pt modelId="{F9F6199E-18D6-4213-BCD1-F27342C59323}" type="pres">
      <dgm:prSet presAssocID="{51B56DF8-4647-445D-B929-3FBC62024B82}" presName="rootConnector" presStyleLbl="node3" presStyleIdx="1" presStyleCnt="2"/>
      <dgm:spPr/>
      <dgm:t>
        <a:bodyPr/>
        <a:lstStyle/>
        <a:p>
          <a:pPr rtl="1"/>
          <a:endParaRPr lang="ar-IQ"/>
        </a:p>
      </dgm:t>
    </dgm:pt>
    <dgm:pt modelId="{C58CC5FA-156A-499D-97F7-9A2A8B4E5948}" type="pres">
      <dgm:prSet presAssocID="{51B56DF8-4647-445D-B929-3FBC62024B82}" presName="hierChild4" presStyleCnt="0"/>
      <dgm:spPr/>
    </dgm:pt>
    <dgm:pt modelId="{A2DBBFDB-7B93-421D-8633-1B19758C50F9}" type="pres">
      <dgm:prSet presAssocID="{51B56DF8-4647-445D-B929-3FBC62024B82}" presName="hierChild5" presStyleCnt="0"/>
      <dgm:spPr/>
    </dgm:pt>
    <dgm:pt modelId="{488D12FD-EE1C-4AF5-98CA-C70860D65627}" type="pres">
      <dgm:prSet presAssocID="{CACC0FB4-FEED-468F-A499-172340ED0DD7}" presName="hierChild5" presStyleCnt="0"/>
      <dgm:spPr/>
    </dgm:pt>
    <dgm:pt modelId="{247C3948-57E1-4209-B120-0D74AA5D97CD}" type="pres">
      <dgm:prSet presAssocID="{E8DAB8C1-27D1-4CF0-9531-3E1A98917055}" presName="hierChild3" presStyleCnt="0"/>
      <dgm:spPr/>
    </dgm:pt>
  </dgm:ptLst>
  <dgm:cxnLst>
    <dgm:cxn modelId="{28936FD2-EA4A-4822-942D-BDF9FFE5D42C}" type="presOf" srcId="{CACC0FB4-FEED-468F-A499-172340ED0DD7}" destId="{44492A58-0050-4EAD-AD19-08A1F73E1EB6}" srcOrd="1" destOrd="0" presId="urn:microsoft.com/office/officeart/2005/8/layout/orgChart1"/>
    <dgm:cxn modelId="{B806864F-DC02-4D97-BA98-F6F7DF79A403}" type="presOf" srcId="{B1A690A6-50A4-40EF-AA2B-1DB62395E8A5}" destId="{3415C566-7A0C-4C77-9F7E-20C83AC0B66F}" srcOrd="0" destOrd="0" presId="urn:microsoft.com/office/officeart/2005/8/layout/orgChart1"/>
    <dgm:cxn modelId="{50C18029-7FE8-4412-BBAF-AA4138D6B5F6}" type="presOf" srcId="{51B56DF8-4647-445D-B929-3FBC62024B82}" destId="{CB1C5018-78DD-4E5D-ABB3-0B034AFD7D16}" srcOrd="0" destOrd="0" presId="urn:microsoft.com/office/officeart/2005/8/layout/orgChart1"/>
    <dgm:cxn modelId="{231F9E81-D9A0-45BB-A6A5-D5E2F786D6B4}" type="presOf" srcId="{C0FA547E-804E-4637-A6C0-4740ABFF3564}" destId="{D4E61CB5-4126-4E6C-A395-83EBD954E56F}" srcOrd="1" destOrd="0" presId="urn:microsoft.com/office/officeart/2005/8/layout/orgChart1"/>
    <dgm:cxn modelId="{CCD3DD01-FF6D-4BE2-ADC0-CEAA5458A275}" type="presOf" srcId="{C0FA547E-804E-4637-A6C0-4740ABFF3564}" destId="{46F8CFC3-AA6A-4E49-A022-93741ABADF90}" srcOrd="0" destOrd="0" presId="urn:microsoft.com/office/officeart/2005/8/layout/orgChart1"/>
    <dgm:cxn modelId="{96EC6017-2675-43C1-B1BD-E90E417E37A0}" srcId="{E8DAB8C1-27D1-4CF0-9531-3E1A98917055}" destId="{C0FA547E-804E-4637-A6C0-4740ABFF3564}" srcOrd="0" destOrd="0" parTransId="{BBECD2DD-1522-4AFB-8C9C-3AE621F750EF}" sibTransId="{E7A16689-8385-484E-A8C2-343EDDCA9C09}"/>
    <dgm:cxn modelId="{B79B48A4-5E6E-463F-97BA-014DDA72B7A3}" type="presOf" srcId="{E8DAB8C1-27D1-4CF0-9531-3E1A98917055}" destId="{44324D1A-E50A-49EE-876F-6AB9FC4C2931}" srcOrd="1" destOrd="0" presId="urn:microsoft.com/office/officeart/2005/8/layout/orgChart1"/>
    <dgm:cxn modelId="{16C40B96-7EB2-44E9-BCAE-750E259B91A7}" type="presOf" srcId="{BBECD2DD-1522-4AFB-8C9C-3AE621F750EF}" destId="{BA962698-19A8-4EBC-BEF3-AF767C02D04C}" srcOrd="0" destOrd="0" presId="urn:microsoft.com/office/officeart/2005/8/layout/orgChart1"/>
    <dgm:cxn modelId="{003FB14A-9B8E-48D9-9413-9D9480FD18E6}" type="presOf" srcId="{ED344415-EFCE-4AD8-82B4-7E8274970EBA}" destId="{9A590DB1-6AA4-427D-928F-708A5EEA4D42}" srcOrd="0" destOrd="0" presId="urn:microsoft.com/office/officeart/2005/8/layout/orgChart1"/>
    <dgm:cxn modelId="{F2936AF2-9F02-4D61-94DA-2224A11CD529}" srcId="{CACC0FB4-FEED-468F-A499-172340ED0DD7}" destId="{51B56DF8-4647-445D-B929-3FBC62024B82}" srcOrd="0" destOrd="0" parTransId="{B1A690A6-50A4-40EF-AA2B-1DB62395E8A5}" sibTransId="{9EB7B63A-861A-4B26-A937-61DCA2F9359F}"/>
    <dgm:cxn modelId="{62AD7F8A-731D-47ED-AABF-B469678287B1}" type="presOf" srcId="{51B56DF8-4647-445D-B929-3FBC62024B82}" destId="{F9F6199E-18D6-4213-BCD1-F27342C59323}" srcOrd="1" destOrd="0" presId="urn:microsoft.com/office/officeart/2005/8/layout/orgChart1"/>
    <dgm:cxn modelId="{95738CD9-9948-4136-8F7A-93768254BE56}" srcId="{36F208EF-2832-45DF-8C17-363352C8A03B}" destId="{E8DAB8C1-27D1-4CF0-9531-3E1A98917055}" srcOrd="0" destOrd="0" parTransId="{6FF033B5-EAE1-4EAE-9D0B-BADAE4F83EFC}" sibTransId="{CC640D12-753A-4C4D-BF82-DEB96D624278}"/>
    <dgm:cxn modelId="{BEC66F8E-81E0-4791-820A-89F89FCC28D2}" type="presOf" srcId="{C0D36E7D-F655-4ED7-A4B0-D156FF97FD7D}" destId="{7B38E6F2-CADD-4459-8636-0328FBC80E6E}" srcOrd="1" destOrd="0" presId="urn:microsoft.com/office/officeart/2005/8/layout/orgChart1"/>
    <dgm:cxn modelId="{0748EA7F-B5B0-47E2-996A-2BC48468651E}" type="presOf" srcId="{77819624-623B-4614-B02E-7F47AA522E78}" destId="{B319A477-ED90-49BB-B369-2F8D7E10091A}" srcOrd="0" destOrd="0" presId="urn:microsoft.com/office/officeart/2005/8/layout/orgChart1"/>
    <dgm:cxn modelId="{582B13FC-712A-40F8-94EB-76D94AEF89FF}" srcId="{E8DAB8C1-27D1-4CF0-9531-3E1A98917055}" destId="{CACC0FB4-FEED-468F-A499-172340ED0DD7}" srcOrd="1" destOrd="0" parTransId="{ED344415-EFCE-4AD8-82B4-7E8274970EBA}" sibTransId="{35A30ECD-24B2-44B9-8492-7A3D951E7C6A}"/>
    <dgm:cxn modelId="{BA56F4F1-5264-4CB8-B98E-CAAA84FB2711}" type="presOf" srcId="{CACC0FB4-FEED-468F-A499-172340ED0DD7}" destId="{8B49B5AF-662F-43E3-A042-FFA91E3CA12C}" srcOrd="0" destOrd="0" presId="urn:microsoft.com/office/officeart/2005/8/layout/orgChart1"/>
    <dgm:cxn modelId="{5D114950-7B4F-4A56-94DE-D9FD1320496F}" srcId="{C0FA547E-804E-4637-A6C0-4740ABFF3564}" destId="{C0D36E7D-F655-4ED7-A4B0-D156FF97FD7D}" srcOrd="0" destOrd="0" parTransId="{77819624-623B-4614-B02E-7F47AA522E78}" sibTransId="{22C3B938-5047-4404-8C56-FF9151DA2228}"/>
    <dgm:cxn modelId="{95306932-C721-458D-8881-3E9BEA5105E1}" type="presOf" srcId="{C0D36E7D-F655-4ED7-A4B0-D156FF97FD7D}" destId="{CE747530-71C1-4FD7-AEE1-9813C9246FF1}" srcOrd="0" destOrd="0" presId="urn:microsoft.com/office/officeart/2005/8/layout/orgChart1"/>
    <dgm:cxn modelId="{98BAF0A9-227F-48A6-913B-25F97DBC158D}" type="presOf" srcId="{36F208EF-2832-45DF-8C17-363352C8A03B}" destId="{08417392-895E-4D43-9F91-43622F3F6A5C}" srcOrd="0" destOrd="0" presId="urn:microsoft.com/office/officeart/2005/8/layout/orgChart1"/>
    <dgm:cxn modelId="{026C634F-E0EA-4E11-89FF-0539CC7E00AA}" type="presOf" srcId="{E8DAB8C1-27D1-4CF0-9531-3E1A98917055}" destId="{C849984C-5F57-4C2F-9521-35290EF46165}" srcOrd="0" destOrd="0" presId="urn:microsoft.com/office/officeart/2005/8/layout/orgChart1"/>
    <dgm:cxn modelId="{C85FAB9F-21FE-42DC-AC69-C715642E4F16}" type="presParOf" srcId="{08417392-895E-4D43-9F91-43622F3F6A5C}" destId="{20AB87C7-DB04-4392-B158-5A02322EA1B2}" srcOrd="0" destOrd="0" presId="urn:microsoft.com/office/officeart/2005/8/layout/orgChart1"/>
    <dgm:cxn modelId="{0087B886-5FFE-4441-AE5B-9A4DA44B7F1A}" type="presParOf" srcId="{20AB87C7-DB04-4392-B158-5A02322EA1B2}" destId="{B3934FFD-869E-4073-81EC-A42630373FDD}" srcOrd="0" destOrd="0" presId="urn:microsoft.com/office/officeart/2005/8/layout/orgChart1"/>
    <dgm:cxn modelId="{AF69FB3B-3E5A-4F1F-8084-BC355467845A}" type="presParOf" srcId="{B3934FFD-869E-4073-81EC-A42630373FDD}" destId="{C849984C-5F57-4C2F-9521-35290EF46165}" srcOrd="0" destOrd="0" presId="urn:microsoft.com/office/officeart/2005/8/layout/orgChart1"/>
    <dgm:cxn modelId="{74E0894E-B0F4-467D-A8AD-A9EF8A98CC7B}" type="presParOf" srcId="{B3934FFD-869E-4073-81EC-A42630373FDD}" destId="{44324D1A-E50A-49EE-876F-6AB9FC4C2931}" srcOrd="1" destOrd="0" presId="urn:microsoft.com/office/officeart/2005/8/layout/orgChart1"/>
    <dgm:cxn modelId="{F8C483DB-D34E-4F7B-BD6E-6EA23138FF9C}" type="presParOf" srcId="{20AB87C7-DB04-4392-B158-5A02322EA1B2}" destId="{8DB53706-CF4C-4E64-B8A2-05F8AF0FD59F}" srcOrd="1" destOrd="0" presId="urn:microsoft.com/office/officeart/2005/8/layout/orgChart1"/>
    <dgm:cxn modelId="{E22E2437-317F-4E84-8351-8DCB0101FE69}" type="presParOf" srcId="{8DB53706-CF4C-4E64-B8A2-05F8AF0FD59F}" destId="{BA962698-19A8-4EBC-BEF3-AF767C02D04C}" srcOrd="0" destOrd="0" presId="urn:microsoft.com/office/officeart/2005/8/layout/orgChart1"/>
    <dgm:cxn modelId="{597A1E4C-3B0E-4A60-AFA9-498AFC70A7C0}" type="presParOf" srcId="{8DB53706-CF4C-4E64-B8A2-05F8AF0FD59F}" destId="{E9434947-3318-46BB-BD2C-272A0DC3048E}" srcOrd="1" destOrd="0" presId="urn:microsoft.com/office/officeart/2005/8/layout/orgChart1"/>
    <dgm:cxn modelId="{6F4C8E1D-2F23-457A-9D1E-F371D07E056C}" type="presParOf" srcId="{E9434947-3318-46BB-BD2C-272A0DC3048E}" destId="{18F61F72-7E63-43EC-BB28-26AFFEC44A1D}" srcOrd="0" destOrd="0" presId="urn:microsoft.com/office/officeart/2005/8/layout/orgChart1"/>
    <dgm:cxn modelId="{ACCC9FBC-1C06-41F4-B57B-98B6260BB657}" type="presParOf" srcId="{18F61F72-7E63-43EC-BB28-26AFFEC44A1D}" destId="{46F8CFC3-AA6A-4E49-A022-93741ABADF90}" srcOrd="0" destOrd="0" presId="urn:microsoft.com/office/officeart/2005/8/layout/orgChart1"/>
    <dgm:cxn modelId="{080BD956-656D-4A68-9742-75ABD44AB155}" type="presParOf" srcId="{18F61F72-7E63-43EC-BB28-26AFFEC44A1D}" destId="{D4E61CB5-4126-4E6C-A395-83EBD954E56F}" srcOrd="1" destOrd="0" presId="urn:microsoft.com/office/officeart/2005/8/layout/orgChart1"/>
    <dgm:cxn modelId="{3F19F366-AFEC-407A-A13F-D8F976A78E83}" type="presParOf" srcId="{E9434947-3318-46BB-BD2C-272A0DC3048E}" destId="{01AA768B-7955-4A6D-B8E9-1BD82874A3C0}" srcOrd="1" destOrd="0" presId="urn:microsoft.com/office/officeart/2005/8/layout/orgChart1"/>
    <dgm:cxn modelId="{9302C65A-FD7B-4688-BC89-451C58F5CB4A}" type="presParOf" srcId="{01AA768B-7955-4A6D-B8E9-1BD82874A3C0}" destId="{B319A477-ED90-49BB-B369-2F8D7E10091A}" srcOrd="0" destOrd="0" presId="urn:microsoft.com/office/officeart/2005/8/layout/orgChart1"/>
    <dgm:cxn modelId="{9C8A6AA7-642A-4AAD-AC07-C4E068386994}" type="presParOf" srcId="{01AA768B-7955-4A6D-B8E9-1BD82874A3C0}" destId="{F339D0B3-770F-4B30-9CF3-006A61512DDD}" srcOrd="1" destOrd="0" presId="urn:microsoft.com/office/officeart/2005/8/layout/orgChart1"/>
    <dgm:cxn modelId="{971EF419-F233-420A-BB22-B01EB5D7CBD7}" type="presParOf" srcId="{F339D0B3-770F-4B30-9CF3-006A61512DDD}" destId="{3B07F319-2A2B-4236-982D-5314CDFB7F6A}" srcOrd="0" destOrd="0" presId="urn:microsoft.com/office/officeart/2005/8/layout/orgChart1"/>
    <dgm:cxn modelId="{7E1EB7B4-DE18-493F-A507-A5CB228C054B}" type="presParOf" srcId="{3B07F319-2A2B-4236-982D-5314CDFB7F6A}" destId="{CE747530-71C1-4FD7-AEE1-9813C9246FF1}" srcOrd="0" destOrd="0" presId="urn:microsoft.com/office/officeart/2005/8/layout/orgChart1"/>
    <dgm:cxn modelId="{CC3D09E0-28D0-419C-9DB6-1D01232709D9}" type="presParOf" srcId="{3B07F319-2A2B-4236-982D-5314CDFB7F6A}" destId="{7B38E6F2-CADD-4459-8636-0328FBC80E6E}" srcOrd="1" destOrd="0" presId="urn:microsoft.com/office/officeart/2005/8/layout/orgChart1"/>
    <dgm:cxn modelId="{805A056F-592A-4383-BC90-D036F88352E2}" type="presParOf" srcId="{F339D0B3-770F-4B30-9CF3-006A61512DDD}" destId="{FACBBB12-A75F-4F62-9D42-F0DE825B904B}" srcOrd="1" destOrd="0" presId="urn:microsoft.com/office/officeart/2005/8/layout/orgChart1"/>
    <dgm:cxn modelId="{B376EF30-0398-4373-8141-1D40F9AF40A8}" type="presParOf" srcId="{F339D0B3-770F-4B30-9CF3-006A61512DDD}" destId="{D81F19E2-B794-4DE5-B973-92F818AE9FA8}" srcOrd="2" destOrd="0" presId="urn:microsoft.com/office/officeart/2005/8/layout/orgChart1"/>
    <dgm:cxn modelId="{1AEED528-73D8-462C-A0D7-934DD642F57B}" type="presParOf" srcId="{E9434947-3318-46BB-BD2C-272A0DC3048E}" destId="{E49B898D-A054-4B46-811F-F9BEEAEDCC4A}" srcOrd="2" destOrd="0" presId="urn:microsoft.com/office/officeart/2005/8/layout/orgChart1"/>
    <dgm:cxn modelId="{933034DE-C81B-4D2D-8734-11B38B5FC056}" type="presParOf" srcId="{8DB53706-CF4C-4E64-B8A2-05F8AF0FD59F}" destId="{9A590DB1-6AA4-427D-928F-708A5EEA4D42}" srcOrd="2" destOrd="0" presId="urn:microsoft.com/office/officeart/2005/8/layout/orgChart1"/>
    <dgm:cxn modelId="{6C1EE2EF-4F21-49C3-81AA-C82275AC9AD8}" type="presParOf" srcId="{8DB53706-CF4C-4E64-B8A2-05F8AF0FD59F}" destId="{01946933-E185-41D0-9E7B-FE72367CB691}" srcOrd="3" destOrd="0" presId="urn:microsoft.com/office/officeart/2005/8/layout/orgChart1"/>
    <dgm:cxn modelId="{6D0FAD2B-368A-4DE9-BA73-0F0A04905EA8}" type="presParOf" srcId="{01946933-E185-41D0-9E7B-FE72367CB691}" destId="{379D9859-9BFF-4AFF-BD69-4A2210FB0A34}" srcOrd="0" destOrd="0" presId="urn:microsoft.com/office/officeart/2005/8/layout/orgChart1"/>
    <dgm:cxn modelId="{8AA634DC-84C2-41A6-8E13-CA8CB700BED6}" type="presParOf" srcId="{379D9859-9BFF-4AFF-BD69-4A2210FB0A34}" destId="{8B49B5AF-662F-43E3-A042-FFA91E3CA12C}" srcOrd="0" destOrd="0" presId="urn:microsoft.com/office/officeart/2005/8/layout/orgChart1"/>
    <dgm:cxn modelId="{A325C755-6B4C-45E1-9BFA-6765D130F709}" type="presParOf" srcId="{379D9859-9BFF-4AFF-BD69-4A2210FB0A34}" destId="{44492A58-0050-4EAD-AD19-08A1F73E1EB6}" srcOrd="1" destOrd="0" presId="urn:microsoft.com/office/officeart/2005/8/layout/orgChart1"/>
    <dgm:cxn modelId="{732B35A1-D9F8-4E35-BD0D-2EA74CC310D7}" type="presParOf" srcId="{01946933-E185-41D0-9E7B-FE72367CB691}" destId="{559E36F3-E3E4-4E28-A930-71A1B2D187C2}" srcOrd="1" destOrd="0" presId="urn:microsoft.com/office/officeart/2005/8/layout/orgChart1"/>
    <dgm:cxn modelId="{2E7FB036-1441-4E88-83F7-03436C47F369}" type="presParOf" srcId="{559E36F3-E3E4-4E28-A930-71A1B2D187C2}" destId="{3415C566-7A0C-4C77-9F7E-20C83AC0B66F}" srcOrd="0" destOrd="0" presId="urn:microsoft.com/office/officeart/2005/8/layout/orgChart1"/>
    <dgm:cxn modelId="{6ADC7911-DD7D-422D-8C01-D1A4A2AE0682}" type="presParOf" srcId="{559E36F3-E3E4-4E28-A930-71A1B2D187C2}" destId="{35FB5C93-2B2C-415E-B227-30D077813259}" srcOrd="1" destOrd="0" presId="urn:microsoft.com/office/officeart/2005/8/layout/orgChart1"/>
    <dgm:cxn modelId="{E77CBF6E-8931-47DD-917A-DDA101F035E5}" type="presParOf" srcId="{35FB5C93-2B2C-415E-B227-30D077813259}" destId="{6FA1A500-4BA8-46EA-99B3-8BF9FE7B9653}" srcOrd="0" destOrd="0" presId="urn:microsoft.com/office/officeart/2005/8/layout/orgChart1"/>
    <dgm:cxn modelId="{FF94C8D0-25D0-4289-8303-873EC6937A18}" type="presParOf" srcId="{6FA1A500-4BA8-46EA-99B3-8BF9FE7B9653}" destId="{CB1C5018-78DD-4E5D-ABB3-0B034AFD7D16}" srcOrd="0" destOrd="0" presId="urn:microsoft.com/office/officeart/2005/8/layout/orgChart1"/>
    <dgm:cxn modelId="{81B0EACF-B15F-44A1-BECD-581E34FD9316}" type="presParOf" srcId="{6FA1A500-4BA8-46EA-99B3-8BF9FE7B9653}" destId="{F9F6199E-18D6-4213-BCD1-F27342C59323}" srcOrd="1" destOrd="0" presId="urn:microsoft.com/office/officeart/2005/8/layout/orgChart1"/>
    <dgm:cxn modelId="{30E0623E-61F4-4003-89F8-02F4A107DA80}" type="presParOf" srcId="{35FB5C93-2B2C-415E-B227-30D077813259}" destId="{C58CC5FA-156A-499D-97F7-9A2A8B4E5948}" srcOrd="1" destOrd="0" presId="urn:microsoft.com/office/officeart/2005/8/layout/orgChart1"/>
    <dgm:cxn modelId="{8E2F575F-E83B-421E-803C-21323CC6950F}" type="presParOf" srcId="{35FB5C93-2B2C-415E-B227-30D077813259}" destId="{A2DBBFDB-7B93-421D-8633-1B19758C50F9}" srcOrd="2" destOrd="0" presId="urn:microsoft.com/office/officeart/2005/8/layout/orgChart1"/>
    <dgm:cxn modelId="{0D717A70-B558-4977-8E75-A8A702EB8413}" type="presParOf" srcId="{01946933-E185-41D0-9E7B-FE72367CB691}" destId="{488D12FD-EE1C-4AF5-98CA-C70860D65627}" srcOrd="2" destOrd="0" presId="urn:microsoft.com/office/officeart/2005/8/layout/orgChart1"/>
    <dgm:cxn modelId="{1B4D0C0B-95D7-4316-AEEC-8D00EB623D1A}" type="presParOf" srcId="{20AB87C7-DB04-4392-B158-5A02322EA1B2}" destId="{247C3948-57E1-4209-B120-0D74AA5D97C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701E0E-2732-4EA9-887E-356CF80F81F1}"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pPr rtl="1"/>
          <a:endParaRPr lang="ar-SA"/>
        </a:p>
      </dgm:t>
    </dgm:pt>
    <dgm:pt modelId="{BA484750-16D3-406A-9C9D-5D28C538B680}">
      <dgm:prSet phldrT="[نص]" custT="1"/>
      <dgm:spPr/>
      <dgm:t>
        <a:bodyPr/>
        <a:lstStyle/>
        <a:p>
          <a:pPr rtl="1"/>
          <a:r>
            <a:rPr lang="ar-SA" sz="2800" b="1" dirty="0"/>
            <a:t>القاعد المندرجة</a:t>
          </a:r>
        </a:p>
      </dgm:t>
    </dgm:pt>
    <dgm:pt modelId="{2588923D-8456-4B6C-849C-8F840CB298AB}" type="parTrans" cxnId="{370CEB8F-B4F5-4DEC-82BD-E01EAF6516FB}">
      <dgm:prSet/>
      <dgm:spPr/>
      <dgm:t>
        <a:bodyPr/>
        <a:lstStyle/>
        <a:p>
          <a:pPr rtl="1"/>
          <a:endParaRPr lang="ar-SA"/>
        </a:p>
      </dgm:t>
    </dgm:pt>
    <dgm:pt modelId="{4D84A0FD-9E9E-4498-91DE-84FDD8469CAF}" type="sibTrans" cxnId="{370CEB8F-B4F5-4DEC-82BD-E01EAF6516FB}">
      <dgm:prSet/>
      <dgm:spPr/>
      <dgm:t>
        <a:bodyPr/>
        <a:lstStyle/>
        <a:p>
          <a:pPr rtl="1"/>
          <a:endParaRPr lang="ar-SA"/>
        </a:p>
      </dgm:t>
    </dgm:pt>
    <dgm:pt modelId="{4C35488B-FD01-46F5-8819-A5ADB8F9C935}">
      <dgm:prSet phldrT="[نص]" custT="1"/>
      <dgm:spPr/>
      <dgm:t>
        <a:bodyPr/>
        <a:lstStyle/>
        <a:p>
          <a:pPr rtl="1"/>
          <a:r>
            <a:rPr lang="ar-SA" sz="2800" b="1" dirty="0"/>
            <a:t>الأصل بقاء ما كان على ما كان</a:t>
          </a:r>
        </a:p>
      </dgm:t>
    </dgm:pt>
    <dgm:pt modelId="{5502EE3E-678A-4620-8BA2-A0FE06495929}" type="parTrans" cxnId="{13D8BFD0-F51D-489B-8397-22DE1B8485F5}">
      <dgm:prSet custT="1"/>
      <dgm:spPr/>
      <dgm:t>
        <a:bodyPr/>
        <a:lstStyle/>
        <a:p>
          <a:pPr rtl="1"/>
          <a:endParaRPr lang="ar-SA" sz="600" b="1"/>
        </a:p>
      </dgm:t>
    </dgm:pt>
    <dgm:pt modelId="{D3991C33-5DFE-4B77-944C-0778642AE3CE}" type="sibTrans" cxnId="{13D8BFD0-F51D-489B-8397-22DE1B8485F5}">
      <dgm:prSet/>
      <dgm:spPr/>
      <dgm:t>
        <a:bodyPr/>
        <a:lstStyle/>
        <a:p>
          <a:pPr rtl="1"/>
          <a:endParaRPr lang="ar-SA"/>
        </a:p>
      </dgm:t>
    </dgm:pt>
    <dgm:pt modelId="{6152F657-243B-47CF-8BCA-375609AB5D3E}">
      <dgm:prSet phldrT="[نص]" custT="1"/>
      <dgm:spPr/>
      <dgm:t>
        <a:bodyPr/>
        <a:lstStyle/>
        <a:p>
          <a:pPr rtl="1"/>
          <a:r>
            <a:rPr lang="ar-SA" sz="3600" b="1" dirty="0"/>
            <a:t>الأصل براءة الذمة</a:t>
          </a:r>
        </a:p>
      </dgm:t>
    </dgm:pt>
    <dgm:pt modelId="{D171E809-A6C7-486D-9630-9A570C9EDE6B}" type="parTrans" cxnId="{2DD085FC-6B6B-45EE-A2B4-E11E2D4AF374}">
      <dgm:prSet custT="1"/>
      <dgm:spPr/>
      <dgm:t>
        <a:bodyPr/>
        <a:lstStyle/>
        <a:p>
          <a:pPr rtl="1"/>
          <a:endParaRPr lang="ar-SA" sz="400" b="1"/>
        </a:p>
      </dgm:t>
    </dgm:pt>
    <dgm:pt modelId="{B0F40B94-E679-4C57-BBE2-96E7E5E1E627}" type="sibTrans" cxnId="{2DD085FC-6B6B-45EE-A2B4-E11E2D4AF374}">
      <dgm:prSet/>
      <dgm:spPr/>
      <dgm:t>
        <a:bodyPr/>
        <a:lstStyle/>
        <a:p>
          <a:pPr rtl="1"/>
          <a:endParaRPr lang="ar-SA"/>
        </a:p>
      </dgm:t>
    </dgm:pt>
    <dgm:pt modelId="{1C9359B6-4D9D-401D-8C7A-38E5915BB3F1}">
      <dgm:prSet phldrT="[نص]" custT="1"/>
      <dgm:spPr/>
      <dgm:t>
        <a:bodyPr/>
        <a:lstStyle/>
        <a:p>
          <a:pPr rtl="1"/>
          <a:r>
            <a:rPr lang="ar-SA" sz="3200" b="1" dirty="0"/>
            <a:t>الأصل في الأمور العارضة العدم</a:t>
          </a:r>
        </a:p>
      </dgm:t>
    </dgm:pt>
    <dgm:pt modelId="{3F30A696-8D93-4C79-8578-838B50C2D300}" type="parTrans" cxnId="{947FC04C-985C-4C09-A465-8F3E0E2E8AAB}">
      <dgm:prSet custT="1"/>
      <dgm:spPr/>
      <dgm:t>
        <a:bodyPr/>
        <a:lstStyle/>
        <a:p>
          <a:pPr rtl="1"/>
          <a:endParaRPr lang="ar-SA" sz="400" b="1"/>
        </a:p>
      </dgm:t>
    </dgm:pt>
    <dgm:pt modelId="{9011F274-2C16-4DC6-81CF-3F7E599537DE}" type="sibTrans" cxnId="{947FC04C-985C-4C09-A465-8F3E0E2E8AAB}">
      <dgm:prSet/>
      <dgm:spPr/>
      <dgm:t>
        <a:bodyPr/>
        <a:lstStyle/>
        <a:p>
          <a:pPr rtl="1"/>
          <a:endParaRPr lang="ar-SA"/>
        </a:p>
      </dgm:t>
    </dgm:pt>
    <dgm:pt modelId="{D4C835B8-AE2D-4395-9DB2-A196330F0196}">
      <dgm:prSet custT="1"/>
      <dgm:spPr/>
      <dgm:t>
        <a:bodyPr/>
        <a:lstStyle/>
        <a:p>
          <a:pPr rtl="1"/>
          <a:r>
            <a:rPr lang="ar-SA" sz="3200" b="1" dirty="0"/>
            <a:t>الأصل إضافة الحادث لأقرب أوقاته</a:t>
          </a:r>
        </a:p>
      </dgm:t>
    </dgm:pt>
    <dgm:pt modelId="{0D9093FC-0DF2-43D3-A02F-D5AF4FE4EB66}" type="parTrans" cxnId="{5D185648-3627-4890-9F0D-2A405E78E13D}">
      <dgm:prSet custT="1"/>
      <dgm:spPr/>
      <dgm:t>
        <a:bodyPr/>
        <a:lstStyle/>
        <a:p>
          <a:pPr rtl="1"/>
          <a:endParaRPr lang="ar-SA" sz="400" b="1"/>
        </a:p>
      </dgm:t>
    </dgm:pt>
    <dgm:pt modelId="{CFACA21B-A2E8-4046-8D92-AC792FF7E588}" type="sibTrans" cxnId="{5D185648-3627-4890-9F0D-2A405E78E13D}">
      <dgm:prSet/>
      <dgm:spPr/>
      <dgm:t>
        <a:bodyPr/>
        <a:lstStyle/>
        <a:p>
          <a:pPr rtl="1"/>
          <a:endParaRPr lang="ar-SA"/>
        </a:p>
      </dgm:t>
    </dgm:pt>
    <dgm:pt modelId="{162113F2-159D-4A92-AEB0-3746DCC06330}">
      <dgm:prSet custT="1"/>
      <dgm:spPr/>
      <dgm:t>
        <a:bodyPr/>
        <a:lstStyle/>
        <a:p>
          <a:pPr rtl="1"/>
          <a:r>
            <a:rPr lang="ar-SA" sz="3600" b="1" dirty="0"/>
            <a:t>الأصل في الأشياء الإباحة</a:t>
          </a:r>
        </a:p>
      </dgm:t>
    </dgm:pt>
    <dgm:pt modelId="{538BB61F-B7B7-49FB-B231-8AE11043E548}" type="parTrans" cxnId="{6713176F-1800-4C2B-904B-305F8FCAAAA3}">
      <dgm:prSet custT="1"/>
      <dgm:spPr/>
      <dgm:t>
        <a:bodyPr/>
        <a:lstStyle/>
        <a:p>
          <a:pPr rtl="1"/>
          <a:endParaRPr lang="ar-SA" sz="400" b="1"/>
        </a:p>
      </dgm:t>
    </dgm:pt>
    <dgm:pt modelId="{E2FBF604-1DEC-4149-99E3-50CC9EEAFED3}" type="sibTrans" cxnId="{6713176F-1800-4C2B-904B-305F8FCAAAA3}">
      <dgm:prSet/>
      <dgm:spPr/>
      <dgm:t>
        <a:bodyPr/>
        <a:lstStyle/>
        <a:p>
          <a:pPr rtl="1"/>
          <a:endParaRPr lang="ar-SA"/>
        </a:p>
      </dgm:t>
    </dgm:pt>
    <dgm:pt modelId="{2AC22964-7CC6-4554-B6E9-B103E96AE91C}">
      <dgm:prSet custT="1"/>
      <dgm:spPr/>
      <dgm:t>
        <a:bodyPr/>
        <a:lstStyle/>
        <a:p>
          <a:pPr rtl="1"/>
          <a:r>
            <a:rPr lang="ar-SA" sz="2400" b="1" dirty="0"/>
            <a:t>الأصل في </a:t>
          </a:r>
          <a:r>
            <a:rPr lang="ar-SA" sz="2400" b="1" dirty="0" err="1"/>
            <a:t>الأبضاع</a:t>
          </a:r>
          <a:r>
            <a:rPr lang="ar-SA" sz="2400" b="1" dirty="0"/>
            <a:t> واللحوم ومال المعصوم ونفسه التحريم</a:t>
          </a:r>
        </a:p>
      </dgm:t>
    </dgm:pt>
    <dgm:pt modelId="{A93C656C-41E9-45DA-8901-1342816AFB9C}" type="parTrans" cxnId="{501E1EC7-9134-4BE8-86F2-CD3ACB4041BD}">
      <dgm:prSet custT="1"/>
      <dgm:spPr/>
      <dgm:t>
        <a:bodyPr/>
        <a:lstStyle/>
        <a:p>
          <a:pPr rtl="1"/>
          <a:endParaRPr lang="ar-SA" sz="400" b="1"/>
        </a:p>
      </dgm:t>
    </dgm:pt>
    <dgm:pt modelId="{6D144E70-F092-430C-9483-1E9D5D2A6ECF}" type="sibTrans" cxnId="{501E1EC7-9134-4BE8-86F2-CD3ACB4041BD}">
      <dgm:prSet/>
      <dgm:spPr/>
      <dgm:t>
        <a:bodyPr/>
        <a:lstStyle/>
        <a:p>
          <a:pPr rtl="1"/>
          <a:endParaRPr lang="ar-SA"/>
        </a:p>
      </dgm:t>
    </dgm:pt>
    <dgm:pt modelId="{4D37E8B9-39FF-44CA-A416-E1F8C0215506}">
      <dgm:prSet custT="1"/>
      <dgm:spPr/>
      <dgm:t>
        <a:bodyPr/>
        <a:lstStyle/>
        <a:p>
          <a:pPr rtl="1"/>
          <a:r>
            <a:rPr lang="ar-SA" sz="3600" b="1" dirty="0"/>
            <a:t>لا عبرة بالظن البين خطؤه</a:t>
          </a:r>
        </a:p>
      </dgm:t>
    </dgm:pt>
    <dgm:pt modelId="{28771A42-309A-49A0-BB88-27F3F3A0196B}" type="parTrans" cxnId="{0457CBFD-A97A-4C6C-A30E-5E3B2B1D055A}">
      <dgm:prSet custT="1"/>
      <dgm:spPr/>
      <dgm:t>
        <a:bodyPr/>
        <a:lstStyle/>
        <a:p>
          <a:pPr rtl="1"/>
          <a:endParaRPr lang="ar-SA" sz="600" b="1"/>
        </a:p>
      </dgm:t>
    </dgm:pt>
    <dgm:pt modelId="{304DB65D-6A05-4ACF-912A-9E754B22F9A2}" type="sibTrans" cxnId="{0457CBFD-A97A-4C6C-A30E-5E3B2B1D055A}">
      <dgm:prSet/>
      <dgm:spPr/>
      <dgm:t>
        <a:bodyPr/>
        <a:lstStyle/>
        <a:p>
          <a:pPr rtl="1"/>
          <a:endParaRPr lang="ar-SA"/>
        </a:p>
      </dgm:t>
    </dgm:pt>
    <dgm:pt modelId="{772372BB-6F04-4EA2-987C-92E6E441C24D}" type="pres">
      <dgm:prSet presAssocID="{44701E0E-2732-4EA9-887E-356CF80F81F1}" presName="Name0" presStyleCnt="0">
        <dgm:presLayoutVars>
          <dgm:chPref val="1"/>
          <dgm:dir val="rev"/>
          <dgm:animOne val="branch"/>
          <dgm:animLvl val="lvl"/>
          <dgm:resizeHandles val="exact"/>
        </dgm:presLayoutVars>
      </dgm:prSet>
      <dgm:spPr/>
      <dgm:t>
        <a:bodyPr/>
        <a:lstStyle/>
        <a:p>
          <a:pPr rtl="1"/>
          <a:endParaRPr lang="ar-IQ"/>
        </a:p>
      </dgm:t>
    </dgm:pt>
    <dgm:pt modelId="{55B579E9-7231-4143-AEF5-16A7C7D6AF61}" type="pres">
      <dgm:prSet presAssocID="{BA484750-16D3-406A-9C9D-5D28C538B680}" presName="root1" presStyleCnt="0"/>
      <dgm:spPr/>
    </dgm:pt>
    <dgm:pt modelId="{B6785FE5-DF5F-44FD-88D0-D004983261BC}" type="pres">
      <dgm:prSet presAssocID="{BA484750-16D3-406A-9C9D-5D28C538B680}" presName="LevelOneTextNode" presStyleLbl="node0" presStyleIdx="0" presStyleCnt="1" custLinFactNeighborX="1827" custLinFactNeighborY="2777">
        <dgm:presLayoutVars>
          <dgm:chPref val="3"/>
        </dgm:presLayoutVars>
      </dgm:prSet>
      <dgm:spPr/>
      <dgm:t>
        <a:bodyPr/>
        <a:lstStyle/>
        <a:p>
          <a:pPr rtl="1"/>
          <a:endParaRPr lang="ar-IQ"/>
        </a:p>
      </dgm:t>
    </dgm:pt>
    <dgm:pt modelId="{28B0B782-DBD6-4A41-9601-691D5471AF30}" type="pres">
      <dgm:prSet presAssocID="{BA484750-16D3-406A-9C9D-5D28C538B680}" presName="level2hierChild" presStyleCnt="0"/>
      <dgm:spPr/>
    </dgm:pt>
    <dgm:pt modelId="{FEBA3D02-A70F-4312-8979-3C0F907C9CE6}" type="pres">
      <dgm:prSet presAssocID="{5502EE3E-678A-4620-8BA2-A0FE06495929}" presName="conn2-1" presStyleLbl="parChTrans1D2" presStyleIdx="0" presStyleCnt="7"/>
      <dgm:spPr/>
      <dgm:t>
        <a:bodyPr/>
        <a:lstStyle/>
        <a:p>
          <a:pPr rtl="1"/>
          <a:endParaRPr lang="ar-IQ"/>
        </a:p>
      </dgm:t>
    </dgm:pt>
    <dgm:pt modelId="{2ECFBF36-15CA-42CD-BD14-9C5E7B95BFD2}" type="pres">
      <dgm:prSet presAssocID="{5502EE3E-678A-4620-8BA2-A0FE06495929}" presName="connTx" presStyleLbl="parChTrans1D2" presStyleIdx="0" presStyleCnt="7"/>
      <dgm:spPr/>
      <dgm:t>
        <a:bodyPr/>
        <a:lstStyle/>
        <a:p>
          <a:pPr rtl="1"/>
          <a:endParaRPr lang="ar-IQ"/>
        </a:p>
      </dgm:t>
    </dgm:pt>
    <dgm:pt modelId="{2C66B6E1-8D9E-40B8-9139-D478849ABC86}" type="pres">
      <dgm:prSet presAssocID="{4C35488B-FD01-46F5-8819-A5ADB8F9C935}" presName="root2" presStyleCnt="0"/>
      <dgm:spPr/>
    </dgm:pt>
    <dgm:pt modelId="{CF0A5DFF-85D3-45CB-B45F-B661EB4FCDAB}" type="pres">
      <dgm:prSet presAssocID="{4C35488B-FD01-46F5-8819-A5ADB8F9C935}" presName="LevelTwoTextNode" presStyleLbl="node2" presStyleIdx="0" presStyleCnt="7" custScaleX="384083" custLinFactNeighborX="557" custLinFactNeighborY="14618">
        <dgm:presLayoutVars>
          <dgm:chPref val="3"/>
        </dgm:presLayoutVars>
      </dgm:prSet>
      <dgm:spPr/>
      <dgm:t>
        <a:bodyPr/>
        <a:lstStyle/>
        <a:p>
          <a:pPr rtl="1"/>
          <a:endParaRPr lang="ar-IQ"/>
        </a:p>
      </dgm:t>
    </dgm:pt>
    <dgm:pt modelId="{416B36EC-B5DA-476F-903D-635099D39A1A}" type="pres">
      <dgm:prSet presAssocID="{4C35488B-FD01-46F5-8819-A5ADB8F9C935}" presName="level3hierChild" presStyleCnt="0"/>
      <dgm:spPr/>
    </dgm:pt>
    <dgm:pt modelId="{0F08C6A7-FA8A-4E5C-B2EA-0374D113A0E6}" type="pres">
      <dgm:prSet presAssocID="{D171E809-A6C7-486D-9630-9A570C9EDE6B}" presName="conn2-1" presStyleLbl="parChTrans1D2" presStyleIdx="1" presStyleCnt="7"/>
      <dgm:spPr/>
      <dgm:t>
        <a:bodyPr/>
        <a:lstStyle/>
        <a:p>
          <a:pPr rtl="1"/>
          <a:endParaRPr lang="ar-IQ"/>
        </a:p>
      </dgm:t>
    </dgm:pt>
    <dgm:pt modelId="{15392100-F4B1-42EB-82D8-C8E32B6BC780}" type="pres">
      <dgm:prSet presAssocID="{D171E809-A6C7-486D-9630-9A570C9EDE6B}" presName="connTx" presStyleLbl="parChTrans1D2" presStyleIdx="1" presStyleCnt="7"/>
      <dgm:spPr/>
      <dgm:t>
        <a:bodyPr/>
        <a:lstStyle/>
        <a:p>
          <a:pPr rtl="1"/>
          <a:endParaRPr lang="ar-IQ"/>
        </a:p>
      </dgm:t>
    </dgm:pt>
    <dgm:pt modelId="{20CA54E2-0D99-4751-9271-A741E0DFDD02}" type="pres">
      <dgm:prSet presAssocID="{6152F657-243B-47CF-8BCA-375609AB5D3E}" presName="root2" presStyleCnt="0"/>
      <dgm:spPr/>
    </dgm:pt>
    <dgm:pt modelId="{0E71C638-A96C-4CD4-A4FE-00E89688F6F5}" type="pres">
      <dgm:prSet presAssocID="{6152F657-243B-47CF-8BCA-375609AB5D3E}" presName="LevelTwoTextNode" presStyleLbl="node2" presStyleIdx="1" presStyleCnt="7" custScaleX="388539" custLinFactNeighborX="1760" custLinFactNeighborY="7293">
        <dgm:presLayoutVars>
          <dgm:chPref val="3"/>
        </dgm:presLayoutVars>
      </dgm:prSet>
      <dgm:spPr/>
      <dgm:t>
        <a:bodyPr/>
        <a:lstStyle/>
        <a:p>
          <a:pPr rtl="1"/>
          <a:endParaRPr lang="ar-IQ"/>
        </a:p>
      </dgm:t>
    </dgm:pt>
    <dgm:pt modelId="{DB373D60-C9FA-469A-92A7-A657AF1323AF}" type="pres">
      <dgm:prSet presAssocID="{6152F657-243B-47CF-8BCA-375609AB5D3E}" presName="level3hierChild" presStyleCnt="0"/>
      <dgm:spPr/>
    </dgm:pt>
    <dgm:pt modelId="{9F0B2F6D-B4EC-4C81-9205-148FDEB40E1C}" type="pres">
      <dgm:prSet presAssocID="{3F30A696-8D93-4C79-8578-838B50C2D300}" presName="conn2-1" presStyleLbl="parChTrans1D2" presStyleIdx="2" presStyleCnt="7"/>
      <dgm:spPr/>
      <dgm:t>
        <a:bodyPr/>
        <a:lstStyle/>
        <a:p>
          <a:pPr rtl="1"/>
          <a:endParaRPr lang="ar-IQ"/>
        </a:p>
      </dgm:t>
    </dgm:pt>
    <dgm:pt modelId="{A73E9F1B-1BB5-4AA6-808E-5E0B168FF7C8}" type="pres">
      <dgm:prSet presAssocID="{3F30A696-8D93-4C79-8578-838B50C2D300}" presName="connTx" presStyleLbl="parChTrans1D2" presStyleIdx="2" presStyleCnt="7"/>
      <dgm:spPr/>
      <dgm:t>
        <a:bodyPr/>
        <a:lstStyle/>
        <a:p>
          <a:pPr rtl="1"/>
          <a:endParaRPr lang="ar-IQ"/>
        </a:p>
      </dgm:t>
    </dgm:pt>
    <dgm:pt modelId="{FD831278-86DE-4772-856D-FEB1695A1295}" type="pres">
      <dgm:prSet presAssocID="{1C9359B6-4D9D-401D-8C7A-38E5915BB3F1}" presName="root2" presStyleCnt="0"/>
      <dgm:spPr/>
    </dgm:pt>
    <dgm:pt modelId="{04AF097B-A7D3-4E5C-A685-1330BFD5270F}" type="pres">
      <dgm:prSet presAssocID="{1C9359B6-4D9D-401D-8C7A-38E5915BB3F1}" presName="LevelTwoTextNode" presStyleLbl="node2" presStyleIdx="2" presStyleCnt="7" custScaleX="386190" custScaleY="93299" custLinFactNeighborX="557" custLinFactNeighborY="14618">
        <dgm:presLayoutVars>
          <dgm:chPref val="3"/>
        </dgm:presLayoutVars>
      </dgm:prSet>
      <dgm:spPr/>
      <dgm:t>
        <a:bodyPr/>
        <a:lstStyle/>
        <a:p>
          <a:pPr rtl="1"/>
          <a:endParaRPr lang="ar-IQ"/>
        </a:p>
      </dgm:t>
    </dgm:pt>
    <dgm:pt modelId="{DC3C6E1E-3B6E-4810-A8DB-A210021EE7BF}" type="pres">
      <dgm:prSet presAssocID="{1C9359B6-4D9D-401D-8C7A-38E5915BB3F1}" presName="level3hierChild" presStyleCnt="0"/>
      <dgm:spPr/>
    </dgm:pt>
    <dgm:pt modelId="{A1167375-811F-48DA-A747-1F7E35A1C6CB}" type="pres">
      <dgm:prSet presAssocID="{0D9093FC-0DF2-43D3-A02F-D5AF4FE4EB66}" presName="conn2-1" presStyleLbl="parChTrans1D2" presStyleIdx="3" presStyleCnt="7"/>
      <dgm:spPr/>
      <dgm:t>
        <a:bodyPr/>
        <a:lstStyle/>
        <a:p>
          <a:pPr rtl="1"/>
          <a:endParaRPr lang="ar-IQ"/>
        </a:p>
      </dgm:t>
    </dgm:pt>
    <dgm:pt modelId="{64A9978F-30E4-43F1-A74C-C9C65FE1AC65}" type="pres">
      <dgm:prSet presAssocID="{0D9093FC-0DF2-43D3-A02F-D5AF4FE4EB66}" presName="connTx" presStyleLbl="parChTrans1D2" presStyleIdx="3" presStyleCnt="7"/>
      <dgm:spPr/>
      <dgm:t>
        <a:bodyPr/>
        <a:lstStyle/>
        <a:p>
          <a:pPr rtl="1"/>
          <a:endParaRPr lang="ar-IQ"/>
        </a:p>
      </dgm:t>
    </dgm:pt>
    <dgm:pt modelId="{5ADB22F4-4F00-48A1-808D-58C37D326DF0}" type="pres">
      <dgm:prSet presAssocID="{D4C835B8-AE2D-4395-9DB2-A196330F0196}" presName="root2" presStyleCnt="0"/>
      <dgm:spPr/>
    </dgm:pt>
    <dgm:pt modelId="{D56CD5A8-3A87-40C6-8424-0735A73A4D9F}" type="pres">
      <dgm:prSet presAssocID="{D4C835B8-AE2D-4395-9DB2-A196330F0196}" presName="LevelTwoTextNode" presStyleLbl="node2" presStyleIdx="3" presStyleCnt="7" custScaleX="386975" custLinFactNeighborX="557" custLinFactNeighborY="14618">
        <dgm:presLayoutVars>
          <dgm:chPref val="3"/>
        </dgm:presLayoutVars>
      </dgm:prSet>
      <dgm:spPr/>
      <dgm:t>
        <a:bodyPr/>
        <a:lstStyle/>
        <a:p>
          <a:pPr rtl="1"/>
          <a:endParaRPr lang="ar-IQ"/>
        </a:p>
      </dgm:t>
    </dgm:pt>
    <dgm:pt modelId="{CB4FFB96-449D-4006-8C8C-F93C3CDDF702}" type="pres">
      <dgm:prSet presAssocID="{D4C835B8-AE2D-4395-9DB2-A196330F0196}" presName="level3hierChild" presStyleCnt="0"/>
      <dgm:spPr/>
    </dgm:pt>
    <dgm:pt modelId="{9BA39AD5-6797-44B0-A786-FCC5FE2AEE14}" type="pres">
      <dgm:prSet presAssocID="{538BB61F-B7B7-49FB-B231-8AE11043E548}" presName="conn2-1" presStyleLbl="parChTrans1D2" presStyleIdx="4" presStyleCnt="7"/>
      <dgm:spPr/>
      <dgm:t>
        <a:bodyPr/>
        <a:lstStyle/>
        <a:p>
          <a:pPr rtl="1"/>
          <a:endParaRPr lang="ar-IQ"/>
        </a:p>
      </dgm:t>
    </dgm:pt>
    <dgm:pt modelId="{92375F18-DFD1-46F0-B545-4E1949C43478}" type="pres">
      <dgm:prSet presAssocID="{538BB61F-B7B7-49FB-B231-8AE11043E548}" presName="connTx" presStyleLbl="parChTrans1D2" presStyleIdx="4" presStyleCnt="7"/>
      <dgm:spPr/>
      <dgm:t>
        <a:bodyPr/>
        <a:lstStyle/>
        <a:p>
          <a:pPr rtl="1"/>
          <a:endParaRPr lang="ar-IQ"/>
        </a:p>
      </dgm:t>
    </dgm:pt>
    <dgm:pt modelId="{6383F6C8-CA19-48A9-9466-1C08984953E5}" type="pres">
      <dgm:prSet presAssocID="{162113F2-159D-4A92-AEB0-3746DCC06330}" presName="root2" presStyleCnt="0"/>
      <dgm:spPr/>
    </dgm:pt>
    <dgm:pt modelId="{7A9AA998-14A2-4264-A3BA-7DFEBB979B7F}" type="pres">
      <dgm:prSet presAssocID="{162113F2-159D-4A92-AEB0-3746DCC06330}" presName="LevelTwoTextNode" presStyleLbl="node2" presStyleIdx="4" presStyleCnt="7" custScaleX="389230" custLinFactNeighborX="557" custLinFactNeighborY="14618">
        <dgm:presLayoutVars>
          <dgm:chPref val="3"/>
        </dgm:presLayoutVars>
      </dgm:prSet>
      <dgm:spPr/>
      <dgm:t>
        <a:bodyPr/>
        <a:lstStyle/>
        <a:p>
          <a:pPr rtl="1"/>
          <a:endParaRPr lang="ar-IQ"/>
        </a:p>
      </dgm:t>
    </dgm:pt>
    <dgm:pt modelId="{E8A2A92C-C303-449C-B1EE-DFBBED6BC962}" type="pres">
      <dgm:prSet presAssocID="{162113F2-159D-4A92-AEB0-3746DCC06330}" presName="level3hierChild" presStyleCnt="0"/>
      <dgm:spPr/>
    </dgm:pt>
    <dgm:pt modelId="{A5E42B1D-5F1A-443E-841C-9BEC4E7B0542}" type="pres">
      <dgm:prSet presAssocID="{A93C656C-41E9-45DA-8901-1342816AFB9C}" presName="conn2-1" presStyleLbl="parChTrans1D2" presStyleIdx="5" presStyleCnt="7"/>
      <dgm:spPr/>
      <dgm:t>
        <a:bodyPr/>
        <a:lstStyle/>
        <a:p>
          <a:pPr rtl="1"/>
          <a:endParaRPr lang="ar-IQ"/>
        </a:p>
      </dgm:t>
    </dgm:pt>
    <dgm:pt modelId="{C77E5FBA-A55F-4965-94AD-B9786AE7E5C8}" type="pres">
      <dgm:prSet presAssocID="{A93C656C-41E9-45DA-8901-1342816AFB9C}" presName="connTx" presStyleLbl="parChTrans1D2" presStyleIdx="5" presStyleCnt="7"/>
      <dgm:spPr/>
      <dgm:t>
        <a:bodyPr/>
        <a:lstStyle/>
        <a:p>
          <a:pPr rtl="1"/>
          <a:endParaRPr lang="ar-IQ"/>
        </a:p>
      </dgm:t>
    </dgm:pt>
    <dgm:pt modelId="{1841AA51-746F-4B5D-B656-E404A5E542CC}" type="pres">
      <dgm:prSet presAssocID="{2AC22964-7CC6-4554-B6E9-B103E96AE91C}" presName="root2" presStyleCnt="0"/>
      <dgm:spPr/>
    </dgm:pt>
    <dgm:pt modelId="{9DC03DED-7CE3-4FB7-8231-B3185E3228B7}" type="pres">
      <dgm:prSet presAssocID="{2AC22964-7CC6-4554-B6E9-B103E96AE91C}" presName="LevelTwoTextNode" presStyleLbl="node2" presStyleIdx="5" presStyleCnt="7" custScaleX="389681" custLinFactNeighborX="557" custLinFactNeighborY="14618">
        <dgm:presLayoutVars>
          <dgm:chPref val="3"/>
        </dgm:presLayoutVars>
      </dgm:prSet>
      <dgm:spPr/>
      <dgm:t>
        <a:bodyPr/>
        <a:lstStyle/>
        <a:p>
          <a:pPr rtl="1"/>
          <a:endParaRPr lang="ar-IQ"/>
        </a:p>
      </dgm:t>
    </dgm:pt>
    <dgm:pt modelId="{ECD88A67-5D7B-4137-8A14-1302E50E8A87}" type="pres">
      <dgm:prSet presAssocID="{2AC22964-7CC6-4554-B6E9-B103E96AE91C}" presName="level3hierChild" presStyleCnt="0"/>
      <dgm:spPr/>
    </dgm:pt>
    <dgm:pt modelId="{284AF6AD-ED9C-426F-BB27-270CFCA60374}" type="pres">
      <dgm:prSet presAssocID="{28771A42-309A-49A0-BB88-27F3F3A0196B}" presName="conn2-1" presStyleLbl="parChTrans1D2" presStyleIdx="6" presStyleCnt="7"/>
      <dgm:spPr/>
      <dgm:t>
        <a:bodyPr/>
        <a:lstStyle/>
        <a:p>
          <a:pPr rtl="1"/>
          <a:endParaRPr lang="ar-IQ"/>
        </a:p>
      </dgm:t>
    </dgm:pt>
    <dgm:pt modelId="{20945042-362B-43E2-BA5D-0C8825FDCE87}" type="pres">
      <dgm:prSet presAssocID="{28771A42-309A-49A0-BB88-27F3F3A0196B}" presName="connTx" presStyleLbl="parChTrans1D2" presStyleIdx="6" presStyleCnt="7"/>
      <dgm:spPr/>
      <dgm:t>
        <a:bodyPr/>
        <a:lstStyle/>
        <a:p>
          <a:pPr rtl="1"/>
          <a:endParaRPr lang="ar-IQ"/>
        </a:p>
      </dgm:t>
    </dgm:pt>
    <dgm:pt modelId="{94320D8E-A663-4ABD-B839-35C141B45896}" type="pres">
      <dgm:prSet presAssocID="{4D37E8B9-39FF-44CA-A416-E1F8C0215506}" presName="root2" presStyleCnt="0"/>
      <dgm:spPr/>
    </dgm:pt>
    <dgm:pt modelId="{5E70A3FF-89FF-4581-9B05-DF1BA4AD2FD7}" type="pres">
      <dgm:prSet presAssocID="{4D37E8B9-39FF-44CA-A416-E1F8C0215506}" presName="LevelTwoTextNode" presStyleLbl="node2" presStyleIdx="6" presStyleCnt="7" custScaleX="388119" custLinFactNeighborX="557" custLinFactNeighborY="14618">
        <dgm:presLayoutVars>
          <dgm:chPref val="3"/>
        </dgm:presLayoutVars>
      </dgm:prSet>
      <dgm:spPr/>
      <dgm:t>
        <a:bodyPr/>
        <a:lstStyle/>
        <a:p>
          <a:pPr rtl="1"/>
          <a:endParaRPr lang="ar-IQ"/>
        </a:p>
      </dgm:t>
    </dgm:pt>
    <dgm:pt modelId="{E8FD71B4-1F0F-41D1-A684-F6CB1A24F7C3}" type="pres">
      <dgm:prSet presAssocID="{4D37E8B9-39FF-44CA-A416-E1F8C0215506}" presName="level3hierChild" presStyleCnt="0"/>
      <dgm:spPr/>
    </dgm:pt>
  </dgm:ptLst>
  <dgm:cxnLst>
    <dgm:cxn modelId="{370CEB8F-B4F5-4DEC-82BD-E01EAF6516FB}" srcId="{44701E0E-2732-4EA9-887E-356CF80F81F1}" destId="{BA484750-16D3-406A-9C9D-5D28C538B680}" srcOrd="0" destOrd="0" parTransId="{2588923D-8456-4B6C-849C-8F840CB298AB}" sibTransId="{4D84A0FD-9E9E-4498-91DE-84FDD8469CAF}"/>
    <dgm:cxn modelId="{9301FBAF-3C73-49DC-9065-BAED59A4B726}" type="presOf" srcId="{162113F2-159D-4A92-AEB0-3746DCC06330}" destId="{7A9AA998-14A2-4264-A3BA-7DFEBB979B7F}" srcOrd="0" destOrd="0" presId="urn:microsoft.com/office/officeart/2008/layout/HorizontalMultiLevelHierarchy"/>
    <dgm:cxn modelId="{501E1EC7-9134-4BE8-86F2-CD3ACB4041BD}" srcId="{BA484750-16D3-406A-9C9D-5D28C538B680}" destId="{2AC22964-7CC6-4554-B6E9-B103E96AE91C}" srcOrd="5" destOrd="0" parTransId="{A93C656C-41E9-45DA-8901-1342816AFB9C}" sibTransId="{6D144E70-F092-430C-9483-1E9D5D2A6ECF}"/>
    <dgm:cxn modelId="{775472AF-ABEC-44B0-A265-C503886D58A9}" type="presOf" srcId="{1C9359B6-4D9D-401D-8C7A-38E5915BB3F1}" destId="{04AF097B-A7D3-4E5C-A685-1330BFD5270F}" srcOrd="0" destOrd="0" presId="urn:microsoft.com/office/officeart/2008/layout/HorizontalMultiLevelHierarchy"/>
    <dgm:cxn modelId="{2DD085FC-6B6B-45EE-A2B4-E11E2D4AF374}" srcId="{BA484750-16D3-406A-9C9D-5D28C538B680}" destId="{6152F657-243B-47CF-8BCA-375609AB5D3E}" srcOrd="1" destOrd="0" parTransId="{D171E809-A6C7-486D-9630-9A570C9EDE6B}" sibTransId="{B0F40B94-E679-4C57-BBE2-96E7E5E1E627}"/>
    <dgm:cxn modelId="{A4AD0408-971B-46BA-BD17-8A787C019933}" type="presOf" srcId="{0D9093FC-0DF2-43D3-A02F-D5AF4FE4EB66}" destId="{64A9978F-30E4-43F1-A74C-C9C65FE1AC65}" srcOrd="1" destOrd="0" presId="urn:microsoft.com/office/officeart/2008/layout/HorizontalMultiLevelHierarchy"/>
    <dgm:cxn modelId="{145DCF3B-BE2E-4936-95F5-7B19FEC940BF}" type="presOf" srcId="{538BB61F-B7B7-49FB-B231-8AE11043E548}" destId="{9BA39AD5-6797-44B0-A786-FCC5FE2AEE14}" srcOrd="0" destOrd="0" presId="urn:microsoft.com/office/officeart/2008/layout/HorizontalMultiLevelHierarchy"/>
    <dgm:cxn modelId="{5EFB1955-1821-438D-B120-DDCE8FADCF9E}" type="presOf" srcId="{44701E0E-2732-4EA9-887E-356CF80F81F1}" destId="{772372BB-6F04-4EA2-987C-92E6E441C24D}" srcOrd="0" destOrd="0" presId="urn:microsoft.com/office/officeart/2008/layout/HorizontalMultiLevelHierarchy"/>
    <dgm:cxn modelId="{286B7424-7BB0-4E0C-B7D8-45BB4E344AA9}" type="presOf" srcId="{3F30A696-8D93-4C79-8578-838B50C2D300}" destId="{9F0B2F6D-B4EC-4C81-9205-148FDEB40E1C}" srcOrd="0" destOrd="0" presId="urn:microsoft.com/office/officeart/2008/layout/HorizontalMultiLevelHierarchy"/>
    <dgm:cxn modelId="{5D185648-3627-4890-9F0D-2A405E78E13D}" srcId="{BA484750-16D3-406A-9C9D-5D28C538B680}" destId="{D4C835B8-AE2D-4395-9DB2-A196330F0196}" srcOrd="3" destOrd="0" parTransId="{0D9093FC-0DF2-43D3-A02F-D5AF4FE4EB66}" sibTransId="{CFACA21B-A2E8-4046-8D92-AC792FF7E588}"/>
    <dgm:cxn modelId="{8939625E-002D-4B9F-BF80-460BE9B5CE2F}" type="presOf" srcId="{538BB61F-B7B7-49FB-B231-8AE11043E548}" destId="{92375F18-DFD1-46F0-B545-4E1949C43478}" srcOrd="1" destOrd="0" presId="urn:microsoft.com/office/officeart/2008/layout/HorizontalMultiLevelHierarchy"/>
    <dgm:cxn modelId="{51D10905-C3D2-4B36-9085-47CDEC234B58}" type="presOf" srcId="{0D9093FC-0DF2-43D3-A02F-D5AF4FE4EB66}" destId="{A1167375-811F-48DA-A747-1F7E35A1C6CB}" srcOrd="0" destOrd="0" presId="urn:microsoft.com/office/officeart/2008/layout/HorizontalMultiLevelHierarchy"/>
    <dgm:cxn modelId="{26360906-8C5E-4705-9E5C-01BF442AB185}" type="presOf" srcId="{4C35488B-FD01-46F5-8819-A5ADB8F9C935}" destId="{CF0A5DFF-85D3-45CB-B45F-B661EB4FCDAB}" srcOrd="0" destOrd="0" presId="urn:microsoft.com/office/officeart/2008/layout/HorizontalMultiLevelHierarchy"/>
    <dgm:cxn modelId="{B916EBAF-7F53-4A6B-AB88-D5300DA70E3C}" type="presOf" srcId="{6152F657-243B-47CF-8BCA-375609AB5D3E}" destId="{0E71C638-A96C-4CD4-A4FE-00E89688F6F5}" srcOrd="0" destOrd="0" presId="urn:microsoft.com/office/officeart/2008/layout/HorizontalMultiLevelHierarchy"/>
    <dgm:cxn modelId="{947FC04C-985C-4C09-A465-8F3E0E2E8AAB}" srcId="{BA484750-16D3-406A-9C9D-5D28C538B680}" destId="{1C9359B6-4D9D-401D-8C7A-38E5915BB3F1}" srcOrd="2" destOrd="0" parTransId="{3F30A696-8D93-4C79-8578-838B50C2D300}" sibTransId="{9011F274-2C16-4DC6-81CF-3F7E599537DE}"/>
    <dgm:cxn modelId="{6713176F-1800-4C2B-904B-305F8FCAAAA3}" srcId="{BA484750-16D3-406A-9C9D-5D28C538B680}" destId="{162113F2-159D-4A92-AEB0-3746DCC06330}" srcOrd="4" destOrd="0" parTransId="{538BB61F-B7B7-49FB-B231-8AE11043E548}" sibTransId="{E2FBF604-1DEC-4149-99E3-50CC9EEAFED3}"/>
    <dgm:cxn modelId="{05EF2060-36C6-47EA-97FC-CF55EA1B6393}" type="presOf" srcId="{D171E809-A6C7-486D-9630-9A570C9EDE6B}" destId="{15392100-F4B1-42EB-82D8-C8E32B6BC780}" srcOrd="1" destOrd="0" presId="urn:microsoft.com/office/officeart/2008/layout/HorizontalMultiLevelHierarchy"/>
    <dgm:cxn modelId="{13D8BFD0-F51D-489B-8397-22DE1B8485F5}" srcId="{BA484750-16D3-406A-9C9D-5D28C538B680}" destId="{4C35488B-FD01-46F5-8819-A5ADB8F9C935}" srcOrd="0" destOrd="0" parTransId="{5502EE3E-678A-4620-8BA2-A0FE06495929}" sibTransId="{D3991C33-5DFE-4B77-944C-0778642AE3CE}"/>
    <dgm:cxn modelId="{354B6565-930D-4E72-A6B7-50021F1B33D8}" type="presOf" srcId="{28771A42-309A-49A0-BB88-27F3F3A0196B}" destId="{20945042-362B-43E2-BA5D-0C8825FDCE87}" srcOrd="1" destOrd="0" presId="urn:microsoft.com/office/officeart/2008/layout/HorizontalMultiLevelHierarchy"/>
    <dgm:cxn modelId="{C197EAF2-3E33-4579-8995-EF47C13EEF08}" type="presOf" srcId="{D171E809-A6C7-486D-9630-9A570C9EDE6B}" destId="{0F08C6A7-FA8A-4E5C-B2EA-0374D113A0E6}" srcOrd="0" destOrd="0" presId="urn:microsoft.com/office/officeart/2008/layout/HorizontalMultiLevelHierarchy"/>
    <dgm:cxn modelId="{46170211-6118-4065-851A-3D419FC01427}" type="presOf" srcId="{28771A42-309A-49A0-BB88-27F3F3A0196B}" destId="{284AF6AD-ED9C-426F-BB27-270CFCA60374}" srcOrd="0" destOrd="0" presId="urn:microsoft.com/office/officeart/2008/layout/HorizontalMultiLevelHierarchy"/>
    <dgm:cxn modelId="{292B35FB-F9AB-4C1E-8893-5CFDAC0AA00A}" type="presOf" srcId="{5502EE3E-678A-4620-8BA2-A0FE06495929}" destId="{FEBA3D02-A70F-4312-8979-3C0F907C9CE6}" srcOrd="0" destOrd="0" presId="urn:microsoft.com/office/officeart/2008/layout/HorizontalMultiLevelHierarchy"/>
    <dgm:cxn modelId="{8AC1FE48-3298-4142-B1B0-C16D34F334F3}" type="presOf" srcId="{5502EE3E-678A-4620-8BA2-A0FE06495929}" destId="{2ECFBF36-15CA-42CD-BD14-9C5E7B95BFD2}" srcOrd="1" destOrd="0" presId="urn:microsoft.com/office/officeart/2008/layout/HorizontalMultiLevelHierarchy"/>
    <dgm:cxn modelId="{E3952EE4-E7FF-4194-8024-1A4F2245F02F}" type="presOf" srcId="{A93C656C-41E9-45DA-8901-1342816AFB9C}" destId="{C77E5FBA-A55F-4965-94AD-B9786AE7E5C8}" srcOrd="1" destOrd="0" presId="urn:microsoft.com/office/officeart/2008/layout/HorizontalMultiLevelHierarchy"/>
    <dgm:cxn modelId="{F9B40009-4F75-45BF-9EE8-33E071029676}" type="presOf" srcId="{BA484750-16D3-406A-9C9D-5D28C538B680}" destId="{B6785FE5-DF5F-44FD-88D0-D004983261BC}" srcOrd="0" destOrd="0" presId="urn:microsoft.com/office/officeart/2008/layout/HorizontalMultiLevelHierarchy"/>
    <dgm:cxn modelId="{D0849841-8BD3-4A0C-93B7-6FC970018730}" type="presOf" srcId="{4D37E8B9-39FF-44CA-A416-E1F8C0215506}" destId="{5E70A3FF-89FF-4581-9B05-DF1BA4AD2FD7}" srcOrd="0" destOrd="0" presId="urn:microsoft.com/office/officeart/2008/layout/HorizontalMultiLevelHierarchy"/>
    <dgm:cxn modelId="{E23FC005-4200-4455-BA65-63D87F27E880}" type="presOf" srcId="{3F30A696-8D93-4C79-8578-838B50C2D300}" destId="{A73E9F1B-1BB5-4AA6-808E-5E0B168FF7C8}" srcOrd="1" destOrd="0" presId="urn:microsoft.com/office/officeart/2008/layout/HorizontalMultiLevelHierarchy"/>
    <dgm:cxn modelId="{0457CBFD-A97A-4C6C-A30E-5E3B2B1D055A}" srcId="{BA484750-16D3-406A-9C9D-5D28C538B680}" destId="{4D37E8B9-39FF-44CA-A416-E1F8C0215506}" srcOrd="6" destOrd="0" parTransId="{28771A42-309A-49A0-BB88-27F3F3A0196B}" sibTransId="{304DB65D-6A05-4ACF-912A-9E754B22F9A2}"/>
    <dgm:cxn modelId="{2A8F0732-57AD-4302-9D69-0866509F03AC}" type="presOf" srcId="{2AC22964-7CC6-4554-B6E9-B103E96AE91C}" destId="{9DC03DED-7CE3-4FB7-8231-B3185E3228B7}" srcOrd="0" destOrd="0" presId="urn:microsoft.com/office/officeart/2008/layout/HorizontalMultiLevelHierarchy"/>
    <dgm:cxn modelId="{414216A5-C8F0-4A74-B009-9C6CF3F11733}" type="presOf" srcId="{D4C835B8-AE2D-4395-9DB2-A196330F0196}" destId="{D56CD5A8-3A87-40C6-8424-0735A73A4D9F}" srcOrd="0" destOrd="0" presId="urn:microsoft.com/office/officeart/2008/layout/HorizontalMultiLevelHierarchy"/>
    <dgm:cxn modelId="{5D8F080C-60FE-4CC0-9E87-70C679B6BA3F}" type="presOf" srcId="{A93C656C-41E9-45DA-8901-1342816AFB9C}" destId="{A5E42B1D-5F1A-443E-841C-9BEC4E7B0542}" srcOrd="0" destOrd="0" presId="urn:microsoft.com/office/officeart/2008/layout/HorizontalMultiLevelHierarchy"/>
    <dgm:cxn modelId="{103A591F-A4F4-4BAF-AD5B-66C610EB87C8}" type="presParOf" srcId="{772372BB-6F04-4EA2-987C-92E6E441C24D}" destId="{55B579E9-7231-4143-AEF5-16A7C7D6AF61}" srcOrd="0" destOrd="0" presId="urn:microsoft.com/office/officeart/2008/layout/HorizontalMultiLevelHierarchy"/>
    <dgm:cxn modelId="{036D2AB6-8DA2-40BA-84EA-0021BCA2A422}" type="presParOf" srcId="{55B579E9-7231-4143-AEF5-16A7C7D6AF61}" destId="{B6785FE5-DF5F-44FD-88D0-D004983261BC}" srcOrd="0" destOrd="0" presId="urn:microsoft.com/office/officeart/2008/layout/HorizontalMultiLevelHierarchy"/>
    <dgm:cxn modelId="{EE272399-5C29-4A56-AAF0-4BF400BC90EE}" type="presParOf" srcId="{55B579E9-7231-4143-AEF5-16A7C7D6AF61}" destId="{28B0B782-DBD6-4A41-9601-691D5471AF30}" srcOrd="1" destOrd="0" presId="urn:microsoft.com/office/officeart/2008/layout/HorizontalMultiLevelHierarchy"/>
    <dgm:cxn modelId="{6FFCAFC9-6097-44FA-B7BC-C70F4118C68F}" type="presParOf" srcId="{28B0B782-DBD6-4A41-9601-691D5471AF30}" destId="{FEBA3D02-A70F-4312-8979-3C0F907C9CE6}" srcOrd="0" destOrd="0" presId="urn:microsoft.com/office/officeart/2008/layout/HorizontalMultiLevelHierarchy"/>
    <dgm:cxn modelId="{C360E591-108E-4A0C-9516-8D15738191E3}" type="presParOf" srcId="{FEBA3D02-A70F-4312-8979-3C0F907C9CE6}" destId="{2ECFBF36-15CA-42CD-BD14-9C5E7B95BFD2}" srcOrd="0" destOrd="0" presId="urn:microsoft.com/office/officeart/2008/layout/HorizontalMultiLevelHierarchy"/>
    <dgm:cxn modelId="{68DA8B17-568B-4BF1-A728-5FBF7A0043DF}" type="presParOf" srcId="{28B0B782-DBD6-4A41-9601-691D5471AF30}" destId="{2C66B6E1-8D9E-40B8-9139-D478849ABC86}" srcOrd="1" destOrd="0" presId="urn:microsoft.com/office/officeart/2008/layout/HorizontalMultiLevelHierarchy"/>
    <dgm:cxn modelId="{4907B698-4621-489E-8D33-99440D6F97CC}" type="presParOf" srcId="{2C66B6E1-8D9E-40B8-9139-D478849ABC86}" destId="{CF0A5DFF-85D3-45CB-B45F-B661EB4FCDAB}" srcOrd="0" destOrd="0" presId="urn:microsoft.com/office/officeart/2008/layout/HorizontalMultiLevelHierarchy"/>
    <dgm:cxn modelId="{5D69F85D-AA68-49F5-A06B-52EBA253DC8A}" type="presParOf" srcId="{2C66B6E1-8D9E-40B8-9139-D478849ABC86}" destId="{416B36EC-B5DA-476F-903D-635099D39A1A}" srcOrd="1" destOrd="0" presId="urn:microsoft.com/office/officeart/2008/layout/HorizontalMultiLevelHierarchy"/>
    <dgm:cxn modelId="{CC249AED-EF43-480B-A606-1395139B8485}" type="presParOf" srcId="{28B0B782-DBD6-4A41-9601-691D5471AF30}" destId="{0F08C6A7-FA8A-4E5C-B2EA-0374D113A0E6}" srcOrd="2" destOrd="0" presId="urn:microsoft.com/office/officeart/2008/layout/HorizontalMultiLevelHierarchy"/>
    <dgm:cxn modelId="{B5524CFB-F05E-4147-9B90-4BBD8EE009D0}" type="presParOf" srcId="{0F08C6A7-FA8A-4E5C-B2EA-0374D113A0E6}" destId="{15392100-F4B1-42EB-82D8-C8E32B6BC780}" srcOrd="0" destOrd="0" presId="urn:microsoft.com/office/officeart/2008/layout/HorizontalMultiLevelHierarchy"/>
    <dgm:cxn modelId="{286508E6-35FF-4C35-B29E-395C6DC2D905}" type="presParOf" srcId="{28B0B782-DBD6-4A41-9601-691D5471AF30}" destId="{20CA54E2-0D99-4751-9271-A741E0DFDD02}" srcOrd="3" destOrd="0" presId="urn:microsoft.com/office/officeart/2008/layout/HorizontalMultiLevelHierarchy"/>
    <dgm:cxn modelId="{45E1B9D2-3C1B-41F8-95B2-51F4239F1E5B}" type="presParOf" srcId="{20CA54E2-0D99-4751-9271-A741E0DFDD02}" destId="{0E71C638-A96C-4CD4-A4FE-00E89688F6F5}" srcOrd="0" destOrd="0" presId="urn:microsoft.com/office/officeart/2008/layout/HorizontalMultiLevelHierarchy"/>
    <dgm:cxn modelId="{6C27FB6F-4D33-4B25-9B8B-74D187F88B03}" type="presParOf" srcId="{20CA54E2-0D99-4751-9271-A741E0DFDD02}" destId="{DB373D60-C9FA-469A-92A7-A657AF1323AF}" srcOrd="1" destOrd="0" presId="urn:microsoft.com/office/officeart/2008/layout/HorizontalMultiLevelHierarchy"/>
    <dgm:cxn modelId="{4BB0D2D0-586D-4BA2-8A11-CF562668235B}" type="presParOf" srcId="{28B0B782-DBD6-4A41-9601-691D5471AF30}" destId="{9F0B2F6D-B4EC-4C81-9205-148FDEB40E1C}" srcOrd="4" destOrd="0" presId="urn:microsoft.com/office/officeart/2008/layout/HorizontalMultiLevelHierarchy"/>
    <dgm:cxn modelId="{0DCFFE7D-FDCD-42DD-BAEB-2C66A6F41EBC}" type="presParOf" srcId="{9F0B2F6D-B4EC-4C81-9205-148FDEB40E1C}" destId="{A73E9F1B-1BB5-4AA6-808E-5E0B168FF7C8}" srcOrd="0" destOrd="0" presId="urn:microsoft.com/office/officeart/2008/layout/HorizontalMultiLevelHierarchy"/>
    <dgm:cxn modelId="{0691BEB3-7806-4EA6-B582-B13C5EC5D6F5}" type="presParOf" srcId="{28B0B782-DBD6-4A41-9601-691D5471AF30}" destId="{FD831278-86DE-4772-856D-FEB1695A1295}" srcOrd="5" destOrd="0" presId="urn:microsoft.com/office/officeart/2008/layout/HorizontalMultiLevelHierarchy"/>
    <dgm:cxn modelId="{A483AFC2-4D1C-481E-B977-88F365D92ACF}" type="presParOf" srcId="{FD831278-86DE-4772-856D-FEB1695A1295}" destId="{04AF097B-A7D3-4E5C-A685-1330BFD5270F}" srcOrd="0" destOrd="0" presId="urn:microsoft.com/office/officeart/2008/layout/HorizontalMultiLevelHierarchy"/>
    <dgm:cxn modelId="{F7D8C3A0-F3F3-4297-BE60-82DA2AF982F5}" type="presParOf" srcId="{FD831278-86DE-4772-856D-FEB1695A1295}" destId="{DC3C6E1E-3B6E-4810-A8DB-A210021EE7BF}" srcOrd="1" destOrd="0" presId="urn:microsoft.com/office/officeart/2008/layout/HorizontalMultiLevelHierarchy"/>
    <dgm:cxn modelId="{2296B9AC-0BEE-4A93-A333-56175B34025A}" type="presParOf" srcId="{28B0B782-DBD6-4A41-9601-691D5471AF30}" destId="{A1167375-811F-48DA-A747-1F7E35A1C6CB}" srcOrd="6" destOrd="0" presId="urn:microsoft.com/office/officeart/2008/layout/HorizontalMultiLevelHierarchy"/>
    <dgm:cxn modelId="{6B47CF2A-1BDB-476B-937E-8F53FD54EEA8}" type="presParOf" srcId="{A1167375-811F-48DA-A747-1F7E35A1C6CB}" destId="{64A9978F-30E4-43F1-A74C-C9C65FE1AC65}" srcOrd="0" destOrd="0" presId="urn:microsoft.com/office/officeart/2008/layout/HorizontalMultiLevelHierarchy"/>
    <dgm:cxn modelId="{87EA95BD-773C-4A27-8244-586955DA1999}" type="presParOf" srcId="{28B0B782-DBD6-4A41-9601-691D5471AF30}" destId="{5ADB22F4-4F00-48A1-808D-58C37D326DF0}" srcOrd="7" destOrd="0" presId="urn:microsoft.com/office/officeart/2008/layout/HorizontalMultiLevelHierarchy"/>
    <dgm:cxn modelId="{04774F12-14F4-48D9-B2B9-3043B472FCF8}" type="presParOf" srcId="{5ADB22F4-4F00-48A1-808D-58C37D326DF0}" destId="{D56CD5A8-3A87-40C6-8424-0735A73A4D9F}" srcOrd="0" destOrd="0" presId="urn:microsoft.com/office/officeart/2008/layout/HorizontalMultiLevelHierarchy"/>
    <dgm:cxn modelId="{54AA674E-27CE-46FB-9FE9-F1EBEA99E3D1}" type="presParOf" srcId="{5ADB22F4-4F00-48A1-808D-58C37D326DF0}" destId="{CB4FFB96-449D-4006-8C8C-F93C3CDDF702}" srcOrd="1" destOrd="0" presId="urn:microsoft.com/office/officeart/2008/layout/HorizontalMultiLevelHierarchy"/>
    <dgm:cxn modelId="{104EC2A0-26A4-40DB-A97A-4F302C18A516}" type="presParOf" srcId="{28B0B782-DBD6-4A41-9601-691D5471AF30}" destId="{9BA39AD5-6797-44B0-A786-FCC5FE2AEE14}" srcOrd="8" destOrd="0" presId="urn:microsoft.com/office/officeart/2008/layout/HorizontalMultiLevelHierarchy"/>
    <dgm:cxn modelId="{BABC02FB-115E-492B-9754-B2FADD004F15}" type="presParOf" srcId="{9BA39AD5-6797-44B0-A786-FCC5FE2AEE14}" destId="{92375F18-DFD1-46F0-B545-4E1949C43478}" srcOrd="0" destOrd="0" presId="urn:microsoft.com/office/officeart/2008/layout/HorizontalMultiLevelHierarchy"/>
    <dgm:cxn modelId="{7991F35A-7990-441D-BAE0-E2E94BC96F94}" type="presParOf" srcId="{28B0B782-DBD6-4A41-9601-691D5471AF30}" destId="{6383F6C8-CA19-48A9-9466-1C08984953E5}" srcOrd="9" destOrd="0" presId="urn:microsoft.com/office/officeart/2008/layout/HorizontalMultiLevelHierarchy"/>
    <dgm:cxn modelId="{D97B27CC-81CC-4A51-84CB-39EE32BD3F54}" type="presParOf" srcId="{6383F6C8-CA19-48A9-9466-1C08984953E5}" destId="{7A9AA998-14A2-4264-A3BA-7DFEBB979B7F}" srcOrd="0" destOrd="0" presId="urn:microsoft.com/office/officeart/2008/layout/HorizontalMultiLevelHierarchy"/>
    <dgm:cxn modelId="{4E3F4BFE-3ACD-46BF-813F-32B59B594759}" type="presParOf" srcId="{6383F6C8-CA19-48A9-9466-1C08984953E5}" destId="{E8A2A92C-C303-449C-B1EE-DFBBED6BC962}" srcOrd="1" destOrd="0" presId="urn:microsoft.com/office/officeart/2008/layout/HorizontalMultiLevelHierarchy"/>
    <dgm:cxn modelId="{7DE7A199-4C40-4412-90D1-38ACD2CEB0A8}" type="presParOf" srcId="{28B0B782-DBD6-4A41-9601-691D5471AF30}" destId="{A5E42B1D-5F1A-443E-841C-9BEC4E7B0542}" srcOrd="10" destOrd="0" presId="urn:microsoft.com/office/officeart/2008/layout/HorizontalMultiLevelHierarchy"/>
    <dgm:cxn modelId="{4C8E47A7-C30A-4616-BAAE-2F6CDFBB2816}" type="presParOf" srcId="{A5E42B1D-5F1A-443E-841C-9BEC4E7B0542}" destId="{C77E5FBA-A55F-4965-94AD-B9786AE7E5C8}" srcOrd="0" destOrd="0" presId="urn:microsoft.com/office/officeart/2008/layout/HorizontalMultiLevelHierarchy"/>
    <dgm:cxn modelId="{7C048142-ECA0-44D8-9DE0-E0A9EBFB9E2F}" type="presParOf" srcId="{28B0B782-DBD6-4A41-9601-691D5471AF30}" destId="{1841AA51-746F-4B5D-B656-E404A5E542CC}" srcOrd="11" destOrd="0" presId="urn:microsoft.com/office/officeart/2008/layout/HorizontalMultiLevelHierarchy"/>
    <dgm:cxn modelId="{AFC002B7-EE98-4BE6-8419-C616CA981134}" type="presParOf" srcId="{1841AA51-746F-4B5D-B656-E404A5E542CC}" destId="{9DC03DED-7CE3-4FB7-8231-B3185E3228B7}" srcOrd="0" destOrd="0" presId="urn:microsoft.com/office/officeart/2008/layout/HorizontalMultiLevelHierarchy"/>
    <dgm:cxn modelId="{8FE37084-8B7D-4A25-AE16-6B7F4AAEF46E}" type="presParOf" srcId="{1841AA51-746F-4B5D-B656-E404A5E542CC}" destId="{ECD88A67-5D7B-4137-8A14-1302E50E8A87}" srcOrd="1" destOrd="0" presId="urn:microsoft.com/office/officeart/2008/layout/HorizontalMultiLevelHierarchy"/>
    <dgm:cxn modelId="{31B10043-38ED-44BC-8FEF-5D36E440125F}" type="presParOf" srcId="{28B0B782-DBD6-4A41-9601-691D5471AF30}" destId="{284AF6AD-ED9C-426F-BB27-270CFCA60374}" srcOrd="12" destOrd="0" presId="urn:microsoft.com/office/officeart/2008/layout/HorizontalMultiLevelHierarchy"/>
    <dgm:cxn modelId="{480E8EC7-84B3-4836-A52E-DB4358F8783C}" type="presParOf" srcId="{284AF6AD-ED9C-426F-BB27-270CFCA60374}" destId="{20945042-362B-43E2-BA5D-0C8825FDCE87}" srcOrd="0" destOrd="0" presId="urn:microsoft.com/office/officeart/2008/layout/HorizontalMultiLevelHierarchy"/>
    <dgm:cxn modelId="{FE093D13-E7AB-4AAB-BD4B-93FF58FC635E}" type="presParOf" srcId="{28B0B782-DBD6-4A41-9601-691D5471AF30}" destId="{94320D8E-A663-4ABD-B839-35C141B45896}" srcOrd="13" destOrd="0" presId="urn:microsoft.com/office/officeart/2008/layout/HorizontalMultiLevelHierarchy"/>
    <dgm:cxn modelId="{247A2E50-5208-40B5-8964-CC17F6E5A138}" type="presParOf" srcId="{94320D8E-A663-4ABD-B839-35C141B45896}" destId="{5E70A3FF-89FF-4581-9B05-DF1BA4AD2FD7}" srcOrd="0" destOrd="0" presId="urn:microsoft.com/office/officeart/2008/layout/HorizontalMultiLevelHierarchy"/>
    <dgm:cxn modelId="{3D3550F2-8B27-4891-A2C3-CEFAD191E39D}" type="presParOf" srcId="{94320D8E-A663-4ABD-B839-35C141B45896}" destId="{E8FD71B4-1F0F-41D1-A684-F6CB1A24F7C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1ED00A-AEDF-4B82-94BA-8B434AAB1F91}"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pPr rtl="1"/>
          <a:endParaRPr lang="ar-SA"/>
        </a:p>
      </dgm:t>
    </dgm:pt>
    <dgm:pt modelId="{DFAC4B38-FE72-4889-8D2B-6FA11B1B623D}">
      <dgm:prSet phldrT="[نص]" custT="1"/>
      <dgm:spPr/>
      <dgm:t>
        <a:bodyPr/>
        <a:lstStyle/>
        <a:p>
          <a:pPr rtl="1"/>
          <a:r>
            <a:rPr lang="ar-SA" sz="5400" b="1" dirty="0"/>
            <a:t>الأصل براءة الذمة</a:t>
          </a:r>
        </a:p>
      </dgm:t>
    </dgm:pt>
    <dgm:pt modelId="{D126D410-1D69-4A6E-8C1F-C11BEE0A5C73}" type="parTrans" cxnId="{6FE49C4A-1049-47E5-B830-3801D398BA36}">
      <dgm:prSet/>
      <dgm:spPr/>
      <dgm:t>
        <a:bodyPr/>
        <a:lstStyle/>
        <a:p>
          <a:pPr rtl="1"/>
          <a:endParaRPr lang="ar-SA"/>
        </a:p>
      </dgm:t>
    </dgm:pt>
    <dgm:pt modelId="{0A72C65D-BF5E-4047-8363-3EBE6D6817E7}" type="sibTrans" cxnId="{6FE49C4A-1049-47E5-B830-3801D398BA36}">
      <dgm:prSet/>
      <dgm:spPr/>
      <dgm:t>
        <a:bodyPr/>
        <a:lstStyle/>
        <a:p>
          <a:pPr rtl="1"/>
          <a:endParaRPr lang="ar-SA"/>
        </a:p>
      </dgm:t>
    </dgm:pt>
    <dgm:pt modelId="{8C07A259-B5C2-4F90-A6D3-1B0202273B1F}">
      <dgm:prSet phldrT="[نص]" custT="1"/>
      <dgm:spPr/>
      <dgm:t>
        <a:bodyPr/>
        <a:lstStyle/>
        <a:p>
          <a:pPr rtl="1"/>
          <a:r>
            <a:rPr lang="ar-SA" sz="2800" b="1" dirty="0"/>
            <a:t>الأصل</a:t>
          </a:r>
        </a:p>
      </dgm:t>
    </dgm:pt>
    <dgm:pt modelId="{EE72B5A6-036D-43DC-95CB-C664A91291C1}" type="parTrans" cxnId="{C321D804-F63B-478F-89B8-85B87BF86E02}">
      <dgm:prSet custT="1"/>
      <dgm:spPr/>
      <dgm:t>
        <a:bodyPr/>
        <a:lstStyle/>
        <a:p>
          <a:pPr rtl="1"/>
          <a:endParaRPr lang="ar-SA" sz="500" b="1"/>
        </a:p>
      </dgm:t>
    </dgm:pt>
    <dgm:pt modelId="{633D8E12-0721-4925-8E70-1DEB9EC59E62}" type="sibTrans" cxnId="{C321D804-F63B-478F-89B8-85B87BF86E02}">
      <dgm:prSet/>
      <dgm:spPr/>
      <dgm:t>
        <a:bodyPr/>
        <a:lstStyle/>
        <a:p>
          <a:pPr rtl="1"/>
          <a:endParaRPr lang="ar-SA"/>
        </a:p>
      </dgm:t>
    </dgm:pt>
    <dgm:pt modelId="{D9BC4B07-7379-413E-83E7-1FB1E41CA3F3}">
      <dgm:prSet phldrT="[نص]" custT="1"/>
      <dgm:spPr/>
      <dgm:t>
        <a:bodyPr/>
        <a:lstStyle/>
        <a:p>
          <a:pPr rtl="1"/>
          <a:r>
            <a:rPr lang="ar-SA" sz="2800" b="1" dirty="0"/>
            <a:t>براءة</a:t>
          </a:r>
        </a:p>
      </dgm:t>
    </dgm:pt>
    <dgm:pt modelId="{9371F7E9-3081-4590-BC90-7AFF51FBE398}" type="parTrans" cxnId="{9B94CEBC-CED5-4E0E-BA00-93C604F4F660}">
      <dgm:prSet custT="1"/>
      <dgm:spPr/>
      <dgm:t>
        <a:bodyPr/>
        <a:lstStyle/>
        <a:p>
          <a:pPr rtl="1"/>
          <a:endParaRPr lang="ar-SA" sz="500" b="1"/>
        </a:p>
      </dgm:t>
    </dgm:pt>
    <dgm:pt modelId="{9FC9C92D-BF27-4807-9E58-B3ECFAF35F12}" type="sibTrans" cxnId="{9B94CEBC-CED5-4E0E-BA00-93C604F4F660}">
      <dgm:prSet/>
      <dgm:spPr/>
      <dgm:t>
        <a:bodyPr/>
        <a:lstStyle/>
        <a:p>
          <a:pPr rtl="1"/>
          <a:endParaRPr lang="ar-SA"/>
        </a:p>
      </dgm:t>
    </dgm:pt>
    <dgm:pt modelId="{28120B25-CD5D-4594-BCF6-F915975BCCDB}">
      <dgm:prSet phldrT="[نص]" custT="1"/>
      <dgm:spPr/>
      <dgm:t>
        <a:bodyPr/>
        <a:lstStyle/>
        <a:p>
          <a:pPr rtl="1"/>
          <a:r>
            <a:rPr lang="ar-SA" sz="2800" b="1" dirty="0"/>
            <a:t>الذمة</a:t>
          </a:r>
        </a:p>
      </dgm:t>
    </dgm:pt>
    <dgm:pt modelId="{03A83E58-3764-43A4-9F14-C93A77AF3A65}" type="parTrans" cxnId="{2FCEC720-C9C7-4DB4-AA9A-E0854509360F}">
      <dgm:prSet custT="1"/>
      <dgm:spPr/>
      <dgm:t>
        <a:bodyPr/>
        <a:lstStyle/>
        <a:p>
          <a:pPr rtl="1"/>
          <a:endParaRPr lang="ar-SA" sz="500" b="1"/>
        </a:p>
      </dgm:t>
    </dgm:pt>
    <dgm:pt modelId="{CC709AC8-AC70-4F5B-B349-5420FF4AEBF1}" type="sibTrans" cxnId="{2FCEC720-C9C7-4DB4-AA9A-E0854509360F}">
      <dgm:prSet/>
      <dgm:spPr/>
      <dgm:t>
        <a:bodyPr/>
        <a:lstStyle/>
        <a:p>
          <a:pPr rtl="1"/>
          <a:endParaRPr lang="ar-SA"/>
        </a:p>
      </dgm:t>
    </dgm:pt>
    <dgm:pt modelId="{3AF5E854-D500-4D20-8172-2136365BEDB4}">
      <dgm:prSet custT="1"/>
      <dgm:spPr/>
      <dgm:t>
        <a:bodyPr/>
        <a:lstStyle/>
        <a:p>
          <a:pPr rtl="1"/>
          <a:r>
            <a:rPr lang="ar-SA" sz="2800" b="1" dirty="0"/>
            <a:t>القاعدة المستمرة في الشرع</a:t>
          </a:r>
        </a:p>
      </dgm:t>
    </dgm:pt>
    <dgm:pt modelId="{9B1910F6-81B2-403E-B256-F6BC1F14F927}" type="parTrans" cxnId="{0F78CA04-CF47-403B-BD40-76258EB2257B}">
      <dgm:prSet custT="1"/>
      <dgm:spPr/>
      <dgm:t>
        <a:bodyPr/>
        <a:lstStyle/>
        <a:p>
          <a:pPr rtl="1"/>
          <a:endParaRPr lang="ar-SA" sz="500" b="1"/>
        </a:p>
      </dgm:t>
    </dgm:pt>
    <dgm:pt modelId="{B8C0C2F1-D145-4321-ADC3-69CDDF34FE18}" type="sibTrans" cxnId="{0F78CA04-CF47-403B-BD40-76258EB2257B}">
      <dgm:prSet/>
      <dgm:spPr/>
      <dgm:t>
        <a:bodyPr/>
        <a:lstStyle/>
        <a:p>
          <a:pPr rtl="1"/>
          <a:endParaRPr lang="ar-SA"/>
        </a:p>
      </dgm:t>
    </dgm:pt>
    <dgm:pt modelId="{D32FE024-A471-4A30-BD0F-4A2A9AB2B007}">
      <dgm:prSet custT="1"/>
      <dgm:spPr/>
      <dgm:t>
        <a:bodyPr/>
        <a:lstStyle/>
        <a:p>
          <a:pPr rtl="1"/>
          <a:r>
            <a:rPr lang="ar-SA" sz="2800" b="1" dirty="0"/>
            <a:t>السلامة والخلو من التكليف</a:t>
          </a:r>
        </a:p>
      </dgm:t>
    </dgm:pt>
    <dgm:pt modelId="{02498635-D50F-4859-B6EE-569E84BB027E}" type="parTrans" cxnId="{AAA6876A-DBE8-4B28-969E-85E7D365BD49}">
      <dgm:prSet custT="1"/>
      <dgm:spPr/>
      <dgm:t>
        <a:bodyPr/>
        <a:lstStyle/>
        <a:p>
          <a:pPr rtl="1"/>
          <a:endParaRPr lang="ar-SA" sz="500" b="1"/>
        </a:p>
      </dgm:t>
    </dgm:pt>
    <dgm:pt modelId="{4BF27A45-9107-4270-B3F7-6CD8286AF2F5}" type="sibTrans" cxnId="{AAA6876A-DBE8-4B28-969E-85E7D365BD49}">
      <dgm:prSet/>
      <dgm:spPr/>
      <dgm:t>
        <a:bodyPr/>
        <a:lstStyle/>
        <a:p>
          <a:pPr rtl="1"/>
          <a:endParaRPr lang="ar-SA"/>
        </a:p>
      </dgm:t>
    </dgm:pt>
    <dgm:pt modelId="{175DE128-64CD-4EFC-86B5-7760770C3C4F}">
      <dgm:prSet custT="1"/>
      <dgm:spPr/>
      <dgm:t>
        <a:bodyPr/>
        <a:lstStyle/>
        <a:p>
          <a:pPr rtl="1"/>
          <a:r>
            <a:rPr lang="ar-SA" sz="2800" b="1" dirty="0"/>
            <a:t>ذات الإنسان ونفسه</a:t>
          </a:r>
        </a:p>
      </dgm:t>
    </dgm:pt>
    <dgm:pt modelId="{02DA3CD2-A00C-4EB4-BD2D-2B00110901E8}" type="parTrans" cxnId="{45EBE5E2-D906-4FBE-8A94-A81B011B2FA2}">
      <dgm:prSet custT="1"/>
      <dgm:spPr/>
      <dgm:t>
        <a:bodyPr/>
        <a:lstStyle/>
        <a:p>
          <a:pPr rtl="1"/>
          <a:endParaRPr lang="ar-SA" sz="500" b="1"/>
        </a:p>
      </dgm:t>
    </dgm:pt>
    <dgm:pt modelId="{8CA3BE06-FC6B-45EC-A5DB-C609202B6516}" type="sibTrans" cxnId="{45EBE5E2-D906-4FBE-8A94-A81B011B2FA2}">
      <dgm:prSet/>
      <dgm:spPr/>
      <dgm:t>
        <a:bodyPr/>
        <a:lstStyle/>
        <a:p>
          <a:pPr rtl="1"/>
          <a:endParaRPr lang="ar-SA"/>
        </a:p>
      </dgm:t>
    </dgm:pt>
    <dgm:pt modelId="{1E5AE3F6-ECC0-418F-8696-792D0CB9B49D}" type="pres">
      <dgm:prSet presAssocID="{911ED00A-AEDF-4B82-94BA-8B434AAB1F91}" presName="Name0" presStyleCnt="0">
        <dgm:presLayoutVars>
          <dgm:chPref val="1"/>
          <dgm:dir val="rev"/>
          <dgm:animOne val="branch"/>
          <dgm:animLvl val="lvl"/>
          <dgm:resizeHandles val="exact"/>
        </dgm:presLayoutVars>
      </dgm:prSet>
      <dgm:spPr/>
      <dgm:t>
        <a:bodyPr/>
        <a:lstStyle/>
        <a:p>
          <a:pPr rtl="1"/>
          <a:endParaRPr lang="ar-IQ"/>
        </a:p>
      </dgm:t>
    </dgm:pt>
    <dgm:pt modelId="{F970BE66-6292-4FFE-9212-860150478AF0}" type="pres">
      <dgm:prSet presAssocID="{DFAC4B38-FE72-4889-8D2B-6FA11B1B623D}" presName="root1" presStyleCnt="0"/>
      <dgm:spPr/>
    </dgm:pt>
    <dgm:pt modelId="{CA4964A9-62C3-4B94-B4FB-080766B1BCAA}" type="pres">
      <dgm:prSet presAssocID="{DFAC4B38-FE72-4889-8D2B-6FA11B1B623D}" presName="LevelOneTextNode" presStyleLbl="node0" presStyleIdx="0" presStyleCnt="1" custScaleX="125464">
        <dgm:presLayoutVars>
          <dgm:chPref val="3"/>
        </dgm:presLayoutVars>
      </dgm:prSet>
      <dgm:spPr/>
      <dgm:t>
        <a:bodyPr/>
        <a:lstStyle/>
        <a:p>
          <a:pPr rtl="1"/>
          <a:endParaRPr lang="ar-IQ"/>
        </a:p>
      </dgm:t>
    </dgm:pt>
    <dgm:pt modelId="{3980BD1E-0789-4EC8-A03F-EC33148D20FC}" type="pres">
      <dgm:prSet presAssocID="{DFAC4B38-FE72-4889-8D2B-6FA11B1B623D}" presName="level2hierChild" presStyleCnt="0"/>
      <dgm:spPr/>
    </dgm:pt>
    <dgm:pt modelId="{F92F0840-1BA5-42F2-923F-DD74E07E296C}" type="pres">
      <dgm:prSet presAssocID="{EE72B5A6-036D-43DC-95CB-C664A91291C1}" presName="conn2-1" presStyleLbl="parChTrans1D2" presStyleIdx="0" presStyleCnt="3" custScaleX="2000000"/>
      <dgm:spPr/>
      <dgm:t>
        <a:bodyPr/>
        <a:lstStyle/>
        <a:p>
          <a:pPr rtl="1"/>
          <a:endParaRPr lang="ar-IQ"/>
        </a:p>
      </dgm:t>
    </dgm:pt>
    <dgm:pt modelId="{1BD77B85-12AA-4DE3-9B8A-F7C368A97BE6}" type="pres">
      <dgm:prSet presAssocID="{EE72B5A6-036D-43DC-95CB-C664A91291C1}" presName="connTx" presStyleLbl="parChTrans1D2" presStyleIdx="0" presStyleCnt="3"/>
      <dgm:spPr/>
      <dgm:t>
        <a:bodyPr/>
        <a:lstStyle/>
        <a:p>
          <a:pPr rtl="1"/>
          <a:endParaRPr lang="ar-IQ"/>
        </a:p>
      </dgm:t>
    </dgm:pt>
    <dgm:pt modelId="{4ECA01B2-DB7B-4867-953D-9669394AD192}" type="pres">
      <dgm:prSet presAssocID="{8C07A259-B5C2-4F90-A6D3-1B0202273B1F}" presName="root2" presStyleCnt="0"/>
      <dgm:spPr/>
    </dgm:pt>
    <dgm:pt modelId="{5A5FF994-5117-48B6-B420-4C5BC3B0806C}" type="pres">
      <dgm:prSet presAssocID="{8C07A259-B5C2-4F90-A6D3-1B0202273B1F}" presName="LevelTwoTextNode" presStyleLbl="node2" presStyleIdx="0" presStyleCnt="3" custScaleX="125464">
        <dgm:presLayoutVars>
          <dgm:chPref val="3"/>
        </dgm:presLayoutVars>
      </dgm:prSet>
      <dgm:spPr/>
      <dgm:t>
        <a:bodyPr/>
        <a:lstStyle/>
        <a:p>
          <a:pPr rtl="1"/>
          <a:endParaRPr lang="ar-IQ"/>
        </a:p>
      </dgm:t>
    </dgm:pt>
    <dgm:pt modelId="{FFA3D856-2AAB-42A7-BB26-08D22815D898}" type="pres">
      <dgm:prSet presAssocID="{8C07A259-B5C2-4F90-A6D3-1B0202273B1F}" presName="level3hierChild" presStyleCnt="0"/>
      <dgm:spPr/>
    </dgm:pt>
    <dgm:pt modelId="{39B49B39-6498-4503-8005-CB2C99D2ECC9}" type="pres">
      <dgm:prSet presAssocID="{9B1910F6-81B2-403E-B256-F6BC1F14F927}" presName="conn2-1" presStyleLbl="parChTrans1D3" presStyleIdx="0" presStyleCnt="3" custScaleX="2000000"/>
      <dgm:spPr/>
      <dgm:t>
        <a:bodyPr/>
        <a:lstStyle/>
        <a:p>
          <a:pPr rtl="1"/>
          <a:endParaRPr lang="ar-IQ"/>
        </a:p>
      </dgm:t>
    </dgm:pt>
    <dgm:pt modelId="{EE1773E7-0176-472E-A52F-B47DBC5A944B}" type="pres">
      <dgm:prSet presAssocID="{9B1910F6-81B2-403E-B256-F6BC1F14F927}" presName="connTx" presStyleLbl="parChTrans1D3" presStyleIdx="0" presStyleCnt="3"/>
      <dgm:spPr/>
      <dgm:t>
        <a:bodyPr/>
        <a:lstStyle/>
        <a:p>
          <a:pPr rtl="1"/>
          <a:endParaRPr lang="ar-IQ"/>
        </a:p>
      </dgm:t>
    </dgm:pt>
    <dgm:pt modelId="{24E876A0-3B02-42E1-B6D1-040F33EC9D4B}" type="pres">
      <dgm:prSet presAssocID="{3AF5E854-D500-4D20-8172-2136365BEDB4}" presName="root2" presStyleCnt="0"/>
      <dgm:spPr/>
    </dgm:pt>
    <dgm:pt modelId="{5AC50D56-ECC0-49CA-B83E-45A1A0F058DC}" type="pres">
      <dgm:prSet presAssocID="{3AF5E854-D500-4D20-8172-2136365BEDB4}" presName="LevelTwoTextNode" presStyleLbl="node3" presStyleIdx="0" presStyleCnt="3" custScaleX="151299">
        <dgm:presLayoutVars>
          <dgm:chPref val="3"/>
        </dgm:presLayoutVars>
      </dgm:prSet>
      <dgm:spPr/>
      <dgm:t>
        <a:bodyPr/>
        <a:lstStyle/>
        <a:p>
          <a:pPr rtl="1"/>
          <a:endParaRPr lang="ar-IQ"/>
        </a:p>
      </dgm:t>
    </dgm:pt>
    <dgm:pt modelId="{E1839724-25BF-48E9-8B9B-75C8A26D23CD}" type="pres">
      <dgm:prSet presAssocID="{3AF5E854-D500-4D20-8172-2136365BEDB4}" presName="level3hierChild" presStyleCnt="0"/>
      <dgm:spPr/>
    </dgm:pt>
    <dgm:pt modelId="{958A30B5-4B5E-4162-BE5B-0342E8913768}" type="pres">
      <dgm:prSet presAssocID="{9371F7E9-3081-4590-BC90-7AFF51FBE398}" presName="conn2-1" presStyleLbl="parChTrans1D2" presStyleIdx="1" presStyleCnt="3" custScaleX="2000000"/>
      <dgm:spPr/>
      <dgm:t>
        <a:bodyPr/>
        <a:lstStyle/>
        <a:p>
          <a:pPr rtl="1"/>
          <a:endParaRPr lang="ar-IQ"/>
        </a:p>
      </dgm:t>
    </dgm:pt>
    <dgm:pt modelId="{2A0ABC9B-2E9C-4EFF-A9D8-C5F91E587AD4}" type="pres">
      <dgm:prSet presAssocID="{9371F7E9-3081-4590-BC90-7AFF51FBE398}" presName="connTx" presStyleLbl="parChTrans1D2" presStyleIdx="1" presStyleCnt="3"/>
      <dgm:spPr/>
      <dgm:t>
        <a:bodyPr/>
        <a:lstStyle/>
        <a:p>
          <a:pPr rtl="1"/>
          <a:endParaRPr lang="ar-IQ"/>
        </a:p>
      </dgm:t>
    </dgm:pt>
    <dgm:pt modelId="{40215E43-861D-43DA-AB4C-C442F324913B}" type="pres">
      <dgm:prSet presAssocID="{D9BC4B07-7379-413E-83E7-1FB1E41CA3F3}" presName="root2" presStyleCnt="0"/>
      <dgm:spPr/>
    </dgm:pt>
    <dgm:pt modelId="{3D041A94-5AE9-4E1D-9CB1-9D0F0681D398}" type="pres">
      <dgm:prSet presAssocID="{D9BC4B07-7379-413E-83E7-1FB1E41CA3F3}" presName="LevelTwoTextNode" presStyleLbl="node2" presStyleIdx="1" presStyleCnt="3" custScaleX="125464">
        <dgm:presLayoutVars>
          <dgm:chPref val="3"/>
        </dgm:presLayoutVars>
      </dgm:prSet>
      <dgm:spPr/>
      <dgm:t>
        <a:bodyPr/>
        <a:lstStyle/>
        <a:p>
          <a:pPr rtl="1"/>
          <a:endParaRPr lang="ar-IQ"/>
        </a:p>
      </dgm:t>
    </dgm:pt>
    <dgm:pt modelId="{C94F36C2-417B-48C6-894B-75C5E34D8CE7}" type="pres">
      <dgm:prSet presAssocID="{D9BC4B07-7379-413E-83E7-1FB1E41CA3F3}" presName="level3hierChild" presStyleCnt="0"/>
      <dgm:spPr/>
    </dgm:pt>
    <dgm:pt modelId="{AD6B12FC-689C-4B8F-B15F-4AE683302379}" type="pres">
      <dgm:prSet presAssocID="{02498635-D50F-4859-B6EE-569E84BB027E}" presName="conn2-1" presStyleLbl="parChTrans1D3" presStyleIdx="1" presStyleCnt="3" custScaleX="2000000"/>
      <dgm:spPr/>
      <dgm:t>
        <a:bodyPr/>
        <a:lstStyle/>
        <a:p>
          <a:pPr rtl="1"/>
          <a:endParaRPr lang="ar-IQ"/>
        </a:p>
      </dgm:t>
    </dgm:pt>
    <dgm:pt modelId="{E19F4D11-9693-439A-B307-579FD689CAB5}" type="pres">
      <dgm:prSet presAssocID="{02498635-D50F-4859-B6EE-569E84BB027E}" presName="connTx" presStyleLbl="parChTrans1D3" presStyleIdx="1" presStyleCnt="3"/>
      <dgm:spPr/>
      <dgm:t>
        <a:bodyPr/>
        <a:lstStyle/>
        <a:p>
          <a:pPr rtl="1"/>
          <a:endParaRPr lang="ar-IQ"/>
        </a:p>
      </dgm:t>
    </dgm:pt>
    <dgm:pt modelId="{F8601B5C-2F04-424C-BA91-BBC1AE82D0E0}" type="pres">
      <dgm:prSet presAssocID="{D32FE024-A471-4A30-BD0F-4A2A9AB2B007}" presName="root2" presStyleCnt="0"/>
      <dgm:spPr/>
    </dgm:pt>
    <dgm:pt modelId="{6DCF1DDF-14F7-4408-8518-8F13875311EE}" type="pres">
      <dgm:prSet presAssocID="{D32FE024-A471-4A30-BD0F-4A2A9AB2B007}" presName="LevelTwoTextNode" presStyleLbl="node3" presStyleIdx="1" presStyleCnt="3" custScaleX="151299">
        <dgm:presLayoutVars>
          <dgm:chPref val="3"/>
        </dgm:presLayoutVars>
      </dgm:prSet>
      <dgm:spPr/>
      <dgm:t>
        <a:bodyPr/>
        <a:lstStyle/>
        <a:p>
          <a:pPr rtl="1"/>
          <a:endParaRPr lang="ar-IQ"/>
        </a:p>
      </dgm:t>
    </dgm:pt>
    <dgm:pt modelId="{4A503FA2-8A3D-40C1-9B88-6193D94862D0}" type="pres">
      <dgm:prSet presAssocID="{D32FE024-A471-4A30-BD0F-4A2A9AB2B007}" presName="level3hierChild" presStyleCnt="0"/>
      <dgm:spPr/>
    </dgm:pt>
    <dgm:pt modelId="{FE1B3350-147B-4C6C-94FE-A7196290B645}" type="pres">
      <dgm:prSet presAssocID="{03A83E58-3764-43A4-9F14-C93A77AF3A65}" presName="conn2-1" presStyleLbl="parChTrans1D2" presStyleIdx="2" presStyleCnt="3" custScaleX="2000000"/>
      <dgm:spPr/>
      <dgm:t>
        <a:bodyPr/>
        <a:lstStyle/>
        <a:p>
          <a:pPr rtl="1"/>
          <a:endParaRPr lang="ar-IQ"/>
        </a:p>
      </dgm:t>
    </dgm:pt>
    <dgm:pt modelId="{90FBB1D9-C129-4289-8318-FB6EEB5BDC15}" type="pres">
      <dgm:prSet presAssocID="{03A83E58-3764-43A4-9F14-C93A77AF3A65}" presName="connTx" presStyleLbl="parChTrans1D2" presStyleIdx="2" presStyleCnt="3"/>
      <dgm:spPr/>
      <dgm:t>
        <a:bodyPr/>
        <a:lstStyle/>
        <a:p>
          <a:pPr rtl="1"/>
          <a:endParaRPr lang="ar-IQ"/>
        </a:p>
      </dgm:t>
    </dgm:pt>
    <dgm:pt modelId="{D8FF48D0-AFF9-404C-B975-4CE3861E99C6}" type="pres">
      <dgm:prSet presAssocID="{28120B25-CD5D-4594-BCF6-F915975BCCDB}" presName="root2" presStyleCnt="0"/>
      <dgm:spPr/>
    </dgm:pt>
    <dgm:pt modelId="{EC917E58-FBBD-436E-A884-C574B7A473E2}" type="pres">
      <dgm:prSet presAssocID="{28120B25-CD5D-4594-BCF6-F915975BCCDB}" presName="LevelTwoTextNode" presStyleLbl="node2" presStyleIdx="2" presStyleCnt="3" custScaleX="125464">
        <dgm:presLayoutVars>
          <dgm:chPref val="3"/>
        </dgm:presLayoutVars>
      </dgm:prSet>
      <dgm:spPr/>
      <dgm:t>
        <a:bodyPr/>
        <a:lstStyle/>
        <a:p>
          <a:pPr rtl="1"/>
          <a:endParaRPr lang="ar-IQ"/>
        </a:p>
      </dgm:t>
    </dgm:pt>
    <dgm:pt modelId="{4043D047-EFE8-41BF-8982-0DF24314DA78}" type="pres">
      <dgm:prSet presAssocID="{28120B25-CD5D-4594-BCF6-F915975BCCDB}" presName="level3hierChild" presStyleCnt="0"/>
      <dgm:spPr/>
    </dgm:pt>
    <dgm:pt modelId="{349699BE-03D2-48A3-B7B2-5750826208CB}" type="pres">
      <dgm:prSet presAssocID="{02DA3CD2-A00C-4EB4-BD2D-2B00110901E8}" presName="conn2-1" presStyleLbl="parChTrans1D3" presStyleIdx="2" presStyleCnt="3" custScaleX="2000000"/>
      <dgm:spPr/>
      <dgm:t>
        <a:bodyPr/>
        <a:lstStyle/>
        <a:p>
          <a:pPr rtl="1"/>
          <a:endParaRPr lang="ar-IQ"/>
        </a:p>
      </dgm:t>
    </dgm:pt>
    <dgm:pt modelId="{5295014A-4597-4046-B640-D9FA78ED0479}" type="pres">
      <dgm:prSet presAssocID="{02DA3CD2-A00C-4EB4-BD2D-2B00110901E8}" presName="connTx" presStyleLbl="parChTrans1D3" presStyleIdx="2" presStyleCnt="3"/>
      <dgm:spPr/>
      <dgm:t>
        <a:bodyPr/>
        <a:lstStyle/>
        <a:p>
          <a:pPr rtl="1"/>
          <a:endParaRPr lang="ar-IQ"/>
        </a:p>
      </dgm:t>
    </dgm:pt>
    <dgm:pt modelId="{291BEB44-0F9F-4877-9F85-D0AAA38D7047}" type="pres">
      <dgm:prSet presAssocID="{175DE128-64CD-4EFC-86B5-7760770C3C4F}" presName="root2" presStyleCnt="0"/>
      <dgm:spPr/>
    </dgm:pt>
    <dgm:pt modelId="{6BD89ABE-CB4A-45B2-9FBC-BEB47D7DAC15}" type="pres">
      <dgm:prSet presAssocID="{175DE128-64CD-4EFC-86B5-7760770C3C4F}" presName="LevelTwoTextNode" presStyleLbl="node3" presStyleIdx="2" presStyleCnt="3" custScaleX="153044">
        <dgm:presLayoutVars>
          <dgm:chPref val="3"/>
        </dgm:presLayoutVars>
      </dgm:prSet>
      <dgm:spPr/>
      <dgm:t>
        <a:bodyPr/>
        <a:lstStyle/>
        <a:p>
          <a:pPr rtl="1"/>
          <a:endParaRPr lang="ar-IQ"/>
        </a:p>
      </dgm:t>
    </dgm:pt>
    <dgm:pt modelId="{600C40C7-91D5-4244-BBFE-E971946AB8FE}" type="pres">
      <dgm:prSet presAssocID="{175DE128-64CD-4EFC-86B5-7760770C3C4F}" presName="level3hierChild" presStyleCnt="0"/>
      <dgm:spPr/>
    </dgm:pt>
  </dgm:ptLst>
  <dgm:cxnLst>
    <dgm:cxn modelId="{F8A263B9-8822-4AAD-9E13-F75B5A60F7D9}" type="presOf" srcId="{02DA3CD2-A00C-4EB4-BD2D-2B00110901E8}" destId="{5295014A-4597-4046-B640-D9FA78ED0479}" srcOrd="1" destOrd="0" presId="urn:microsoft.com/office/officeart/2008/layout/HorizontalMultiLevelHierarchy"/>
    <dgm:cxn modelId="{2FCEC720-C9C7-4DB4-AA9A-E0854509360F}" srcId="{DFAC4B38-FE72-4889-8D2B-6FA11B1B623D}" destId="{28120B25-CD5D-4594-BCF6-F915975BCCDB}" srcOrd="2" destOrd="0" parTransId="{03A83E58-3764-43A4-9F14-C93A77AF3A65}" sibTransId="{CC709AC8-AC70-4F5B-B349-5420FF4AEBF1}"/>
    <dgm:cxn modelId="{AAA6876A-DBE8-4B28-969E-85E7D365BD49}" srcId="{D9BC4B07-7379-413E-83E7-1FB1E41CA3F3}" destId="{D32FE024-A471-4A30-BD0F-4A2A9AB2B007}" srcOrd="0" destOrd="0" parTransId="{02498635-D50F-4859-B6EE-569E84BB027E}" sibTransId="{4BF27A45-9107-4270-B3F7-6CD8286AF2F5}"/>
    <dgm:cxn modelId="{45EBE5E2-D906-4FBE-8A94-A81B011B2FA2}" srcId="{28120B25-CD5D-4594-BCF6-F915975BCCDB}" destId="{175DE128-64CD-4EFC-86B5-7760770C3C4F}" srcOrd="0" destOrd="0" parTransId="{02DA3CD2-A00C-4EB4-BD2D-2B00110901E8}" sibTransId="{8CA3BE06-FC6B-45EC-A5DB-C609202B6516}"/>
    <dgm:cxn modelId="{1F6280E2-7766-43DE-81EF-2D6EACBB9EF8}" type="presOf" srcId="{8C07A259-B5C2-4F90-A6D3-1B0202273B1F}" destId="{5A5FF994-5117-48B6-B420-4C5BC3B0806C}" srcOrd="0" destOrd="0" presId="urn:microsoft.com/office/officeart/2008/layout/HorizontalMultiLevelHierarchy"/>
    <dgm:cxn modelId="{9B94CEBC-CED5-4E0E-BA00-93C604F4F660}" srcId="{DFAC4B38-FE72-4889-8D2B-6FA11B1B623D}" destId="{D9BC4B07-7379-413E-83E7-1FB1E41CA3F3}" srcOrd="1" destOrd="0" parTransId="{9371F7E9-3081-4590-BC90-7AFF51FBE398}" sibTransId="{9FC9C92D-BF27-4807-9E58-B3ECFAF35F12}"/>
    <dgm:cxn modelId="{A6DF7CE2-23CC-4752-96CE-148448AD4A8F}" type="presOf" srcId="{9371F7E9-3081-4590-BC90-7AFF51FBE398}" destId="{958A30B5-4B5E-4162-BE5B-0342E8913768}" srcOrd="0" destOrd="0" presId="urn:microsoft.com/office/officeart/2008/layout/HorizontalMultiLevelHierarchy"/>
    <dgm:cxn modelId="{B78165E6-1EC7-494E-9277-0AC0BD2A230A}" type="presOf" srcId="{9B1910F6-81B2-403E-B256-F6BC1F14F927}" destId="{39B49B39-6498-4503-8005-CB2C99D2ECC9}" srcOrd="0" destOrd="0" presId="urn:microsoft.com/office/officeart/2008/layout/HorizontalMultiLevelHierarchy"/>
    <dgm:cxn modelId="{8B95BBEA-96B1-4205-8318-35C01E14A9ED}" type="presOf" srcId="{03A83E58-3764-43A4-9F14-C93A77AF3A65}" destId="{90FBB1D9-C129-4289-8318-FB6EEB5BDC15}" srcOrd="1" destOrd="0" presId="urn:microsoft.com/office/officeart/2008/layout/HorizontalMultiLevelHierarchy"/>
    <dgm:cxn modelId="{640FBF68-457E-40E3-AEB5-1826E23F8436}" type="presOf" srcId="{911ED00A-AEDF-4B82-94BA-8B434AAB1F91}" destId="{1E5AE3F6-ECC0-418F-8696-792D0CB9B49D}" srcOrd="0" destOrd="0" presId="urn:microsoft.com/office/officeart/2008/layout/HorizontalMultiLevelHierarchy"/>
    <dgm:cxn modelId="{0387001C-303C-43B3-B299-9207114093D0}" type="presOf" srcId="{02DA3CD2-A00C-4EB4-BD2D-2B00110901E8}" destId="{349699BE-03D2-48A3-B7B2-5750826208CB}" srcOrd="0" destOrd="0" presId="urn:microsoft.com/office/officeart/2008/layout/HorizontalMultiLevelHierarchy"/>
    <dgm:cxn modelId="{C321D804-F63B-478F-89B8-85B87BF86E02}" srcId="{DFAC4B38-FE72-4889-8D2B-6FA11B1B623D}" destId="{8C07A259-B5C2-4F90-A6D3-1B0202273B1F}" srcOrd="0" destOrd="0" parTransId="{EE72B5A6-036D-43DC-95CB-C664A91291C1}" sibTransId="{633D8E12-0721-4925-8E70-1DEB9EC59E62}"/>
    <dgm:cxn modelId="{3C4F7370-EC9D-47C4-B70F-1D0297A16E7C}" type="presOf" srcId="{9371F7E9-3081-4590-BC90-7AFF51FBE398}" destId="{2A0ABC9B-2E9C-4EFF-A9D8-C5F91E587AD4}" srcOrd="1" destOrd="0" presId="urn:microsoft.com/office/officeart/2008/layout/HorizontalMultiLevelHierarchy"/>
    <dgm:cxn modelId="{D27388C7-D627-4661-AC9A-35D5EDA6BB1E}" type="presOf" srcId="{02498635-D50F-4859-B6EE-569E84BB027E}" destId="{E19F4D11-9693-439A-B307-579FD689CAB5}" srcOrd="1" destOrd="0" presId="urn:microsoft.com/office/officeart/2008/layout/HorizontalMultiLevelHierarchy"/>
    <dgm:cxn modelId="{83784C23-F54F-43B8-AC23-3C9E60480554}" type="presOf" srcId="{02498635-D50F-4859-B6EE-569E84BB027E}" destId="{AD6B12FC-689C-4B8F-B15F-4AE683302379}" srcOrd="0" destOrd="0" presId="urn:microsoft.com/office/officeart/2008/layout/HorizontalMultiLevelHierarchy"/>
    <dgm:cxn modelId="{5727D041-E634-40A3-A8E9-38753CC4A8E6}" type="presOf" srcId="{DFAC4B38-FE72-4889-8D2B-6FA11B1B623D}" destId="{CA4964A9-62C3-4B94-B4FB-080766B1BCAA}" srcOrd="0" destOrd="0" presId="urn:microsoft.com/office/officeart/2008/layout/HorizontalMultiLevelHierarchy"/>
    <dgm:cxn modelId="{B52A8A65-C5D2-4FC9-B9D9-E7C30D4E7A9E}" type="presOf" srcId="{3AF5E854-D500-4D20-8172-2136365BEDB4}" destId="{5AC50D56-ECC0-49CA-B83E-45A1A0F058DC}" srcOrd="0" destOrd="0" presId="urn:microsoft.com/office/officeart/2008/layout/HorizontalMultiLevelHierarchy"/>
    <dgm:cxn modelId="{85BA802B-6DFC-43CF-B54D-21F74220FBE6}" type="presOf" srcId="{175DE128-64CD-4EFC-86B5-7760770C3C4F}" destId="{6BD89ABE-CB4A-45B2-9FBC-BEB47D7DAC15}" srcOrd="0" destOrd="0" presId="urn:microsoft.com/office/officeart/2008/layout/HorizontalMultiLevelHierarchy"/>
    <dgm:cxn modelId="{0F78CA04-CF47-403B-BD40-76258EB2257B}" srcId="{8C07A259-B5C2-4F90-A6D3-1B0202273B1F}" destId="{3AF5E854-D500-4D20-8172-2136365BEDB4}" srcOrd="0" destOrd="0" parTransId="{9B1910F6-81B2-403E-B256-F6BC1F14F927}" sibTransId="{B8C0C2F1-D145-4321-ADC3-69CDDF34FE18}"/>
    <dgm:cxn modelId="{D72CFEF3-77AD-4CFA-BADC-E841BA9E9C11}" type="presOf" srcId="{28120B25-CD5D-4594-BCF6-F915975BCCDB}" destId="{EC917E58-FBBD-436E-A884-C574B7A473E2}" srcOrd="0" destOrd="0" presId="urn:microsoft.com/office/officeart/2008/layout/HorizontalMultiLevelHierarchy"/>
    <dgm:cxn modelId="{7D18901E-D74A-4259-8CB3-F323B766C991}" type="presOf" srcId="{03A83E58-3764-43A4-9F14-C93A77AF3A65}" destId="{FE1B3350-147B-4C6C-94FE-A7196290B645}" srcOrd="0" destOrd="0" presId="urn:microsoft.com/office/officeart/2008/layout/HorizontalMultiLevelHierarchy"/>
    <dgm:cxn modelId="{A6AEF0F7-F3F8-4229-9DFB-7518480C5C40}" type="presOf" srcId="{EE72B5A6-036D-43DC-95CB-C664A91291C1}" destId="{1BD77B85-12AA-4DE3-9B8A-F7C368A97BE6}" srcOrd="1" destOrd="0" presId="urn:microsoft.com/office/officeart/2008/layout/HorizontalMultiLevelHierarchy"/>
    <dgm:cxn modelId="{6FE49C4A-1049-47E5-B830-3801D398BA36}" srcId="{911ED00A-AEDF-4B82-94BA-8B434AAB1F91}" destId="{DFAC4B38-FE72-4889-8D2B-6FA11B1B623D}" srcOrd="0" destOrd="0" parTransId="{D126D410-1D69-4A6E-8C1F-C11BEE0A5C73}" sibTransId="{0A72C65D-BF5E-4047-8363-3EBE6D6817E7}"/>
    <dgm:cxn modelId="{11E83858-463E-4554-B875-3A8C9B76DEA8}" type="presOf" srcId="{EE72B5A6-036D-43DC-95CB-C664A91291C1}" destId="{F92F0840-1BA5-42F2-923F-DD74E07E296C}" srcOrd="0" destOrd="0" presId="urn:microsoft.com/office/officeart/2008/layout/HorizontalMultiLevelHierarchy"/>
    <dgm:cxn modelId="{7B6DC2A6-E150-4203-97E5-EC46D92448EF}" type="presOf" srcId="{9B1910F6-81B2-403E-B256-F6BC1F14F927}" destId="{EE1773E7-0176-472E-A52F-B47DBC5A944B}" srcOrd="1" destOrd="0" presId="urn:microsoft.com/office/officeart/2008/layout/HorizontalMultiLevelHierarchy"/>
    <dgm:cxn modelId="{5DB028A7-C7B4-4FAA-AB28-0B035252DCC0}" type="presOf" srcId="{D9BC4B07-7379-413E-83E7-1FB1E41CA3F3}" destId="{3D041A94-5AE9-4E1D-9CB1-9D0F0681D398}" srcOrd="0" destOrd="0" presId="urn:microsoft.com/office/officeart/2008/layout/HorizontalMultiLevelHierarchy"/>
    <dgm:cxn modelId="{85404392-1243-4FDA-A397-2E768E1F2AA3}" type="presOf" srcId="{D32FE024-A471-4A30-BD0F-4A2A9AB2B007}" destId="{6DCF1DDF-14F7-4408-8518-8F13875311EE}" srcOrd="0" destOrd="0" presId="urn:microsoft.com/office/officeart/2008/layout/HorizontalMultiLevelHierarchy"/>
    <dgm:cxn modelId="{83D147CC-E784-44C2-BF2D-5411625D9705}" type="presParOf" srcId="{1E5AE3F6-ECC0-418F-8696-792D0CB9B49D}" destId="{F970BE66-6292-4FFE-9212-860150478AF0}" srcOrd="0" destOrd="0" presId="urn:microsoft.com/office/officeart/2008/layout/HorizontalMultiLevelHierarchy"/>
    <dgm:cxn modelId="{05C2D0CC-0AD2-43F0-881A-4370DAC99E2D}" type="presParOf" srcId="{F970BE66-6292-4FFE-9212-860150478AF0}" destId="{CA4964A9-62C3-4B94-B4FB-080766B1BCAA}" srcOrd="0" destOrd="0" presId="urn:microsoft.com/office/officeart/2008/layout/HorizontalMultiLevelHierarchy"/>
    <dgm:cxn modelId="{30FCBBAF-956A-400D-8C75-871BCBD1AA2A}" type="presParOf" srcId="{F970BE66-6292-4FFE-9212-860150478AF0}" destId="{3980BD1E-0789-4EC8-A03F-EC33148D20FC}" srcOrd="1" destOrd="0" presId="urn:microsoft.com/office/officeart/2008/layout/HorizontalMultiLevelHierarchy"/>
    <dgm:cxn modelId="{C5D11998-FE94-47F3-BAB4-25E6EE294E09}" type="presParOf" srcId="{3980BD1E-0789-4EC8-A03F-EC33148D20FC}" destId="{F92F0840-1BA5-42F2-923F-DD74E07E296C}" srcOrd="0" destOrd="0" presId="urn:microsoft.com/office/officeart/2008/layout/HorizontalMultiLevelHierarchy"/>
    <dgm:cxn modelId="{8BF584FE-5060-4B20-A8C7-A70812B8A45B}" type="presParOf" srcId="{F92F0840-1BA5-42F2-923F-DD74E07E296C}" destId="{1BD77B85-12AA-4DE3-9B8A-F7C368A97BE6}" srcOrd="0" destOrd="0" presId="urn:microsoft.com/office/officeart/2008/layout/HorizontalMultiLevelHierarchy"/>
    <dgm:cxn modelId="{FFEB0E6C-8705-416C-ADE3-4DC94E657509}" type="presParOf" srcId="{3980BD1E-0789-4EC8-A03F-EC33148D20FC}" destId="{4ECA01B2-DB7B-4867-953D-9669394AD192}" srcOrd="1" destOrd="0" presId="urn:microsoft.com/office/officeart/2008/layout/HorizontalMultiLevelHierarchy"/>
    <dgm:cxn modelId="{F2E99E23-D33E-4415-B8CA-A6C1549AAC3D}" type="presParOf" srcId="{4ECA01B2-DB7B-4867-953D-9669394AD192}" destId="{5A5FF994-5117-48B6-B420-4C5BC3B0806C}" srcOrd="0" destOrd="0" presId="urn:microsoft.com/office/officeart/2008/layout/HorizontalMultiLevelHierarchy"/>
    <dgm:cxn modelId="{F145AC24-47AB-4FD1-AB1E-76626884CDDE}" type="presParOf" srcId="{4ECA01B2-DB7B-4867-953D-9669394AD192}" destId="{FFA3D856-2AAB-42A7-BB26-08D22815D898}" srcOrd="1" destOrd="0" presId="urn:microsoft.com/office/officeart/2008/layout/HorizontalMultiLevelHierarchy"/>
    <dgm:cxn modelId="{AFD1F587-742C-4D32-91EA-1AC483A001A3}" type="presParOf" srcId="{FFA3D856-2AAB-42A7-BB26-08D22815D898}" destId="{39B49B39-6498-4503-8005-CB2C99D2ECC9}" srcOrd="0" destOrd="0" presId="urn:microsoft.com/office/officeart/2008/layout/HorizontalMultiLevelHierarchy"/>
    <dgm:cxn modelId="{DAB2E2C1-C04B-4BE8-AD9F-EFE0033F8918}" type="presParOf" srcId="{39B49B39-6498-4503-8005-CB2C99D2ECC9}" destId="{EE1773E7-0176-472E-A52F-B47DBC5A944B}" srcOrd="0" destOrd="0" presId="urn:microsoft.com/office/officeart/2008/layout/HorizontalMultiLevelHierarchy"/>
    <dgm:cxn modelId="{5DD169C2-3F26-4C91-8BC1-016885DFECFC}" type="presParOf" srcId="{FFA3D856-2AAB-42A7-BB26-08D22815D898}" destId="{24E876A0-3B02-42E1-B6D1-040F33EC9D4B}" srcOrd="1" destOrd="0" presId="urn:microsoft.com/office/officeart/2008/layout/HorizontalMultiLevelHierarchy"/>
    <dgm:cxn modelId="{5880D402-FFA8-4A09-95B0-497601DCAFCF}" type="presParOf" srcId="{24E876A0-3B02-42E1-B6D1-040F33EC9D4B}" destId="{5AC50D56-ECC0-49CA-B83E-45A1A0F058DC}" srcOrd="0" destOrd="0" presId="urn:microsoft.com/office/officeart/2008/layout/HorizontalMultiLevelHierarchy"/>
    <dgm:cxn modelId="{E14D1A81-A909-4B3B-AC10-F1B8E45A42F4}" type="presParOf" srcId="{24E876A0-3B02-42E1-B6D1-040F33EC9D4B}" destId="{E1839724-25BF-48E9-8B9B-75C8A26D23CD}" srcOrd="1" destOrd="0" presId="urn:microsoft.com/office/officeart/2008/layout/HorizontalMultiLevelHierarchy"/>
    <dgm:cxn modelId="{8B1CD9A1-86C0-4B46-847A-60032EAAD5EA}" type="presParOf" srcId="{3980BD1E-0789-4EC8-A03F-EC33148D20FC}" destId="{958A30B5-4B5E-4162-BE5B-0342E8913768}" srcOrd="2" destOrd="0" presId="urn:microsoft.com/office/officeart/2008/layout/HorizontalMultiLevelHierarchy"/>
    <dgm:cxn modelId="{A739C179-FBB0-4BDE-A307-B7E2BD2D158C}" type="presParOf" srcId="{958A30B5-4B5E-4162-BE5B-0342E8913768}" destId="{2A0ABC9B-2E9C-4EFF-A9D8-C5F91E587AD4}" srcOrd="0" destOrd="0" presId="urn:microsoft.com/office/officeart/2008/layout/HorizontalMultiLevelHierarchy"/>
    <dgm:cxn modelId="{D0CA5576-8E3F-40D7-B92A-046F5812107D}" type="presParOf" srcId="{3980BD1E-0789-4EC8-A03F-EC33148D20FC}" destId="{40215E43-861D-43DA-AB4C-C442F324913B}" srcOrd="3" destOrd="0" presId="urn:microsoft.com/office/officeart/2008/layout/HorizontalMultiLevelHierarchy"/>
    <dgm:cxn modelId="{3C3D17B4-AF08-478F-AAB3-9B973B0233F2}" type="presParOf" srcId="{40215E43-861D-43DA-AB4C-C442F324913B}" destId="{3D041A94-5AE9-4E1D-9CB1-9D0F0681D398}" srcOrd="0" destOrd="0" presId="urn:microsoft.com/office/officeart/2008/layout/HorizontalMultiLevelHierarchy"/>
    <dgm:cxn modelId="{8410E627-2F4A-424F-A7ED-35F4028F66CB}" type="presParOf" srcId="{40215E43-861D-43DA-AB4C-C442F324913B}" destId="{C94F36C2-417B-48C6-894B-75C5E34D8CE7}" srcOrd="1" destOrd="0" presId="urn:microsoft.com/office/officeart/2008/layout/HorizontalMultiLevelHierarchy"/>
    <dgm:cxn modelId="{CFE95A58-D2E5-4DCC-A5F9-DD3521752A4F}" type="presParOf" srcId="{C94F36C2-417B-48C6-894B-75C5E34D8CE7}" destId="{AD6B12FC-689C-4B8F-B15F-4AE683302379}" srcOrd="0" destOrd="0" presId="urn:microsoft.com/office/officeart/2008/layout/HorizontalMultiLevelHierarchy"/>
    <dgm:cxn modelId="{4B2512A1-AF99-456F-A88B-5C26DCF73E21}" type="presParOf" srcId="{AD6B12FC-689C-4B8F-B15F-4AE683302379}" destId="{E19F4D11-9693-439A-B307-579FD689CAB5}" srcOrd="0" destOrd="0" presId="urn:microsoft.com/office/officeart/2008/layout/HorizontalMultiLevelHierarchy"/>
    <dgm:cxn modelId="{9CCADB23-F651-49B4-9694-9DBD9B96237E}" type="presParOf" srcId="{C94F36C2-417B-48C6-894B-75C5E34D8CE7}" destId="{F8601B5C-2F04-424C-BA91-BBC1AE82D0E0}" srcOrd="1" destOrd="0" presId="urn:microsoft.com/office/officeart/2008/layout/HorizontalMultiLevelHierarchy"/>
    <dgm:cxn modelId="{663CA5A4-DACA-4FD7-92B8-708A59073E31}" type="presParOf" srcId="{F8601B5C-2F04-424C-BA91-BBC1AE82D0E0}" destId="{6DCF1DDF-14F7-4408-8518-8F13875311EE}" srcOrd="0" destOrd="0" presId="urn:microsoft.com/office/officeart/2008/layout/HorizontalMultiLevelHierarchy"/>
    <dgm:cxn modelId="{A343FDAE-0AF0-48A7-B430-93B1E3759461}" type="presParOf" srcId="{F8601B5C-2F04-424C-BA91-BBC1AE82D0E0}" destId="{4A503FA2-8A3D-40C1-9B88-6193D94862D0}" srcOrd="1" destOrd="0" presId="urn:microsoft.com/office/officeart/2008/layout/HorizontalMultiLevelHierarchy"/>
    <dgm:cxn modelId="{E212C448-6DC4-4400-8F59-0D2CFFCCAF89}" type="presParOf" srcId="{3980BD1E-0789-4EC8-A03F-EC33148D20FC}" destId="{FE1B3350-147B-4C6C-94FE-A7196290B645}" srcOrd="4" destOrd="0" presId="urn:microsoft.com/office/officeart/2008/layout/HorizontalMultiLevelHierarchy"/>
    <dgm:cxn modelId="{2182A77F-7D0F-4BDC-862E-A37D027F8165}" type="presParOf" srcId="{FE1B3350-147B-4C6C-94FE-A7196290B645}" destId="{90FBB1D9-C129-4289-8318-FB6EEB5BDC15}" srcOrd="0" destOrd="0" presId="urn:microsoft.com/office/officeart/2008/layout/HorizontalMultiLevelHierarchy"/>
    <dgm:cxn modelId="{C5570AA7-3502-4860-86B0-D71FA39B7ACB}" type="presParOf" srcId="{3980BD1E-0789-4EC8-A03F-EC33148D20FC}" destId="{D8FF48D0-AFF9-404C-B975-4CE3861E99C6}" srcOrd="5" destOrd="0" presId="urn:microsoft.com/office/officeart/2008/layout/HorizontalMultiLevelHierarchy"/>
    <dgm:cxn modelId="{511DC028-13FC-4676-94B2-FBDE302F0158}" type="presParOf" srcId="{D8FF48D0-AFF9-404C-B975-4CE3861E99C6}" destId="{EC917E58-FBBD-436E-A884-C574B7A473E2}" srcOrd="0" destOrd="0" presId="urn:microsoft.com/office/officeart/2008/layout/HorizontalMultiLevelHierarchy"/>
    <dgm:cxn modelId="{15215024-E141-418E-83E7-487B88AF68CE}" type="presParOf" srcId="{D8FF48D0-AFF9-404C-B975-4CE3861E99C6}" destId="{4043D047-EFE8-41BF-8982-0DF24314DA78}" srcOrd="1" destOrd="0" presId="urn:microsoft.com/office/officeart/2008/layout/HorizontalMultiLevelHierarchy"/>
    <dgm:cxn modelId="{B5C46D2F-8A8B-4141-ACB1-44675FFFA6A4}" type="presParOf" srcId="{4043D047-EFE8-41BF-8982-0DF24314DA78}" destId="{349699BE-03D2-48A3-B7B2-5750826208CB}" srcOrd="0" destOrd="0" presId="urn:microsoft.com/office/officeart/2008/layout/HorizontalMultiLevelHierarchy"/>
    <dgm:cxn modelId="{2DA0C730-E80F-4AD8-B48F-C8E71506A921}" type="presParOf" srcId="{349699BE-03D2-48A3-B7B2-5750826208CB}" destId="{5295014A-4597-4046-B640-D9FA78ED0479}" srcOrd="0" destOrd="0" presId="urn:microsoft.com/office/officeart/2008/layout/HorizontalMultiLevelHierarchy"/>
    <dgm:cxn modelId="{FF0DE328-101A-40CC-9045-5431C7E5E767}" type="presParOf" srcId="{4043D047-EFE8-41BF-8982-0DF24314DA78}" destId="{291BEB44-0F9F-4877-9F85-D0AAA38D7047}" srcOrd="1" destOrd="0" presId="urn:microsoft.com/office/officeart/2008/layout/HorizontalMultiLevelHierarchy"/>
    <dgm:cxn modelId="{9B3B7774-1B46-4246-ACFD-0E99C99AF7C3}" type="presParOf" srcId="{291BEB44-0F9F-4877-9F85-D0AAA38D7047}" destId="{6BD89ABE-CB4A-45B2-9FBC-BEB47D7DAC15}" srcOrd="0" destOrd="0" presId="urn:microsoft.com/office/officeart/2008/layout/HorizontalMultiLevelHierarchy"/>
    <dgm:cxn modelId="{654A51BD-E57E-4D00-9567-59827F31E80D}" type="presParOf" srcId="{291BEB44-0F9F-4877-9F85-D0AAA38D7047}" destId="{600C40C7-91D5-4244-BBFE-E971946AB8FE}"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10C91E-AF19-487B-A799-836E5B1DBE59}">
      <dsp:nvSpPr>
        <dsp:cNvPr id="0" name=""/>
        <dsp:cNvSpPr/>
      </dsp:nvSpPr>
      <dsp:spPr>
        <a:xfrm>
          <a:off x="6348529" y="2175669"/>
          <a:ext cx="560156" cy="873930"/>
        </a:xfrm>
        <a:custGeom>
          <a:avLst/>
          <a:gdLst/>
          <a:ahLst/>
          <a:cxnLst/>
          <a:rect l="0" t="0" r="0" b="0"/>
          <a:pathLst>
            <a:path>
              <a:moveTo>
                <a:pt x="560156" y="0"/>
              </a:moveTo>
              <a:lnTo>
                <a:pt x="280078" y="0"/>
              </a:lnTo>
              <a:lnTo>
                <a:pt x="280078" y="873930"/>
              </a:lnTo>
              <a:lnTo>
                <a:pt x="0" y="8739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6602656" y="2586683"/>
        <a:ext cx="51902" cy="51902"/>
      </dsp:txXfrm>
    </dsp:sp>
    <dsp:sp modelId="{598595E9-B102-4F0D-A85E-010F5DC68679}">
      <dsp:nvSpPr>
        <dsp:cNvPr id="0" name=""/>
        <dsp:cNvSpPr/>
      </dsp:nvSpPr>
      <dsp:spPr>
        <a:xfrm>
          <a:off x="6386257" y="1084924"/>
          <a:ext cx="522427" cy="1090744"/>
        </a:xfrm>
        <a:custGeom>
          <a:avLst/>
          <a:gdLst/>
          <a:ahLst/>
          <a:cxnLst/>
          <a:rect l="0" t="0" r="0" b="0"/>
          <a:pathLst>
            <a:path>
              <a:moveTo>
                <a:pt x="522427" y="1090744"/>
              </a:moveTo>
              <a:lnTo>
                <a:pt x="261213" y="1090744"/>
              </a:lnTo>
              <a:lnTo>
                <a:pt x="261213" y="0"/>
              </a:lnTo>
              <a:lnTo>
                <a:pt x="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6617236" y="1600061"/>
        <a:ext cx="60470" cy="60470"/>
      </dsp:txXfrm>
    </dsp:sp>
    <dsp:sp modelId="{E0496F76-03FE-4CF1-A648-38A6EE24A987}">
      <dsp:nvSpPr>
        <dsp:cNvPr id="0" name=""/>
        <dsp:cNvSpPr/>
      </dsp:nvSpPr>
      <dsp:spPr>
        <a:xfrm rot="5400000">
          <a:off x="5149833" y="1763098"/>
          <a:ext cx="4342843" cy="8251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2533650" rtl="1">
            <a:lnSpc>
              <a:spcPct val="90000"/>
            </a:lnSpc>
            <a:spcBef>
              <a:spcPct val="0"/>
            </a:spcBef>
            <a:spcAft>
              <a:spcPct val="35000"/>
            </a:spcAft>
          </a:pPr>
          <a:r>
            <a:rPr lang="ar-SA" sz="5700" kern="1200"/>
            <a:t>أهميتها</a:t>
          </a:r>
          <a:endParaRPr lang="ar-SA" sz="5700" kern="1200" dirty="0"/>
        </a:p>
      </dsp:txBody>
      <dsp:txXfrm>
        <a:off x="5149833" y="1763098"/>
        <a:ext cx="4342843" cy="825140"/>
      </dsp:txXfrm>
    </dsp:sp>
    <dsp:sp modelId="{EA9E7DC8-2E7A-4308-9E1B-C7625A588185}">
      <dsp:nvSpPr>
        <dsp:cNvPr id="0" name=""/>
        <dsp:cNvSpPr/>
      </dsp:nvSpPr>
      <dsp:spPr>
        <a:xfrm>
          <a:off x="171738" y="672354"/>
          <a:ext cx="6214519" cy="8251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rtl="1">
            <a:lnSpc>
              <a:spcPct val="90000"/>
            </a:lnSpc>
            <a:spcBef>
              <a:spcPct val="0"/>
            </a:spcBef>
            <a:spcAft>
              <a:spcPct val="35000"/>
            </a:spcAft>
          </a:pPr>
          <a:r>
            <a:rPr lang="ar-SA" sz="4000" b="1" kern="1200" dirty="0"/>
            <a:t>من أكثر القواعد الفقهية تطبيقاً0</a:t>
          </a:r>
        </a:p>
      </dsp:txBody>
      <dsp:txXfrm>
        <a:off x="171738" y="672354"/>
        <a:ext cx="6214519" cy="825140"/>
      </dsp:txXfrm>
    </dsp:sp>
    <dsp:sp modelId="{87973891-3797-4D85-B3C5-46DD10788C7D}">
      <dsp:nvSpPr>
        <dsp:cNvPr id="0" name=""/>
        <dsp:cNvSpPr/>
      </dsp:nvSpPr>
      <dsp:spPr>
        <a:xfrm>
          <a:off x="138069" y="2637029"/>
          <a:ext cx="6210459" cy="8251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1">
            <a:lnSpc>
              <a:spcPct val="90000"/>
            </a:lnSpc>
            <a:spcBef>
              <a:spcPct val="0"/>
            </a:spcBef>
            <a:spcAft>
              <a:spcPct val="35000"/>
            </a:spcAft>
          </a:pPr>
          <a:r>
            <a:rPr lang="ar-SA" sz="2900" b="1" kern="1200" dirty="0"/>
            <a:t>صلتها بعلم الأصول، من حيث صلتها بالاستصحاب</a:t>
          </a:r>
        </a:p>
      </dsp:txBody>
      <dsp:txXfrm>
        <a:off x="138069" y="2637029"/>
        <a:ext cx="6210459" cy="8251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9A6B1-9348-47AC-BE8A-62E0F07FE5E3}">
      <dsp:nvSpPr>
        <dsp:cNvPr id="0" name=""/>
        <dsp:cNvSpPr/>
      </dsp:nvSpPr>
      <dsp:spPr>
        <a:xfrm>
          <a:off x="3344432" y="1576751"/>
          <a:ext cx="1197834" cy="119783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dirty="0"/>
            <a:t>المعرفة</a:t>
          </a:r>
        </a:p>
      </dsp:txBody>
      <dsp:txXfrm>
        <a:off x="3519851" y="1752170"/>
        <a:ext cx="846996" cy="846996"/>
      </dsp:txXfrm>
    </dsp:sp>
    <dsp:sp modelId="{0DB3304F-CBDB-4E21-9C4F-9F20FAD1F6F6}">
      <dsp:nvSpPr>
        <dsp:cNvPr id="0" name=""/>
        <dsp:cNvSpPr/>
      </dsp:nvSpPr>
      <dsp:spPr>
        <a:xfrm rot="16200000">
          <a:off x="3762570" y="1382303"/>
          <a:ext cx="361558" cy="27338"/>
        </a:xfrm>
        <a:custGeom>
          <a:avLst/>
          <a:gdLst/>
          <a:ahLst/>
          <a:cxnLst/>
          <a:rect l="0" t="0" r="0" b="0"/>
          <a:pathLst>
            <a:path>
              <a:moveTo>
                <a:pt x="0" y="13669"/>
              </a:moveTo>
              <a:lnTo>
                <a:pt x="361558" y="1366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934311" y="1386933"/>
        <a:ext cx="18077" cy="18077"/>
      </dsp:txXfrm>
    </dsp:sp>
    <dsp:sp modelId="{FBEA228F-0B86-4808-9496-AFE98A825C12}">
      <dsp:nvSpPr>
        <dsp:cNvPr id="0" name=""/>
        <dsp:cNvSpPr/>
      </dsp:nvSpPr>
      <dsp:spPr>
        <a:xfrm>
          <a:off x="3344432" y="17359"/>
          <a:ext cx="1197834" cy="1197834"/>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1">
            <a:lnSpc>
              <a:spcPct val="90000"/>
            </a:lnSpc>
            <a:spcBef>
              <a:spcPct val="0"/>
            </a:spcBef>
            <a:spcAft>
              <a:spcPct val="35000"/>
            </a:spcAft>
          </a:pPr>
          <a:r>
            <a:rPr lang="ar-SA" sz="4800" kern="1200" dirty="0"/>
            <a:t>يقين</a:t>
          </a:r>
        </a:p>
      </dsp:txBody>
      <dsp:txXfrm>
        <a:off x="3519851" y="192778"/>
        <a:ext cx="846996" cy="846996"/>
      </dsp:txXfrm>
    </dsp:sp>
    <dsp:sp modelId="{B75EEAC7-4115-4F8C-8EF4-9B0CC9C3D994}">
      <dsp:nvSpPr>
        <dsp:cNvPr id="0" name=""/>
        <dsp:cNvSpPr/>
      </dsp:nvSpPr>
      <dsp:spPr>
        <a:xfrm>
          <a:off x="4542267" y="2161999"/>
          <a:ext cx="361558" cy="27338"/>
        </a:xfrm>
        <a:custGeom>
          <a:avLst/>
          <a:gdLst/>
          <a:ahLst/>
          <a:cxnLst/>
          <a:rect l="0" t="0" r="0" b="0"/>
          <a:pathLst>
            <a:path>
              <a:moveTo>
                <a:pt x="0" y="13669"/>
              </a:moveTo>
              <a:lnTo>
                <a:pt x="361558" y="1366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4714007" y="2166630"/>
        <a:ext cx="18077" cy="18077"/>
      </dsp:txXfrm>
    </dsp:sp>
    <dsp:sp modelId="{6CE87CDC-B76E-43E4-A019-2187A0FC80F4}">
      <dsp:nvSpPr>
        <dsp:cNvPr id="0" name=""/>
        <dsp:cNvSpPr/>
      </dsp:nvSpPr>
      <dsp:spPr>
        <a:xfrm>
          <a:off x="4903825" y="1576751"/>
          <a:ext cx="1197834" cy="1197834"/>
        </a:xfrm>
        <a:prstGeom prst="ellipse">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1">
            <a:lnSpc>
              <a:spcPct val="90000"/>
            </a:lnSpc>
            <a:spcBef>
              <a:spcPct val="0"/>
            </a:spcBef>
            <a:spcAft>
              <a:spcPct val="35000"/>
            </a:spcAft>
          </a:pPr>
          <a:r>
            <a:rPr lang="ar-SA" sz="4800" kern="1200" dirty="0"/>
            <a:t>ظن</a:t>
          </a:r>
        </a:p>
      </dsp:txBody>
      <dsp:txXfrm>
        <a:off x="5079244" y="1752170"/>
        <a:ext cx="846996" cy="846996"/>
      </dsp:txXfrm>
    </dsp:sp>
    <dsp:sp modelId="{5A7E8051-A797-4496-BFE4-226B9A45BD26}">
      <dsp:nvSpPr>
        <dsp:cNvPr id="0" name=""/>
        <dsp:cNvSpPr/>
      </dsp:nvSpPr>
      <dsp:spPr>
        <a:xfrm rot="5400000">
          <a:off x="3762570" y="2941696"/>
          <a:ext cx="361558" cy="27338"/>
        </a:xfrm>
        <a:custGeom>
          <a:avLst/>
          <a:gdLst/>
          <a:ahLst/>
          <a:cxnLst/>
          <a:rect l="0" t="0" r="0" b="0"/>
          <a:pathLst>
            <a:path>
              <a:moveTo>
                <a:pt x="0" y="13669"/>
              </a:moveTo>
              <a:lnTo>
                <a:pt x="361558" y="1366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3934311" y="2946326"/>
        <a:ext cx="18077" cy="18077"/>
      </dsp:txXfrm>
    </dsp:sp>
    <dsp:sp modelId="{A34200C4-FE62-4B15-A8E6-0226B1E130D9}">
      <dsp:nvSpPr>
        <dsp:cNvPr id="0" name=""/>
        <dsp:cNvSpPr/>
      </dsp:nvSpPr>
      <dsp:spPr>
        <a:xfrm>
          <a:off x="3344432" y="3136144"/>
          <a:ext cx="1197834" cy="1197834"/>
        </a:xfrm>
        <a:prstGeom prst="ellipse">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1">
            <a:lnSpc>
              <a:spcPct val="90000"/>
            </a:lnSpc>
            <a:spcBef>
              <a:spcPct val="0"/>
            </a:spcBef>
            <a:spcAft>
              <a:spcPct val="35000"/>
            </a:spcAft>
          </a:pPr>
          <a:r>
            <a:rPr lang="ar-SA" sz="4800" kern="1200" dirty="0"/>
            <a:t>شك</a:t>
          </a:r>
        </a:p>
      </dsp:txBody>
      <dsp:txXfrm>
        <a:off x="3519851" y="3311563"/>
        <a:ext cx="846996" cy="846996"/>
      </dsp:txXfrm>
    </dsp:sp>
    <dsp:sp modelId="{0BDA2D1F-1911-4FC0-AC5D-E3403E56D8EE}">
      <dsp:nvSpPr>
        <dsp:cNvPr id="0" name=""/>
        <dsp:cNvSpPr/>
      </dsp:nvSpPr>
      <dsp:spPr>
        <a:xfrm rot="10800000">
          <a:off x="2982874" y="2161999"/>
          <a:ext cx="361558" cy="27338"/>
        </a:xfrm>
        <a:custGeom>
          <a:avLst/>
          <a:gdLst/>
          <a:ahLst/>
          <a:cxnLst/>
          <a:rect l="0" t="0" r="0" b="0"/>
          <a:pathLst>
            <a:path>
              <a:moveTo>
                <a:pt x="0" y="13669"/>
              </a:moveTo>
              <a:lnTo>
                <a:pt x="361558" y="1366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rot="10800000">
        <a:off x="3154614" y="2166630"/>
        <a:ext cx="18077" cy="18077"/>
      </dsp:txXfrm>
    </dsp:sp>
    <dsp:sp modelId="{BEB782F5-AA41-45EC-8D1E-23AC8D662912}">
      <dsp:nvSpPr>
        <dsp:cNvPr id="0" name=""/>
        <dsp:cNvSpPr/>
      </dsp:nvSpPr>
      <dsp:spPr>
        <a:xfrm>
          <a:off x="1785040" y="1576751"/>
          <a:ext cx="1197834" cy="1197834"/>
        </a:xfrm>
        <a:prstGeom prst="ellips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1">
            <a:lnSpc>
              <a:spcPct val="90000"/>
            </a:lnSpc>
            <a:spcBef>
              <a:spcPct val="0"/>
            </a:spcBef>
            <a:spcAft>
              <a:spcPct val="35000"/>
            </a:spcAft>
          </a:pPr>
          <a:r>
            <a:rPr lang="ar-SA" sz="4800" kern="1200" dirty="0"/>
            <a:t>وهم</a:t>
          </a:r>
        </a:p>
      </dsp:txBody>
      <dsp:txXfrm>
        <a:off x="1960459" y="1752170"/>
        <a:ext cx="846996" cy="8469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15C566-7A0C-4C77-9F7E-20C83AC0B66F}">
      <dsp:nvSpPr>
        <dsp:cNvPr id="0" name=""/>
        <dsp:cNvSpPr/>
      </dsp:nvSpPr>
      <dsp:spPr>
        <a:xfrm>
          <a:off x="0" y="2612172"/>
          <a:ext cx="1443734" cy="889574"/>
        </a:xfrm>
        <a:custGeom>
          <a:avLst/>
          <a:gdLst/>
          <a:ahLst/>
          <a:cxnLst/>
          <a:rect l="0" t="0" r="0" b="0"/>
          <a:pathLst>
            <a:path>
              <a:moveTo>
                <a:pt x="1443734" y="0"/>
              </a:moveTo>
              <a:lnTo>
                <a:pt x="0" y="8895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590DB1-6AA4-427D-928F-708A5EEA4D42}">
      <dsp:nvSpPr>
        <dsp:cNvPr id="0" name=""/>
        <dsp:cNvSpPr/>
      </dsp:nvSpPr>
      <dsp:spPr>
        <a:xfrm>
          <a:off x="2252429" y="1245669"/>
          <a:ext cx="775649" cy="355633"/>
        </a:xfrm>
        <a:custGeom>
          <a:avLst/>
          <a:gdLst/>
          <a:ahLst/>
          <a:cxnLst/>
          <a:rect l="0" t="0" r="0" b="0"/>
          <a:pathLst>
            <a:path>
              <a:moveTo>
                <a:pt x="775649" y="0"/>
              </a:moveTo>
              <a:lnTo>
                <a:pt x="775649" y="143351"/>
              </a:lnTo>
              <a:lnTo>
                <a:pt x="0" y="143351"/>
              </a:lnTo>
              <a:lnTo>
                <a:pt x="0" y="3556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19A477-ED90-49BB-B369-2F8D7E10091A}">
      <dsp:nvSpPr>
        <dsp:cNvPr id="0" name=""/>
        <dsp:cNvSpPr/>
      </dsp:nvSpPr>
      <dsp:spPr>
        <a:xfrm>
          <a:off x="3798249" y="2814224"/>
          <a:ext cx="410230" cy="814295"/>
        </a:xfrm>
        <a:custGeom>
          <a:avLst/>
          <a:gdLst/>
          <a:ahLst/>
          <a:cxnLst/>
          <a:rect l="0" t="0" r="0" b="0"/>
          <a:pathLst>
            <a:path>
              <a:moveTo>
                <a:pt x="410230" y="0"/>
              </a:moveTo>
              <a:lnTo>
                <a:pt x="0" y="8142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962698-19A8-4EBC-BEF3-AF767C02D04C}">
      <dsp:nvSpPr>
        <dsp:cNvPr id="0" name=""/>
        <dsp:cNvSpPr/>
      </dsp:nvSpPr>
      <dsp:spPr>
        <a:xfrm>
          <a:off x="3028079" y="1245669"/>
          <a:ext cx="1989096" cy="557686"/>
        </a:xfrm>
        <a:custGeom>
          <a:avLst/>
          <a:gdLst/>
          <a:ahLst/>
          <a:cxnLst/>
          <a:rect l="0" t="0" r="0" b="0"/>
          <a:pathLst>
            <a:path>
              <a:moveTo>
                <a:pt x="0" y="0"/>
              </a:moveTo>
              <a:lnTo>
                <a:pt x="0" y="345403"/>
              </a:lnTo>
              <a:lnTo>
                <a:pt x="1989096" y="345403"/>
              </a:lnTo>
              <a:lnTo>
                <a:pt x="1989096" y="5576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49984C-5F57-4C2F-9521-35290EF46165}">
      <dsp:nvSpPr>
        <dsp:cNvPr id="0" name=""/>
        <dsp:cNvSpPr/>
      </dsp:nvSpPr>
      <dsp:spPr>
        <a:xfrm>
          <a:off x="2017210" y="234801"/>
          <a:ext cx="2021737" cy="1010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r>
            <a:rPr lang="ar-SA" sz="2600" b="1" kern="1200" dirty="0"/>
            <a:t>الإفرادي</a:t>
          </a:r>
        </a:p>
      </dsp:txBody>
      <dsp:txXfrm>
        <a:off x="2017210" y="234801"/>
        <a:ext cx="2021737" cy="1010868"/>
      </dsp:txXfrm>
    </dsp:sp>
    <dsp:sp modelId="{46F8CFC3-AA6A-4E49-A022-93741ABADF90}">
      <dsp:nvSpPr>
        <dsp:cNvPr id="0" name=""/>
        <dsp:cNvSpPr/>
      </dsp:nvSpPr>
      <dsp:spPr>
        <a:xfrm>
          <a:off x="4006306" y="1803356"/>
          <a:ext cx="2021737" cy="1010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r>
            <a:rPr lang="ar-SA" sz="2600" b="1" kern="1200" dirty="0"/>
            <a:t>اليقين</a:t>
          </a:r>
        </a:p>
      </dsp:txBody>
      <dsp:txXfrm>
        <a:off x="4006306" y="1803356"/>
        <a:ext cx="2021737" cy="1010868"/>
      </dsp:txXfrm>
    </dsp:sp>
    <dsp:sp modelId="{CE747530-71C1-4FD7-AEE1-9813C9246FF1}">
      <dsp:nvSpPr>
        <dsp:cNvPr id="0" name=""/>
        <dsp:cNvSpPr/>
      </dsp:nvSpPr>
      <dsp:spPr>
        <a:xfrm>
          <a:off x="3798249" y="3123085"/>
          <a:ext cx="3602432" cy="1010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r>
            <a:rPr lang="ar-SA" sz="2600" b="1" kern="1200" dirty="0"/>
            <a:t>حصول الجزم بوقوع </a:t>
          </a:r>
          <a:r>
            <a:rPr lang="ar-SA" sz="2600" b="1" kern="1200" dirty="0" err="1"/>
            <a:t>الشئ</a:t>
          </a:r>
          <a:r>
            <a:rPr lang="ar-SA" sz="2600" b="1" kern="1200" dirty="0"/>
            <a:t> أو عدم وقوعه</a:t>
          </a:r>
        </a:p>
      </dsp:txBody>
      <dsp:txXfrm>
        <a:off x="3798249" y="3123085"/>
        <a:ext cx="3602432" cy="1010868"/>
      </dsp:txXfrm>
    </dsp:sp>
    <dsp:sp modelId="{8B49B5AF-662F-43E3-A042-FFA91E3CA12C}">
      <dsp:nvSpPr>
        <dsp:cNvPr id="0" name=""/>
        <dsp:cNvSpPr/>
      </dsp:nvSpPr>
      <dsp:spPr>
        <a:xfrm>
          <a:off x="1241561" y="1601303"/>
          <a:ext cx="2021737" cy="1010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r>
            <a:rPr lang="ar-SA" sz="2600" b="1" kern="1200" dirty="0"/>
            <a:t>الشك</a:t>
          </a:r>
        </a:p>
      </dsp:txBody>
      <dsp:txXfrm>
        <a:off x="1241561" y="1601303"/>
        <a:ext cx="2021737" cy="1010868"/>
      </dsp:txXfrm>
    </dsp:sp>
    <dsp:sp modelId="{CB1C5018-78DD-4E5D-ABB3-0B034AFD7D16}">
      <dsp:nvSpPr>
        <dsp:cNvPr id="0" name=""/>
        <dsp:cNvSpPr/>
      </dsp:nvSpPr>
      <dsp:spPr>
        <a:xfrm>
          <a:off x="0" y="2996312"/>
          <a:ext cx="3346844" cy="1010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r>
            <a:rPr lang="ar-SA" sz="2600" b="1" kern="1200" dirty="0"/>
            <a:t>التردد بين وجود </a:t>
          </a:r>
          <a:r>
            <a:rPr lang="ar-SA" sz="2600" b="1" kern="1200" dirty="0" err="1"/>
            <a:t>الشئ</a:t>
          </a:r>
          <a:r>
            <a:rPr lang="ar-SA" sz="2600" b="1" kern="1200" dirty="0"/>
            <a:t> وعدمه دون ترجيح لأحدهما على الآخر</a:t>
          </a:r>
        </a:p>
      </dsp:txBody>
      <dsp:txXfrm>
        <a:off x="0" y="2996312"/>
        <a:ext cx="3346844" cy="10108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4AF6AD-ED9C-426F-BB27-270CFCA60374}">
      <dsp:nvSpPr>
        <dsp:cNvPr id="0" name=""/>
        <dsp:cNvSpPr/>
      </dsp:nvSpPr>
      <dsp:spPr>
        <a:xfrm>
          <a:off x="6819873" y="2251000"/>
          <a:ext cx="338109" cy="1842632"/>
        </a:xfrm>
        <a:custGeom>
          <a:avLst/>
          <a:gdLst/>
          <a:ahLst/>
          <a:cxnLst/>
          <a:rect l="0" t="0" r="0" b="0"/>
          <a:pathLst>
            <a:path>
              <a:moveTo>
                <a:pt x="338109" y="0"/>
              </a:moveTo>
              <a:lnTo>
                <a:pt x="169054" y="0"/>
              </a:lnTo>
              <a:lnTo>
                <a:pt x="169054" y="1842632"/>
              </a:lnTo>
              <a:lnTo>
                <a:pt x="0" y="18426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ar-SA" sz="600" b="1" kern="1200"/>
        </a:p>
      </dsp:txBody>
      <dsp:txXfrm>
        <a:off x="6942093" y="3125481"/>
        <a:ext cx="93669" cy="93669"/>
      </dsp:txXfrm>
    </dsp:sp>
    <dsp:sp modelId="{A5E42B1D-5F1A-443E-841C-9BEC4E7B0542}">
      <dsp:nvSpPr>
        <dsp:cNvPr id="0" name=""/>
        <dsp:cNvSpPr/>
      </dsp:nvSpPr>
      <dsp:spPr>
        <a:xfrm>
          <a:off x="6819873" y="2251000"/>
          <a:ext cx="338109" cy="1271268"/>
        </a:xfrm>
        <a:custGeom>
          <a:avLst/>
          <a:gdLst/>
          <a:ahLst/>
          <a:cxnLst/>
          <a:rect l="0" t="0" r="0" b="0"/>
          <a:pathLst>
            <a:path>
              <a:moveTo>
                <a:pt x="338109" y="0"/>
              </a:moveTo>
              <a:lnTo>
                <a:pt x="169054" y="0"/>
              </a:lnTo>
              <a:lnTo>
                <a:pt x="169054" y="1271268"/>
              </a:lnTo>
              <a:lnTo>
                <a:pt x="0" y="12712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rtl="1">
            <a:lnSpc>
              <a:spcPct val="90000"/>
            </a:lnSpc>
            <a:spcBef>
              <a:spcPct val="0"/>
            </a:spcBef>
            <a:spcAft>
              <a:spcPct val="35000"/>
            </a:spcAft>
          </a:pPr>
          <a:endParaRPr lang="ar-SA" sz="400" b="1" kern="1200"/>
        </a:p>
      </dsp:txBody>
      <dsp:txXfrm>
        <a:off x="6956041" y="2853747"/>
        <a:ext cx="65773" cy="65773"/>
      </dsp:txXfrm>
    </dsp:sp>
    <dsp:sp modelId="{9BA39AD5-6797-44B0-A786-FCC5FE2AEE14}">
      <dsp:nvSpPr>
        <dsp:cNvPr id="0" name=""/>
        <dsp:cNvSpPr/>
      </dsp:nvSpPr>
      <dsp:spPr>
        <a:xfrm>
          <a:off x="6819873" y="2251000"/>
          <a:ext cx="338109" cy="627005"/>
        </a:xfrm>
        <a:custGeom>
          <a:avLst/>
          <a:gdLst/>
          <a:ahLst/>
          <a:cxnLst/>
          <a:rect l="0" t="0" r="0" b="0"/>
          <a:pathLst>
            <a:path>
              <a:moveTo>
                <a:pt x="338109" y="0"/>
              </a:moveTo>
              <a:lnTo>
                <a:pt x="169054" y="0"/>
              </a:lnTo>
              <a:lnTo>
                <a:pt x="169054" y="627005"/>
              </a:lnTo>
              <a:lnTo>
                <a:pt x="0" y="62700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rtl="1">
            <a:lnSpc>
              <a:spcPct val="90000"/>
            </a:lnSpc>
            <a:spcBef>
              <a:spcPct val="0"/>
            </a:spcBef>
            <a:spcAft>
              <a:spcPct val="35000"/>
            </a:spcAft>
          </a:pPr>
          <a:endParaRPr lang="ar-SA" sz="400" b="1" kern="1200"/>
        </a:p>
      </dsp:txBody>
      <dsp:txXfrm>
        <a:off x="6971119" y="2546693"/>
        <a:ext cx="35617" cy="35617"/>
      </dsp:txXfrm>
    </dsp:sp>
    <dsp:sp modelId="{A1167375-811F-48DA-A747-1F7E35A1C6CB}">
      <dsp:nvSpPr>
        <dsp:cNvPr id="0" name=""/>
        <dsp:cNvSpPr/>
      </dsp:nvSpPr>
      <dsp:spPr>
        <a:xfrm>
          <a:off x="6819873" y="2188022"/>
          <a:ext cx="338109" cy="91440"/>
        </a:xfrm>
        <a:custGeom>
          <a:avLst/>
          <a:gdLst/>
          <a:ahLst/>
          <a:cxnLst/>
          <a:rect l="0" t="0" r="0" b="0"/>
          <a:pathLst>
            <a:path>
              <a:moveTo>
                <a:pt x="338109" y="62977"/>
              </a:moveTo>
              <a:lnTo>
                <a:pt x="169054" y="62977"/>
              </a:lnTo>
              <a:lnTo>
                <a:pt x="169054" y="45720"/>
              </a:lnTo>
              <a:lnTo>
                <a:pt x="0"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rtl="1">
            <a:lnSpc>
              <a:spcPct val="90000"/>
            </a:lnSpc>
            <a:spcBef>
              <a:spcPct val="0"/>
            </a:spcBef>
            <a:spcAft>
              <a:spcPct val="35000"/>
            </a:spcAft>
          </a:pPr>
          <a:endParaRPr lang="ar-SA" sz="400" b="1" kern="1200"/>
        </a:p>
      </dsp:txBody>
      <dsp:txXfrm>
        <a:off x="6980464" y="2225279"/>
        <a:ext cx="16927" cy="16927"/>
      </dsp:txXfrm>
    </dsp:sp>
    <dsp:sp modelId="{9F0B2F6D-B4EC-4C81-9205-148FDEB40E1C}">
      <dsp:nvSpPr>
        <dsp:cNvPr id="0" name=""/>
        <dsp:cNvSpPr/>
      </dsp:nvSpPr>
      <dsp:spPr>
        <a:xfrm>
          <a:off x="6819873" y="1606748"/>
          <a:ext cx="338109" cy="644251"/>
        </a:xfrm>
        <a:custGeom>
          <a:avLst/>
          <a:gdLst/>
          <a:ahLst/>
          <a:cxnLst/>
          <a:rect l="0" t="0" r="0" b="0"/>
          <a:pathLst>
            <a:path>
              <a:moveTo>
                <a:pt x="338109" y="644251"/>
              </a:moveTo>
              <a:lnTo>
                <a:pt x="169054" y="644251"/>
              </a:lnTo>
              <a:lnTo>
                <a:pt x="169054" y="0"/>
              </a:lnTo>
              <a:lnTo>
                <a:pt x="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rtl="1">
            <a:lnSpc>
              <a:spcPct val="90000"/>
            </a:lnSpc>
            <a:spcBef>
              <a:spcPct val="0"/>
            </a:spcBef>
            <a:spcAft>
              <a:spcPct val="35000"/>
            </a:spcAft>
          </a:pPr>
          <a:endParaRPr lang="ar-SA" sz="400" b="1" kern="1200"/>
        </a:p>
      </dsp:txBody>
      <dsp:txXfrm>
        <a:off x="6970738" y="1910685"/>
        <a:ext cx="36379" cy="36379"/>
      </dsp:txXfrm>
    </dsp:sp>
    <dsp:sp modelId="{0F08C6A7-FA8A-4E5C-B2EA-0374D113A0E6}">
      <dsp:nvSpPr>
        <dsp:cNvPr id="0" name=""/>
        <dsp:cNvSpPr/>
      </dsp:nvSpPr>
      <dsp:spPr>
        <a:xfrm>
          <a:off x="6840211" y="942001"/>
          <a:ext cx="317772" cy="1308999"/>
        </a:xfrm>
        <a:custGeom>
          <a:avLst/>
          <a:gdLst/>
          <a:ahLst/>
          <a:cxnLst/>
          <a:rect l="0" t="0" r="0" b="0"/>
          <a:pathLst>
            <a:path>
              <a:moveTo>
                <a:pt x="317772" y="1308999"/>
              </a:moveTo>
              <a:lnTo>
                <a:pt x="158886" y="1308999"/>
              </a:lnTo>
              <a:lnTo>
                <a:pt x="158886" y="0"/>
              </a:lnTo>
              <a:lnTo>
                <a:pt x="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rtl="1">
            <a:lnSpc>
              <a:spcPct val="90000"/>
            </a:lnSpc>
            <a:spcBef>
              <a:spcPct val="0"/>
            </a:spcBef>
            <a:spcAft>
              <a:spcPct val="35000"/>
            </a:spcAft>
          </a:pPr>
          <a:endParaRPr lang="ar-SA" sz="400" b="1" kern="1200"/>
        </a:p>
      </dsp:txBody>
      <dsp:txXfrm>
        <a:off x="6965421" y="1562825"/>
        <a:ext cx="67350" cy="67350"/>
      </dsp:txXfrm>
    </dsp:sp>
    <dsp:sp modelId="{FEBA3D02-A70F-4312-8979-3C0F907C9CE6}">
      <dsp:nvSpPr>
        <dsp:cNvPr id="0" name=""/>
        <dsp:cNvSpPr/>
      </dsp:nvSpPr>
      <dsp:spPr>
        <a:xfrm>
          <a:off x="6819873" y="335492"/>
          <a:ext cx="338109" cy="1915507"/>
        </a:xfrm>
        <a:custGeom>
          <a:avLst/>
          <a:gdLst/>
          <a:ahLst/>
          <a:cxnLst/>
          <a:rect l="0" t="0" r="0" b="0"/>
          <a:pathLst>
            <a:path>
              <a:moveTo>
                <a:pt x="338109" y="1915507"/>
              </a:moveTo>
              <a:lnTo>
                <a:pt x="169054" y="1915507"/>
              </a:lnTo>
              <a:lnTo>
                <a:pt x="169054" y="0"/>
              </a:lnTo>
              <a:lnTo>
                <a:pt x="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ar-SA" sz="600" b="1" kern="1200"/>
        </a:p>
      </dsp:txBody>
      <dsp:txXfrm>
        <a:off x="6940300" y="1244618"/>
        <a:ext cx="97255" cy="97255"/>
      </dsp:txXfrm>
    </dsp:sp>
    <dsp:sp modelId="{B6785FE5-DF5F-44FD-88D0-D004983261BC}">
      <dsp:nvSpPr>
        <dsp:cNvPr id="0" name=""/>
        <dsp:cNvSpPr/>
      </dsp:nvSpPr>
      <dsp:spPr>
        <a:xfrm rot="5400000">
          <a:off x="6059345" y="1993295"/>
          <a:ext cx="2712685" cy="5154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dirty="0"/>
            <a:t>القاعد المندرجة</a:t>
          </a:r>
        </a:p>
      </dsp:txBody>
      <dsp:txXfrm>
        <a:off x="6059345" y="1993295"/>
        <a:ext cx="2712685" cy="515410"/>
      </dsp:txXfrm>
    </dsp:sp>
    <dsp:sp modelId="{CF0A5DFF-85D3-45CB-B45F-B661EB4FCDAB}">
      <dsp:nvSpPr>
        <dsp:cNvPr id="0" name=""/>
        <dsp:cNvSpPr/>
      </dsp:nvSpPr>
      <dsp:spPr>
        <a:xfrm>
          <a:off x="326776" y="77787"/>
          <a:ext cx="6493097" cy="5154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dirty="0"/>
            <a:t>الأصل بقاء ما كان على ما كان</a:t>
          </a:r>
        </a:p>
      </dsp:txBody>
      <dsp:txXfrm>
        <a:off x="326776" y="77787"/>
        <a:ext cx="6493097" cy="515410"/>
      </dsp:txXfrm>
    </dsp:sp>
    <dsp:sp modelId="{0E71C638-A96C-4CD4-A4FE-00E89688F6F5}">
      <dsp:nvSpPr>
        <dsp:cNvPr id="0" name=""/>
        <dsp:cNvSpPr/>
      </dsp:nvSpPr>
      <dsp:spPr>
        <a:xfrm>
          <a:off x="271782" y="684296"/>
          <a:ext cx="6568428" cy="5154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kern="1200" dirty="0"/>
            <a:t>الأصل براءة الذمة</a:t>
          </a:r>
        </a:p>
      </dsp:txBody>
      <dsp:txXfrm>
        <a:off x="271782" y="684296"/>
        <a:ext cx="6568428" cy="515410"/>
      </dsp:txXfrm>
    </dsp:sp>
    <dsp:sp modelId="{04AF097B-A7D3-4E5C-A685-1330BFD5270F}">
      <dsp:nvSpPr>
        <dsp:cNvPr id="0" name=""/>
        <dsp:cNvSpPr/>
      </dsp:nvSpPr>
      <dsp:spPr>
        <a:xfrm>
          <a:off x="291156" y="1366312"/>
          <a:ext cx="6528717" cy="4808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SA" sz="3200" b="1" kern="1200" dirty="0"/>
            <a:t>الأصل في الأمور العارضة العدم</a:t>
          </a:r>
        </a:p>
      </dsp:txBody>
      <dsp:txXfrm>
        <a:off x="291156" y="1366312"/>
        <a:ext cx="6528717" cy="480872"/>
      </dsp:txXfrm>
    </dsp:sp>
    <dsp:sp modelId="{D56CD5A8-3A87-40C6-8424-0735A73A4D9F}">
      <dsp:nvSpPr>
        <dsp:cNvPr id="0" name=""/>
        <dsp:cNvSpPr/>
      </dsp:nvSpPr>
      <dsp:spPr>
        <a:xfrm>
          <a:off x="277885" y="1976037"/>
          <a:ext cx="6541988" cy="5154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SA" sz="3200" b="1" kern="1200" dirty="0"/>
            <a:t>الأصل إضافة الحادث لأقرب أوقاته</a:t>
          </a:r>
        </a:p>
      </dsp:txBody>
      <dsp:txXfrm>
        <a:off x="277885" y="1976037"/>
        <a:ext cx="6541988" cy="515410"/>
      </dsp:txXfrm>
    </dsp:sp>
    <dsp:sp modelId="{7A9AA998-14A2-4264-A3BA-7DFEBB979B7F}">
      <dsp:nvSpPr>
        <dsp:cNvPr id="0" name=""/>
        <dsp:cNvSpPr/>
      </dsp:nvSpPr>
      <dsp:spPr>
        <a:xfrm>
          <a:off x="239763" y="2620300"/>
          <a:ext cx="6580109" cy="5154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kern="1200" dirty="0"/>
            <a:t>الأصل في الأشياء الإباحة</a:t>
          </a:r>
        </a:p>
      </dsp:txBody>
      <dsp:txXfrm>
        <a:off x="239763" y="2620300"/>
        <a:ext cx="6580109" cy="515410"/>
      </dsp:txXfrm>
    </dsp:sp>
    <dsp:sp modelId="{9DC03DED-7CE3-4FB7-8231-B3185E3228B7}">
      <dsp:nvSpPr>
        <dsp:cNvPr id="0" name=""/>
        <dsp:cNvSpPr/>
      </dsp:nvSpPr>
      <dsp:spPr>
        <a:xfrm>
          <a:off x="232139" y="3264563"/>
          <a:ext cx="6587734" cy="5154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dirty="0"/>
            <a:t>الأصل في </a:t>
          </a:r>
          <a:r>
            <a:rPr lang="ar-SA" sz="2400" b="1" kern="1200" dirty="0" err="1"/>
            <a:t>الأبضاع</a:t>
          </a:r>
          <a:r>
            <a:rPr lang="ar-SA" sz="2400" b="1" kern="1200" dirty="0"/>
            <a:t> واللحوم ومال المعصوم ونفسه التحريم</a:t>
          </a:r>
        </a:p>
      </dsp:txBody>
      <dsp:txXfrm>
        <a:off x="232139" y="3264563"/>
        <a:ext cx="6587734" cy="515410"/>
      </dsp:txXfrm>
    </dsp:sp>
    <dsp:sp modelId="{5E70A3FF-89FF-4581-9B05-DF1BA4AD2FD7}">
      <dsp:nvSpPr>
        <dsp:cNvPr id="0" name=""/>
        <dsp:cNvSpPr/>
      </dsp:nvSpPr>
      <dsp:spPr>
        <a:xfrm>
          <a:off x="258545" y="3835927"/>
          <a:ext cx="6561327" cy="5154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kern="1200" dirty="0"/>
            <a:t>لا عبرة بالظن البين خطؤه</a:t>
          </a:r>
        </a:p>
      </dsp:txBody>
      <dsp:txXfrm>
        <a:off x="258545" y="3835927"/>
        <a:ext cx="6561327" cy="5154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699BE-03D2-48A3-B7B2-5750826208CB}">
      <dsp:nvSpPr>
        <dsp:cNvPr id="0" name=""/>
        <dsp:cNvSpPr/>
      </dsp:nvSpPr>
      <dsp:spPr>
        <a:xfrm>
          <a:off x="3384335" y="2970817"/>
          <a:ext cx="441287" cy="91440"/>
        </a:xfrm>
        <a:custGeom>
          <a:avLst/>
          <a:gdLst/>
          <a:ahLst/>
          <a:cxnLst/>
          <a:rect l="0" t="0" r="0" b="0"/>
          <a:pathLst>
            <a:path>
              <a:moveTo>
                <a:pt x="441287" y="45720"/>
              </a:moveTo>
              <a:lnTo>
                <a:pt x="0"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3384335" y="3005505"/>
        <a:ext cx="441287" cy="22064"/>
      </dsp:txXfrm>
    </dsp:sp>
    <dsp:sp modelId="{FE1B3350-147B-4C6C-94FE-A7196290B645}">
      <dsp:nvSpPr>
        <dsp:cNvPr id="0" name=""/>
        <dsp:cNvSpPr/>
      </dsp:nvSpPr>
      <dsp:spPr>
        <a:xfrm>
          <a:off x="6593910" y="2175669"/>
          <a:ext cx="441287" cy="840868"/>
        </a:xfrm>
        <a:custGeom>
          <a:avLst/>
          <a:gdLst/>
          <a:ahLst/>
          <a:cxnLst/>
          <a:rect l="0" t="0" r="0" b="0"/>
          <a:pathLst>
            <a:path>
              <a:moveTo>
                <a:pt x="441287" y="0"/>
              </a:moveTo>
              <a:lnTo>
                <a:pt x="220643" y="0"/>
              </a:lnTo>
              <a:lnTo>
                <a:pt x="220643" y="840868"/>
              </a:lnTo>
              <a:lnTo>
                <a:pt x="0" y="84086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6339739" y="2572362"/>
        <a:ext cx="949629" cy="47481"/>
      </dsp:txXfrm>
    </dsp:sp>
    <dsp:sp modelId="{AD6B12FC-689C-4B8F-B15F-4AE683302379}">
      <dsp:nvSpPr>
        <dsp:cNvPr id="0" name=""/>
        <dsp:cNvSpPr/>
      </dsp:nvSpPr>
      <dsp:spPr>
        <a:xfrm>
          <a:off x="3384335" y="2129948"/>
          <a:ext cx="441287" cy="91440"/>
        </a:xfrm>
        <a:custGeom>
          <a:avLst/>
          <a:gdLst/>
          <a:ahLst/>
          <a:cxnLst/>
          <a:rect l="0" t="0" r="0" b="0"/>
          <a:pathLst>
            <a:path>
              <a:moveTo>
                <a:pt x="441287" y="45720"/>
              </a:moveTo>
              <a:lnTo>
                <a:pt x="0"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3384335" y="2164636"/>
        <a:ext cx="441287" cy="22064"/>
      </dsp:txXfrm>
    </dsp:sp>
    <dsp:sp modelId="{958A30B5-4B5E-4162-BE5B-0342E8913768}">
      <dsp:nvSpPr>
        <dsp:cNvPr id="0" name=""/>
        <dsp:cNvSpPr/>
      </dsp:nvSpPr>
      <dsp:spPr>
        <a:xfrm>
          <a:off x="6593910" y="2129948"/>
          <a:ext cx="441287" cy="91440"/>
        </a:xfrm>
        <a:custGeom>
          <a:avLst/>
          <a:gdLst/>
          <a:ahLst/>
          <a:cxnLst/>
          <a:rect l="0" t="0" r="0" b="0"/>
          <a:pathLst>
            <a:path>
              <a:moveTo>
                <a:pt x="441287" y="45720"/>
              </a:moveTo>
              <a:lnTo>
                <a:pt x="0"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6593910" y="2164636"/>
        <a:ext cx="441287" cy="22064"/>
      </dsp:txXfrm>
    </dsp:sp>
    <dsp:sp modelId="{39B49B39-6498-4503-8005-CB2C99D2ECC9}">
      <dsp:nvSpPr>
        <dsp:cNvPr id="0" name=""/>
        <dsp:cNvSpPr/>
      </dsp:nvSpPr>
      <dsp:spPr>
        <a:xfrm>
          <a:off x="3384335" y="1289080"/>
          <a:ext cx="441287" cy="91440"/>
        </a:xfrm>
        <a:custGeom>
          <a:avLst/>
          <a:gdLst/>
          <a:ahLst/>
          <a:cxnLst/>
          <a:rect l="0" t="0" r="0" b="0"/>
          <a:pathLst>
            <a:path>
              <a:moveTo>
                <a:pt x="441287" y="45720"/>
              </a:moveTo>
              <a:lnTo>
                <a:pt x="0"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3384335" y="1323768"/>
        <a:ext cx="441287" cy="22064"/>
      </dsp:txXfrm>
    </dsp:sp>
    <dsp:sp modelId="{F92F0840-1BA5-42F2-923F-DD74E07E296C}">
      <dsp:nvSpPr>
        <dsp:cNvPr id="0" name=""/>
        <dsp:cNvSpPr/>
      </dsp:nvSpPr>
      <dsp:spPr>
        <a:xfrm>
          <a:off x="6593910" y="1334800"/>
          <a:ext cx="441287" cy="840868"/>
        </a:xfrm>
        <a:custGeom>
          <a:avLst/>
          <a:gdLst/>
          <a:ahLst/>
          <a:cxnLst/>
          <a:rect l="0" t="0" r="0" b="0"/>
          <a:pathLst>
            <a:path>
              <a:moveTo>
                <a:pt x="441287" y="840868"/>
              </a:moveTo>
              <a:lnTo>
                <a:pt x="220643" y="840868"/>
              </a:lnTo>
              <a:lnTo>
                <a:pt x="220643" y="0"/>
              </a:lnTo>
              <a:lnTo>
                <a:pt x="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6339739" y="1731493"/>
        <a:ext cx="949629" cy="47481"/>
      </dsp:txXfrm>
    </dsp:sp>
    <dsp:sp modelId="{CA4964A9-62C3-4B94-B4FB-080766B1BCAA}">
      <dsp:nvSpPr>
        <dsp:cNvPr id="0" name=""/>
        <dsp:cNvSpPr/>
      </dsp:nvSpPr>
      <dsp:spPr>
        <a:xfrm rot="5400000">
          <a:off x="5686943" y="1753673"/>
          <a:ext cx="3540499" cy="8439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2400300" rtl="1">
            <a:lnSpc>
              <a:spcPct val="90000"/>
            </a:lnSpc>
            <a:spcBef>
              <a:spcPct val="0"/>
            </a:spcBef>
            <a:spcAft>
              <a:spcPct val="35000"/>
            </a:spcAft>
          </a:pPr>
          <a:r>
            <a:rPr lang="ar-SA" sz="5400" b="1" kern="1200" dirty="0"/>
            <a:t>الأصل براءة الذمة</a:t>
          </a:r>
        </a:p>
      </dsp:txBody>
      <dsp:txXfrm>
        <a:off x="5686943" y="1753673"/>
        <a:ext cx="3540499" cy="843990"/>
      </dsp:txXfrm>
    </dsp:sp>
    <dsp:sp modelId="{5A5FF994-5117-48B6-B420-4C5BC3B0806C}">
      <dsp:nvSpPr>
        <dsp:cNvPr id="0" name=""/>
        <dsp:cNvSpPr/>
      </dsp:nvSpPr>
      <dsp:spPr>
        <a:xfrm>
          <a:off x="3825622" y="998452"/>
          <a:ext cx="2768287" cy="67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dirty="0"/>
            <a:t>الأصل</a:t>
          </a:r>
        </a:p>
      </dsp:txBody>
      <dsp:txXfrm>
        <a:off x="3825622" y="998452"/>
        <a:ext cx="2768287" cy="672694"/>
      </dsp:txXfrm>
    </dsp:sp>
    <dsp:sp modelId="{5AC50D56-ECC0-49CA-B83E-45A1A0F058DC}">
      <dsp:nvSpPr>
        <dsp:cNvPr id="0" name=""/>
        <dsp:cNvSpPr/>
      </dsp:nvSpPr>
      <dsp:spPr>
        <a:xfrm>
          <a:off x="46014" y="998452"/>
          <a:ext cx="3338320" cy="67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dirty="0"/>
            <a:t>القاعدة المستمرة في الشرع</a:t>
          </a:r>
        </a:p>
      </dsp:txBody>
      <dsp:txXfrm>
        <a:off x="46014" y="998452"/>
        <a:ext cx="3338320" cy="672694"/>
      </dsp:txXfrm>
    </dsp:sp>
    <dsp:sp modelId="{3D041A94-5AE9-4E1D-9CB1-9D0F0681D398}">
      <dsp:nvSpPr>
        <dsp:cNvPr id="0" name=""/>
        <dsp:cNvSpPr/>
      </dsp:nvSpPr>
      <dsp:spPr>
        <a:xfrm>
          <a:off x="3825622" y="1839321"/>
          <a:ext cx="2768287" cy="67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dirty="0"/>
            <a:t>براءة</a:t>
          </a:r>
        </a:p>
      </dsp:txBody>
      <dsp:txXfrm>
        <a:off x="3825622" y="1839321"/>
        <a:ext cx="2768287" cy="672694"/>
      </dsp:txXfrm>
    </dsp:sp>
    <dsp:sp modelId="{6DCF1DDF-14F7-4408-8518-8F13875311EE}">
      <dsp:nvSpPr>
        <dsp:cNvPr id="0" name=""/>
        <dsp:cNvSpPr/>
      </dsp:nvSpPr>
      <dsp:spPr>
        <a:xfrm>
          <a:off x="46014" y="1839321"/>
          <a:ext cx="3338320" cy="67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dirty="0"/>
            <a:t>السلامة والخلو من التكليف</a:t>
          </a:r>
        </a:p>
      </dsp:txBody>
      <dsp:txXfrm>
        <a:off x="46014" y="1839321"/>
        <a:ext cx="3338320" cy="672694"/>
      </dsp:txXfrm>
    </dsp:sp>
    <dsp:sp modelId="{EC917E58-FBBD-436E-A884-C574B7A473E2}">
      <dsp:nvSpPr>
        <dsp:cNvPr id="0" name=""/>
        <dsp:cNvSpPr/>
      </dsp:nvSpPr>
      <dsp:spPr>
        <a:xfrm>
          <a:off x="3825622" y="2680190"/>
          <a:ext cx="2768287" cy="67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dirty="0"/>
            <a:t>الذمة</a:t>
          </a:r>
        </a:p>
      </dsp:txBody>
      <dsp:txXfrm>
        <a:off x="3825622" y="2680190"/>
        <a:ext cx="2768287" cy="672694"/>
      </dsp:txXfrm>
    </dsp:sp>
    <dsp:sp modelId="{6BD89ABE-CB4A-45B2-9FBC-BEB47D7DAC15}">
      <dsp:nvSpPr>
        <dsp:cNvPr id="0" name=""/>
        <dsp:cNvSpPr/>
      </dsp:nvSpPr>
      <dsp:spPr>
        <a:xfrm>
          <a:off x="7511" y="2680190"/>
          <a:ext cx="3376823" cy="672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dirty="0"/>
            <a:t>ذات الإنسان ونفسه</a:t>
          </a:r>
        </a:p>
      </dsp:txBody>
      <dsp:txXfrm>
        <a:off x="7511" y="2680190"/>
        <a:ext cx="3376823" cy="67269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6.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7.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8.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69.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0.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1.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2.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3.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27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7.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8.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7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0.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1.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2.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3.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4.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6.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28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88.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89.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0.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1.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2.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3.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4.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5.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6.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297.xml.rels><?xml version="1.0" encoding="UTF-8" standalone="yes"?>
<Relationships xmlns="http://schemas.openxmlformats.org/package/2006/relationships"><Relationship Id="rId1" Type="http://schemas.openxmlformats.org/officeDocument/2006/relationships/slideMaster" Target="../slideMasters/slideMaster2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1183"/>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EE45AF-E1FB-4F90-91BB-4F45A476E6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6154411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44E7E8-2B8B-4116-8BED-539E2FDC671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98273526"/>
      </p:ext>
    </p:extLst>
  </p:cSld>
  <p:clrMapOvr>
    <a:masterClrMapping/>
  </p:clrMapOvr>
  <p:transition>
    <p:dissolv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8908843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0483285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40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9013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0682400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2802874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8611824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5425770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4101700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809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1297014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809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2312640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0554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396"/>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539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2CA9CE-B382-4C51-A882-F6170946185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3912323"/>
      </p:ext>
    </p:extLst>
  </p:cSld>
  <p:clrMapOvr>
    <a:masterClrMapping/>
  </p:clrMapOvr>
  <p:transition>
    <p:dissolv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1230811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4907582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0421145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38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9011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335013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3681846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0463070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8444778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6778555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807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0157624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807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0893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52720963"/>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6327557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215549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1864006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781148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36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9009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960586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17934055"/>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8470435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1999321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8297200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805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248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5256598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805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41374973"/>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949046"/>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73656651"/>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8255790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0464479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34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900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0760080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6832260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9709610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7713777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16000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49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9022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6323103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80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3991658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80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3908249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8240537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14821613"/>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43809676"/>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39501967"/>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31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9004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06589369"/>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13126095"/>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77774218"/>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09228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3841188"/>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26887975"/>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800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94913880"/>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800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31010973"/>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2408825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41107433"/>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41436353"/>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5193133"/>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28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9001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4314412"/>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42817449"/>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35633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41278647"/>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84265462"/>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53542021"/>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97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77748377"/>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97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40186272"/>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66984466"/>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69288983"/>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31180628"/>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69431422"/>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25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98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06182294"/>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14457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66978550"/>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37640021"/>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56866365"/>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75186771"/>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94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60055717"/>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94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25798243"/>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9945764"/>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00081207"/>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98072864"/>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99930087"/>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22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95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49870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24677732"/>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3662234"/>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31104224"/>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63386283"/>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23139909"/>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91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82448189"/>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91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24989163"/>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01534656"/>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61328529"/>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44027231"/>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66989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818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74874165"/>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19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91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18388502"/>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97599979"/>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13424591"/>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50735876"/>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71116910"/>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87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94806669"/>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87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32758659"/>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62716620"/>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13724828"/>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81371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B63B61-8868-4C83-BAE0-66CEB14FD35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18376633"/>
      </p:ext>
    </p:extLst>
  </p:cSld>
  <p:clrMapOvr>
    <a:masterClrMapping/>
  </p:clrMapOvr>
  <p:transition>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818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57884512"/>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58377825"/>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15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88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20928595"/>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72110281"/>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53417941"/>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40759470"/>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61110613"/>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84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42961429"/>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84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53406091"/>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33222013"/>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905922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71934486"/>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10195959"/>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69589356"/>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11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84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34858325"/>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57708630"/>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4307328"/>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95528962"/>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33881570"/>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80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69594170"/>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80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22226002"/>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0025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7785308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13384439"/>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51304177"/>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90315138"/>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07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80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21676706"/>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8993190"/>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82790679"/>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89460246"/>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50102603"/>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76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4931092"/>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76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215910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33099028"/>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24915366"/>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08096566"/>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26740734"/>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91500609"/>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03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76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54543186"/>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5428117"/>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96034092"/>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71582956"/>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71764125"/>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72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92821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00739700"/>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72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88187168"/>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78908638"/>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14016152"/>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77055808"/>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89349928"/>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99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71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20108960"/>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74353045"/>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68613538"/>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88323133"/>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151336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49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9021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86304038"/>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67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95771304"/>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67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96942943"/>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14906285"/>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53646043"/>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31550632"/>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4383996"/>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94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7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68791879"/>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0326440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44530394"/>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957438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61107494"/>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31513935"/>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63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50506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63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84780538"/>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9093498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16254462"/>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13502345"/>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57499222"/>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9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2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98988742"/>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3121723"/>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011361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03490702"/>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76472106"/>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92058598"/>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8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40200714"/>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8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36457163"/>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59410794"/>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84741999"/>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89877596"/>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14454090"/>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4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7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59377094"/>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972314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17267829"/>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41960555"/>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07972707"/>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91782447"/>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3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90922542"/>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3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6934415"/>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84634738"/>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63798622"/>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3278443"/>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47570915"/>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9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2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419680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42780657"/>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2820057"/>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43911524"/>
      </p:ext>
    </p:extLst>
  </p:cSld>
  <p:clrMapOvr>
    <a:masterClrMapping/>
  </p:clrMapOvr>
</p:sldLayout>
</file>

<file path=ppt/slideLayouts/slideLayout29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64068306"/>
      </p:ext>
    </p:extLst>
  </p:cSld>
  <p:clrMapOvr>
    <a:masterClrMapping/>
  </p:clrMapOvr>
</p:sldLayout>
</file>

<file path=ppt/slideLayouts/slideLayout29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20301468"/>
      </p:ext>
    </p:extLst>
  </p:cSld>
  <p:clrMapOvr>
    <a:masterClrMapping/>
  </p:clrMapOvr>
</p:sldLayout>
</file>

<file path=ppt/slideLayouts/slideLayout294.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8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86183104"/>
      </p:ext>
    </p:extLst>
  </p:cSld>
  <p:clrMapOvr>
    <a:masterClrMapping/>
  </p:clrMapOvr>
</p:sldLayout>
</file>

<file path=ppt/slideLayouts/slideLayout295.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8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35950202"/>
      </p:ext>
    </p:extLst>
  </p:cSld>
  <p:clrMapOvr>
    <a:masterClrMapping/>
  </p:clrMapOvr>
</p:sldLayout>
</file>

<file path=ppt/slideLayouts/slideLayout29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64891632"/>
      </p:ext>
    </p:extLst>
  </p:cSld>
  <p:clrMapOvr>
    <a:masterClrMapping/>
  </p:clrMapOvr>
</p:sldLayout>
</file>

<file path=ppt/slideLayouts/slideLayout29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59694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658"/>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D8804C-215A-4EF7-864A-89591C4A1CC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6001580"/>
      </p:ext>
    </p:extLst>
  </p:cSld>
  <p:clrMapOvr>
    <a:masterClrMapping/>
  </p:clrMapOvr>
  <p:transition>
    <p:dissolv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817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132678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817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450855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513571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504655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473557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840231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48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9021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15882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298882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416676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841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A59399-2B3D-4E1C-8BFE-B3A00ECC703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27244467"/>
      </p:ext>
    </p:extLst>
  </p:cSld>
  <p:clrMapOvr>
    <a:masterClrMapping/>
  </p:clrMapOvr>
  <p:transition>
    <p:dissolv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220504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817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07998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817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85158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665153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914423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3020765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0848582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47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9020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3138279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4067980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09446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40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40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4CD06EF-C43A-4A71-AF18-6CCD2CB7D9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2587781"/>
      </p:ext>
    </p:extLst>
  </p:cSld>
  <p:clrMapOvr>
    <a:masterClrMapping/>
  </p:clrMapOvr>
  <p:transition>
    <p:dissolv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1774785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161464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816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8604890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816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1229770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2437678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9916868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2581584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7348801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46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9019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1411307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4493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58693E0-9666-40CF-8FC2-B833ACC9155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0286296"/>
      </p:ext>
    </p:extLst>
  </p:cSld>
  <p:clrMapOvr>
    <a:masterClrMapping/>
  </p:clrMapOvr>
  <p:transition>
    <p:dissolv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7809147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953316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5955945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815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5372741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815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3262036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3923183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3024763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118433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7139580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45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9018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4886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A5E400D-8BF6-4CAC-A634-EB6247431F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22715706"/>
      </p:ext>
    </p:extLst>
  </p:cSld>
  <p:clrMapOvr>
    <a:masterClrMapping/>
  </p:clrMapOvr>
  <p:transition>
    <p:dissolv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8392697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5361879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2215199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9640923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814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5135442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814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4120253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25327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5091302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6732934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09624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80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E29874-1E4F-453D-9282-9E16F377490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82177047"/>
      </p:ext>
    </p:extLst>
  </p:cSld>
  <p:clrMapOvr>
    <a:masterClrMapping/>
  </p:clrMapOvr>
  <p:transition>
    <p:dissolv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44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901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769212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1901763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5284562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3982475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7001073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81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1378270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81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4597842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5327238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7043685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43443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4FE336-9560-4ABB-9021-A774A94BE0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960980"/>
      </p:ext>
    </p:extLst>
  </p:cSld>
  <p:clrMapOvr>
    <a:masterClrMapping/>
  </p:clrMapOvr>
  <p:transition>
    <p:dissolv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635224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42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9015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3368993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699977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1706781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6445578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2628256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811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0424312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811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2021652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8840491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14642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1.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1.jpe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1.jpe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1.jpe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image" Target="../media/image1.jpeg"/><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image" Target="../media/image1.jpeg"/><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13" Type="http://schemas.openxmlformats.org/officeDocument/2006/relationships/image" Target="../media/image1.jpeg"/><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13" Type="http://schemas.openxmlformats.org/officeDocument/2006/relationships/image" Target="../media/image1.jpeg"/><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13" Type="http://schemas.openxmlformats.org/officeDocument/2006/relationships/image" Target="../media/image1.jpeg"/><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28.xml"/><Relationship Id="rId13" Type="http://schemas.openxmlformats.org/officeDocument/2006/relationships/image" Target="../media/image1.jpeg"/><Relationship Id="rId3" Type="http://schemas.openxmlformats.org/officeDocument/2006/relationships/slideLayout" Target="../slideLayouts/slideLayout223.xml"/><Relationship Id="rId7" Type="http://schemas.openxmlformats.org/officeDocument/2006/relationships/slideLayout" Target="../slideLayouts/slideLayout227.xml"/><Relationship Id="rId12" Type="http://schemas.openxmlformats.org/officeDocument/2006/relationships/theme" Target="../theme/theme21.xml"/><Relationship Id="rId2" Type="http://schemas.openxmlformats.org/officeDocument/2006/relationships/slideLayout" Target="../slideLayouts/slideLayout222.xml"/><Relationship Id="rId1" Type="http://schemas.openxmlformats.org/officeDocument/2006/relationships/slideLayout" Target="../slideLayouts/slideLayout221.xml"/><Relationship Id="rId6" Type="http://schemas.openxmlformats.org/officeDocument/2006/relationships/slideLayout" Target="../slideLayouts/slideLayout226.xml"/><Relationship Id="rId11" Type="http://schemas.openxmlformats.org/officeDocument/2006/relationships/slideLayout" Target="../slideLayouts/slideLayout231.xml"/><Relationship Id="rId5" Type="http://schemas.openxmlformats.org/officeDocument/2006/relationships/slideLayout" Target="../slideLayouts/slideLayout225.xml"/><Relationship Id="rId10" Type="http://schemas.openxmlformats.org/officeDocument/2006/relationships/slideLayout" Target="../slideLayouts/slideLayout230.xml"/><Relationship Id="rId4" Type="http://schemas.openxmlformats.org/officeDocument/2006/relationships/slideLayout" Target="../slideLayouts/slideLayout224.xml"/><Relationship Id="rId9" Type="http://schemas.openxmlformats.org/officeDocument/2006/relationships/slideLayout" Target="../slideLayouts/slideLayout229.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39.xml"/><Relationship Id="rId13" Type="http://schemas.openxmlformats.org/officeDocument/2006/relationships/image" Target="../media/image1.jpeg"/><Relationship Id="rId3" Type="http://schemas.openxmlformats.org/officeDocument/2006/relationships/slideLayout" Target="../slideLayouts/slideLayout234.xml"/><Relationship Id="rId7" Type="http://schemas.openxmlformats.org/officeDocument/2006/relationships/slideLayout" Target="../slideLayouts/slideLayout238.xml"/><Relationship Id="rId12" Type="http://schemas.openxmlformats.org/officeDocument/2006/relationships/theme" Target="../theme/theme22.xml"/><Relationship Id="rId2" Type="http://schemas.openxmlformats.org/officeDocument/2006/relationships/slideLayout" Target="../slideLayouts/slideLayout233.xml"/><Relationship Id="rId1" Type="http://schemas.openxmlformats.org/officeDocument/2006/relationships/slideLayout" Target="../slideLayouts/slideLayout232.xml"/><Relationship Id="rId6" Type="http://schemas.openxmlformats.org/officeDocument/2006/relationships/slideLayout" Target="../slideLayouts/slideLayout237.xml"/><Relationship Id="rId11" Type="http://schemas.openxmlformats.org/officeDocument/2006/relationships/slideLayout" Target="../slideLayouts/slideLayout242.xml"/><Relationship Id="rId5" Type="http://schemas.openxmlformats.org/officeDocument/2006/relationships/slideLayout" Target="../slideLayouts/slideLayout236.xml"/><Relationship Id="rId10" Type="http://schemas.openxmlformats.org/officeDocument/2006/relationships/slideLayout" Target="../slideLayouts/slideLayout241.xml"/><Relationship Id="rId4" Type="http://schemas.openxmlformats.org/officeDocument/2006/relationships/slideLayout" Target="../slideLayouts/slideLayout235.xml"/><Relationship Id="rId9" Type="http://schemas.openxmlformats.org/officeDocument/2006/relationships/slideLayout" Target="../slideLayouts/slideLayout240.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50.xml"/><Relationship Id="rId13" Type="http://schemas.openxmlformats.org/officeDocument/2006/relationships/image" Target="../media/image1.jpeg"/><Relationship Id="rId3" Type="http://schemas.openxmlformats.org/officeDocument/2006/relationships/slideLayout" Target="../slideLayouts/slideLayout245.xml"/><Relationship Id="rId7" Type="http://schemas.openxmlformats.org/officeDocument/2006/relationships/slideLayout" Target="../slideLayouts/slideLayout249.xml"/><Relationship Id="rId12" Type="http://schemas.openxmlformats.org/officeDocument/2006/relationships/theme" Target="../theme/theme23.xml"/><Relationship Id="rId2" Type="http://schemas.openxmlformats.org/officeDocument/2006/relationships/slideLayout" Target="../slideLayouts/slideLayout244.xml"/><Relationship Id="rId1" Type="http://schemas.openxmlformats.org/officeDocument/2006/relationships/slideLayout" Target="../slideLayouts/slideLayout243.xml"/><Relationship Id="rId6" Type="http://schemas.openxmlformats.org/officeDocument/2006/relationships/slideLayout" Target="../slideLayouts/slideLayout248.xml"/><Relationship Id="rId11" Type="http://schemas.openxmlformats.org/officeDocument/2006/relationships/slideLayout" Target="../slideLayouts/slideLayout253.xml"/><Relationship Id="rId5" Type="http://schemas.openxmlformats.org/officeDocument/2006/relationships/slideLayout" Target="../slideLayouts/slideLayout247.xml"/><Relationship Id="rId10" Type="http://schemas.openxmlformats.org/officeDocument/2006/relationships/slideLayout" Target="../slideLayouts/slideLayout252.xml"/><Relationship Id="rId4" Type="http://schemas.openxmlformats.org/officeDocument/2006/relationships/slideLayout" Target="../slideLayouts/slideLayout246.xml"/><Relationship Id="rId9" Type="http://schemas.openxmlformats.org/officeDocument/2006/relationships/slideLayout" Target="../slideLayouts/slideLayout251.xml"/></Relationships>
</file>

<file path=ppt/slideMasters/_rels/slideMaster24.xml.rels><?xml version="1.0" encoding="UTF-8" standalone="yes"?>
<Relationships xmlns="http://schemas.openxmlformats.org/package/2006/relationships"><Relationship Id="rId8" Type="http://schemas.openxmlformats.org/officeDocument/2006/relationships/slideLayout" Target="../slideLayouts/slideLayout261.xml"/><Relationship Id="rId13" Type="http://schemas.openxmlformats.org/officeDocument/2006/relationships/image" Target="../media/image1.jpeg"/><Relationship Id="rId3" Type="http://schemas.openxmlformats.org/officeDocument/2006/relationships/slideLayout" Target="../slideLayouts/slideLayout256.xml"/><Relationship Id="rId7" Type="http://schemas.openxmlformats.org/officeDocument/2006/relationships/slideLayout" Target="../slideLayouts/slideLayout260.xml"/><Relationship Id="rId12" Type="http://schemas.openxmlformats.org/officeDocument/2006/relationships/theme" Target="../theme/theme24.xml"/><Relationship Id="rId2" Type="http://schemas.openxmlformats.org/officeDocument/2006/relationships/slideLayout" Target="../slideLayouts/slideLayout255.xml"/><Relationship Id="rId1" Type="http://schemas.openxmlformats.org/officeDocument/2006/relationships/slideLayout" Target="../slideLayouts/slideLayout254.xml"/><Relationship Id="rId6" Type="http://schemas.openxmlformats.org/officeDocument/2006/relationships/slideLayout" Target="../slideLayouts/slideLayout259.xml"/><Relationship Id="rId11" Type="http://schemas.openxmlformats.org/officeDocument/2006/relationships/slideLayout" Target="../slideLayouts/slideLayout264.xml"/><Relationship Id="rId5" Type="http://schemas.openxmlformats.org/officeDocument/2006/relationships/slideLayout" Target="../slideLayouts/slideLayout258.xml"/><Relationship Id="rId10" Type="http://schemas.openxmlformats.org/officeDocument/2006/relationships/slideLayout" Target="../slideLayouts/slideLayout263.xml"/><Relationship Id="rId4" Type="http://schemas.openxmlformats.org/officeDocument/2006/relationships/slideLayout" Target="../slideLayouts/slideLayout257.xml"/><Relationship Id="rId9" Type="http://schemas.openxmlformats.org/officeDocument/2006/relationships/slideLayout" Target="../slideLayouts/slideLayout262.xml"/></Relationships>
</file>

<file path=ppt/slideMasters/_rels/slideMaster25.xml.rels><?xml version="1.0" encoding="UTF-8" standalone="yes"?>
<Relationships xmlns="http://schemas.openxmlformats.org/package/2006/relationships"><Relationship Id="rId8" Type="http://schemas.openxmlformats.org/officeDocument/2006/relationships/slideLayout" Target="../slideLayouts/slideLayout272.xml"/><Relationship Id="rId13" Type="http://schemas.openxmlformats.org/officeDocument/2006/relationships/image" Target="../media/image1.jpeg"/><Relationship Id="rId3" Type="http://schemas.openxmlformats.org/officeDocument/2006/relationships/slideLayout" Target="../slideLayouts/slideLayout267.xml"/><Relationship Id="rId7" Type="http://schemas.openxmlformats.org/officeDocument/2006/relationships/slideLayout" Target="../slideLayouts/slideLayout271.xml"/><Relationship Id="rId12" Type="http://schemas.openxmlformats.org/officeDocument/2006/relationships/theme" Target="../theme/theme25.xml"/><Relationship Id="rId2" Type="http://schemas.openxmlformats.org/officeDocument/2006/relationships/slideLayout" Target="../slideLayouts/slideLayout266.xml"/><Relationship Id="rId1" Type="http://schemas.openxmlformats.org/officeDocument/2006/relationships/slideLayout" Target="../slideLayouts/slideLayout265.xml"/><Relationship Id="rId6" Type="http://schemas.openxmlformats.org/officeDocument/2006/relationships/slideLayout" Target="../slideLayouts/slideLayout270.xml"/><Relationship Id="rId11" Type="http://schemas.openxmlformats.org/officeDocument/2006/relationships/slideLayout" Target="../slideLayouts/slideLayout275.xml"/><Relationship Id="rId5" Type="http://schemas.openxmlformats.org/officeDocument/2006/relationships/slideLayout" Target="../slideLayouts/slideLayout269.xml"/><Relationship Id="rId10" Type="http://schemas.openxmlformats.org/officeDocument/2006/relationships/slideLayout" Target="../slideLayouts/slideLayout274.xml"/><Relationship Id="rId4" Type="http://schemas.openxmlformats.org/officeDocument/2006/relationships/slideLayout" Target="../slideLayouts/slideLayout268.xml"/><Relationship Id="rId9" Type="http://schemas.openxmlformats.org/officeDocument/2006/relationships/slideLayout" Target="../slideLayouts/slideLayout273.xml"/></Relationships>
</file>

<file path=ppt/slideMasters/_rels/slideMaster26.xml.rels><?xml version="1.0" encoding="UTF-8" standalone="yes"?>
<Relationships xmlns="http://schemas.openxmlformats.org/package/2006/relationships"><Relationship Id="rId8" Type="http://schemas.openxmlformats.org/officeDocument/2006/relationships/slideLayout" Target="../slideLayouts/slideLayout283.xml"/><Relationship Id="rId13" Type="http://schemas.openxmlformats.org/officeDocument/2006/relationships/image" Target="../media/image1.jpeg"/><Relationship Id="rId3" Type="http://schemas.openxmlformats.org/officeDocument/2006/relationships/slideLayout" Target="../slideLayouts/slideLayout278.xml"/><Relationship Id="rId7" Type="http://schemas.openxmlformats.org/officeDocument/2006/relationships/slideLayout" Target="../slideLayouts/slideLayout282.xml"/><Relationship Id="rId12" Type="http://schemas.openxmlformats.org/officeDocument/2006/relationships/theme" Target="../theme/theme26.xml"/><Relationship Id="rId2" Type="http://schemas.openxmlformats.org/officeDocument/2006/relationships/slideLayout" Target="../slideLayouts/slideLayout277.xml"/><Relationship Id="rId1" Type="http://schemas.openxmlformats.org/officeDocument/2006/relationships/slideLayout" Target="../slideLayouts/slideLayout276.xml"/><Relationship Id="rId6" Type="http://schemas.openxmlformats.org/officeDocument/2006/relationships/slideLayout" Target="../slideLayouts/slideLayout281.xml"/><Relationship Id="rId11" Type="http://schemas.openxmlformats.org/officeDocument/2006/relationships/slideLayout" Target="../slideLayouts/slideLayout286.xml"/><Relationship Id="rId5" Type="http://schemas.openxmlformats.org/officeDocument/2006/relationships/slideLayout" Target="../slideLayouts/slideLayout280.xml"/><Relationship Id="rId10" Type="http://schemas.openxmlformats.org/officeDocument/2006/relationships/slideLayout" Target="../slideLayouts/slideLayout285.xml"/><Relationship Id="rId4" Type="http://schemas.openxmlformats.org/officeDocument/2006/relationships/slideLayout" Target="../slideLayouts/slideLayout279.xml"/><Relationship Id="rId9" Type="http://schemas.openxmlformats.org/officeDocument/2006/relationships/slideLayout" Target="../slideLayouts/slideLayout284.xml"/></Relationships>
</file>

<file path=ppt/slideMasters/_rels/slideMaster27.xml.rels><?xml version="1.0" encoding="UTF-8" standalone="yes"?>
<Relationships xmlns="http://schemas.openxmlformats.org/package/2006/relationships"><Relationship Id="rId8" Type="http://schemas.openxmlformats.org/officeDocument/2006/relationships/slideLayout" Target="../slideLayouts/slideLayout294.xml"/><Relationship Id="rId13" Type="http://schemas.openxmlformats.org/officeDocument/2006/relationships/image" Target="../media/image1.jpeg"/><Relationship Id="rId3" Type="http://schemas.openxmlformats.org/officeDocument/2006/relationships/slideLayout" Target="../slideLayouts/slideLayout289.xml"/><Relationship Id="rId7" Type="http://schemas.openxmlformats.org/officeDocument/2006/relationships/slideLayout" Target="../slideLayouts/slideLayout293.xml"/><Relationship Id="rId12" Type="http://schemas.openxmlformats.org/officeDocument/2006/relationships/theme" Target="../theme/theme27.xml"/><Relationship Id="rId2" Type="http://schemas.openxmlformats.org/officeDocument/2006/relationships/slideLayout" Target="../slideLayouts/slideLayout288.xml"/><Relationship Id="rId1" Type="http://schemas.openxmlformats.org/officeDocument/2006/relationships/slideLayout" Target="../slideLayouts/slideLayout287.xml"/><Relationship Id="rId6" Type="http://schemas.openxmlformats.org/officeDocument/2006/relationships/slideLayout" Target="../slideLayouts/slideLayout292.xml"/><Relationship Id="rId11" Type="http://schemas.openxmlformats.org/officeDocument/2006/relationships/slideLayout" Target="../slideLayouts/slideLayout297.xml"/><Relationship Id="rId5" Type="http://schemas.openxmlformats.org/officeDocument/2006/relationships/slideLayout" Target="../slideLayouts/slideLayout291.xml"/><Relationship Id="rId10" Type="http://schemas.openxmlformats.org/officeDocument/2006/relationships/slideLayout" Target="../slideLayouts/slideLayout296.xml"/><Relationship Id="rId4" Type="http://schemas.openxmlformats.org/officeDocument/2006/relationships/slideLayout" Target="../slideLayouts/slideLayout290.xml"/><Relationship Id="rId9" Type="http://schemas.openxmlformats.org/officeDocument/2006/relationships/slideLayout" Target="../slideLayouts/slideLayout29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ar-SA" smtClean="0"/>
              <a:t>انقر لتحرير نمط العنوان الرئيسي</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SA" smtClean="0"/>
              <a:t>انقر لتحرير أنماط النص الرئيسي</a:t>
            </a:r>
          </a:p>
          <a:p>
            <a:pPr lvl="1"/>
            <a:r>
              <a:rPr lang="ar-SA" altLang="ar-SA" smtClean="0"/>
              <a:t>المستوى الثاني</a:t>
            </a:r>
          </a:p>
          <a:p>
            <a:pPr lvl="2"/>
            <a:r>
              <a:rPr lang="ar-SA" altLang="ar-SA" smtClean="0"/>
              <a:t>المستوى الثالث</a:t>
            </a:r>
          </a:p>
          <a:p>
            <a:pPr lvl="3"/>
            <a:r>
              <a:rPr lang="ar-SA" altLang="ar-SA" smtClean="0"/>
              <a:t>المستوى الرابع</a:t>
            </a:r>
          </a:p>
          <a:p>
            <a:pPr lvl="4"/>
            <a:r>
              <a:rPr lang="ar-SA" alt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fld id="{CE53D13F-F498-4106-A99C-016AA78B072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676013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701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701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701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7796942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99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99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99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3108499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97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97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97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7557050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95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95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95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7328352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92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92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92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5472486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89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89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89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775029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86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86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86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06309456"/>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83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83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83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5920779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80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80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80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66250209"/>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76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76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76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9331647"/>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710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710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710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317450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72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72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72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06092191"/>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68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68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68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4296932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64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64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64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94274440"/>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60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60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60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73032020"/>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55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55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55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08939674"/>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50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50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50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02061483"/>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5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5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5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27288908"/>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0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0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0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63005936"/>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710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710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710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826017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709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709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709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028018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708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708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708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3368217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707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707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707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7640065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706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706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706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7070156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705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705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705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0185389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703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703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703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8839327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5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7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90.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03B"/>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628800"/>
            <a:ext cx="7772400" cy="2160240"/>
          </a:xfrm>
        </p:spPr>
        <p:txBody>
          <a:bodyPr/>
          <a:lstStyle/>
          <a:p>
            <a:r>
              <a:rPr lang="ar-IQ" sz="2400" b="1" dirty="0" smtClean="0">
                <a:solidFill>
                  <a:srgbClr val="002060"/>
                </a:solidFill>
                <a:cs typeface="PT Bold Dusky" pitchFamily="2" charset="-78"/>
              </a:rPr>
              <a:t>محاضرات</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في </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مدخل دراسة الشريعة الاسلامية</a:t>
            </a:r>
            <a:endParaRPr lang="ar-IQ" sz="2400" b="1" dirty="0">
              <a:solidFill>
                <a:srgbClr val="002060"/>
              </a:solidFill>
              <a:cs typeface="PT Bold Dusky" pitchFamily="2" charset="-78"/>
            </a:endParaRPr>
          </a:p>
        </p:txBody>
      </p:sp>
      <p:sp>
        <p:nvSpPr>
          <p:cNvPr id="3" name="عنوان فرعي 2"/>
          <p:cNvSpPr>
            <a:spLocks noGrp="1"/>
          </p:cNvSpPr>
          <p:nvPr>
            <p:ph type="subTitle" idx="1"/>
          </p:nvPr>
        </p:nvSpPr>
        <p:spPr>
          <a:xfrm>
            <a:off x="1371600" y="3886200"/>
            <a:ext cx="6400800" cy="2135088"/>
          </a:xfrm>
        </p:spPr>
        <p:txBody>
          <a:bodyPr/>
          <a:lstStyle/>
          <a:p>
            <a:r>
              <a:rPr lang="ar-IQ" b="1" dirty="0" smtClean="0">
                <a:solidFill>
                  <a:srgbClr val="002060"/>
                </a:solidFill>
                <a:cs typeface="PT Bold Dusky" pitchFamily="2" charset="-78"/>
              </a:rPr>
              <a:t>الاستاذ المساعد الدكتور</a:t>
            </a:r>
          </a:p>
          <a:p>
            <a:r>
              <a:rPr lang="ar-IQ" b="1" dirty="0" smtClean="0">
                <a:solidFill>
                  <a:srgbClr val="002060"/>
                </a:solidFill>
                <a:cs typeface="PT Bold Dusky" pitchFamily="2" charset="-78"/>
              </a:rPr>
              <a:t>إسماعيل محمود محمد الجبوري</a:t>
            </a:r>
          </a:p>
          <a:p>
            <a:r>
              <a:rPr lang="ar-IQ" b="1" dirty="0" smtClean="0">
                <a:solidFill>
                  <a:srgbClr val="002060"/>
                </a:solidFill>
                <a:cs typeface="PT Bold Dusky" pitchFamily="2" charset="-78"/>
              </a:rPr>
              <a:t>كلية القانون</a:t>
            </a:r>
          </a:p>
          <a:p>
            <a:r>
              <a:rPr lang="ar-IQ" b="1" dirty="0" smtClean="0">
                <a:solidFill>
                  <a:srgbClr val="002060"/>
                </a:solidFill>
                <a:cs typeface="PT Bold Dusky" pitchFamily="2" charset="-78"/>
              </a:rPr>
              <a:t>2018/2017</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54235"/>
            <a:ext cx="1240532" cy="1234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6147" y="452568"/>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649544"/>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(الأصل بقاء ما كان على ما كان):</a:t>
            </a:r>
            <a:endParaRPr lang="ar-SA"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pPr algn="just"/>
            <a:r>
              <a:rPr lang="ar-SA" sz="3400" b="1" dirty="0"/>
              <a:t>الشرح: هذا أصلٌ كبيرٌ يفيد: أن اليقين لا يزولُ بالشك، فمن تيقَّن حالة من الحالات، أو أمرًا من الأمور، فانّه لا يزيله إلاَّ بيقين مثله؛ وإلاَّ فالأصل بقاؤه، وفروع الأصل كثيرة جدًّا.</a:t>
            </a:r>
          </a:p>
          <a:p>
            <a:pPr algn="just"/>
            <a:r>
              <a:rPr lang="ar-SA" sz="3400" b="1" dirty="0"/>
              <a:t>وهي أن كل ما كان معلوماً عدمه أو معلوماً وجوده فالأصل بقاؤه على ما قد علم أي: على ما كان عليه.</a:t>
            </a:r>
          </a:p>
          <a:p>
            <a:pPr algn="just"/>
            <a:r>
              <a:rPr lang="ar-SA" sz="3400" b="1" dirty="0"/>
              <a:t>شرح القواعد الفقهية ــ </a:t>
            </a:r>
            <a:r>
              <a:rPr lang="ar-SA" sz="3400" b="1" dirty="0" err="1"/>
              <a:t>للزرقا</a:t>
            </a:r>
            <a:r>
              <a:rPr lang="ar-SA" sz="3400" b="1" dirty="0"/>
              <a:t> (ص: 36)</a:t>
            </a:r>
          </a:p>
          <a:p>
            <a:pPr algn="just"/>
            <a:r>
              <a:rPr lang="ar-SA" sz="3400" b="1" dirty="0"/>
              <a:t>الأصل بقاء ما كان على ما كان حتى يقوم الدليل على خلافه لأن الأصل إذا اعترض عليه دليل خلافه بطل ( ر رد المحتار كتاب الدعوى</a:t>
            </a:r>
          </a:p>
          <a:p>
            <a:pPr algn="just"/>
            <a:r>
              <a:rPr lang="ar-SA" sz="3400" b="1" dirty="0"/>
              <a:t>آخر دعوى الرجلين نقلاً عن </a:t>
            </a:r>
            <a:r>
              <a:rPr lang="ar-SA" sz="3400" b="1" dirty="0" err="1"/>
              <a:t>الزيلعي</a:t>
            </a:r>
            <a:r>
              <a:rPr lang="ar-SA" sz="3400" b="1" dirty="0"/>
              <a:t> )</a:t>
            </a:r>
            <a:endParaRPr lang="ar-SA" sz="4000" b="1" dirty="0"/>
          </a:p>
          <a:p>
            <a:pPr algn="just"/>
            <a:r>
              <a:rPr lang="ar-SA" b="1" dirty="0"/>
              <a:t>وهذه القاعدة جزءٌ من القاعدة السابقة: "اليقين لا يزول بالشك".</a:t>
            </a:r>
            <a:endParaRPr lang="ar-SA" sz="4000" dirty="0"/>
          </a:p>
        </p:txBody>
      </p:sp>
    </p:spTree>
    <p:extLst>
      <p:ext uri="{BB962C8B-B14F-4D97-AF65-F5344CB8AC3E}">
        <p14:creationId xmlns:p14="http://schemas.microsoft.com/office/powerpoint/2010/main" val="344236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50449"/>
            <a:ext cx="7886700" cy="5526514"/>
          </a:xfrm>
        </p:spPr>
        <p:txBody>
          <a:bodyPr/>
          <a:lstStyle/>
          <a:p>
            <a:pPr algn="just"/>
            <a:r>
              <a:rPr lang="ar-SA" b="1" dirty="0"/>
              <a:t>الأصل في اللغة أسفل الشيء وفي الاصطلاح يطلق على معان كثيرة</a:t>
            </a:r>
          </a:p>
          <a:p>
            <a:pPr algn="just"/>
            <a:r>
              <a:rPr lang="ar-SA" b="1" dirty="0"/>
              <a:t>منها أنّه يستعمل بمعنى القاعدة المنطبقة على جزئياتها ( ر كليات</a:t>
            </a:r>
          </a:p>
          <a:p>
            <a:pPr algn="just"/>
            <a:r>
              <a:rPr lang="ar-SA" b="1" dirty="0"/>
              <a:t>أبي البقاء ) وهو المراد هنا </a:t>
            </a:r>
          </a:p>
          <a:p>
            <a:pPr algn="just"/>
            <a:r>
              <a:rPr lang="ar-SA" b="1" dirty="0"/>
              <a:t>ومعنى هذه القاعدة أنه إذا جهل في وقت الخصومة حال الشيء وليس هناك دليل يحكم بمقتضاه وكان لذلك الشيء حال سابقة معهودة فإن الأصل في ذلك أن يحكم ببقائه واستمراره على تلك الحال المعهودة التي كان عليها حتى يقوم الدليل على خلاف ذلك فيصار حينئذ إليه0</a:t>
            </a:r>
          </a:p>
          <a:p>
            <a:pPr algn="just"/>
            <a:r>
              <a:rPr lang="ar-SA" b="1" dirty="0"/>
              <a:t>وذلك الدليل أحد أربعة أشياء البينة والإقرار </a:t>
            </a:r>
            <a:r>
              <a:rPr lang="ar-SA" b="1" dirty="0" err="1"/>
              <a:t>والنكول</a:t>
            </a:r>
            <a:r>
              <a:rPr lang="ar-SA" b="1" dirty="0"/>
              <a:t> والأمارة</a:t>
            </a:r>
          </a:p>
          <a:p>
            <a:pPr algn="just"/>
            <a:endParaRPr lang="ar-SA" b="1" dirty="0"/>
          </a:p>
          <a:p>
            <a:pPr algn="just"/>
            <a:endParaRPr lang="ar-SA" dirty="0"/>
          </a:p>
        </p:txBody>
      </p:sp>
    </p:spTree>
    <p:extLst>
      <p:ext uri="{BB962C8B-B14F-4D97-AF65-F5344CB8AC3E}">
        <p14:creationId xmlns:p14="http://schemas.microsoft.com/office/powerpoint/2010/main" val="256971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التطبيقات</a:t>
            </a:r>
          </a:p>
        </p:txBody>
      </p:sp>
      <p:sp>
        <p:nvSpPr>
          <p:cNvPr id="3" name="عنصر نائب للمحتوى 2"/>
          <p:cNvSpPr>
            <a:spLocks noGrp="1"/>
          </p:cNvSpPr>
          <p:nvPr>
            <p:ph idx="1"/>
          </p:nvPr>
        </p:nvSpPr>
        <p:spPr/>
        <p:txBody>
          <a:bodyPr>
            <a:normAutofit fontScale="92500"/>
          </a:bodyPr>
          <a:lstStyle/>
          <a:p>
            <a:pPr algn="just"/>
            <a:r>
              <a:rPr lang="ar-SA" b="1" dirty="0"/>
              <a:t>يتفرع على هذه القاعدة مسائل كثيرة</a:t>
            </a:r>
          </a:p>
          <a:p>
            <a:pPr algn="just"/>
            <a:r>
              <a:rPr lang="ar-SA" b="1" dirty="0"/>
              <a:t>( أ ) منها ما لو ادعت الزوجة على زوجها عدم وصول النفقة المقدرة إليها وادعى الزوج الإيصال فالقول قولها بيمينها لأنّ الأصل بقاؤها بعد أن كانت ثابتة في ذمته حتى يقوم على خلافه دليل من بينه أو نكول0</a:t>
            </a:r>
          </a:p>
          <a:p>
            <a:pPr algn="just"/>
            <a:r>
              <a:rPr lang="ar-SA" b="1" dirty="0"/>
              <a:t>ومثله كل مدين فلو ادعى المستقرض دفع الدين إلى المقرض أو ادعى المشتري دفع الثمن إلى البائع أو ادعى المستأجر دفع بدل الإجارة إلى المؤجر</a:t>
            </a:r>
          </a:p>
          <a:p>
            <a:pPr algn="just"/>
            <a:r>
              <a:rPr lang="ar-SA" b="1" dirty="0"/>
              <a:t>وأنكر المقرض والبائع والمؤجر القبض فالقول قولهم لأن الأصل بقاء مبلغ</a:t>
            </a:r>
          </a:p>
          <a:p>
            <a:pPr algn="just"/>
            <a:r>
              <a:rPr lang="ar-SA" b="1" dirty="0"/>
              <a:t>القرض والثمن والأجرة بعد ثبوتها في الذمة0</a:t>
            </a:r>
          </a:p>
          <a:p>
            <a:pPr algn="just"/>
            <a:endParaRPr lang="ar-SA" dirty="0"/>
          </a:p>
        </p:txBody>
      </p:sp>
    </p:spTree>
    <p:extLst>
      <p:ext uri="{BB962C8B-B14F-4D97-AF65-F5344CB8AC3E}">
        <p14:creationId xmlns:p14="http://schemas.microsoft.com/office/powerpoint/2010/main" val="312661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527901"/>
            <a:ext cx="7886700" cy="5649062"/>
          </a:xfrm>
        </p:spPr>
        <p:txBody>
          <a:bodyPr/>
          <a:lstStyle/>
          <a:p>
            <a:r>
              <a:rPr lang="ar-SA" b="1" dirty="0"/>
              <a:t>( ب ) ومنها ما لو اختلف البائع والمشتري في مضي مدة خيار الشرط</a:t>
            </a:r>
          </a:p>
          <a:p>
            <a:r>
              <a:rPr lang="ar-SA" b="1" dirty="0"/>
              <a:t>أو في مضي مدة أجل الثمن فالقول لمنكر المضي لأنهما تصادقا على ثبوت الخيار والأجل ثم ادعى أحدهما السقوط والأصل بقاؤهما بعد الثبوت</a:t>
            </a:r>
          </a:p>
          <a:p>
            <a:r>
              <a:rPr lang="ar-SA" b="1" dirty="0"/>
              <a:t>( ر الدرر وحاشيته أو اخر خيار الشرط من كتاب البيوع )</a:t>
            </a:r>
          </a:p>
          <a:p>
            <a:r>
              <a:rPr lang="ar-SA" b="1" dirty="0"/>
              <a:t>( ج ) ومنها ما لو ادعت امتداد الطهر وعدم انقضاء العدة صدقت بيمينها ولها نفقة العدة لأنّ الأصل بقاء العدة بعد وجودها</a:t>
            </a:r>
          </a:p>
          <a:p>
            <a:endParaRPr lang="ar-SA" b="1" dirty="0"/>
          </a:p>
          <a:p>
            <a:endParaRPr lang="ar-SA" dirty="0"/>
          </a:p>
        </p:txBody>
      </p:sp>
    </p:spTree>
    <p:extLst>
      <p:ext uri="{BB962C8B-B14F-4D97-AF65-F5344CB8AC3E}">
        <p14:creationId xmlns:p14="http://schemas.microsoft.com/office/powerpoint/2010/main" val="1836344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763571"/>
            <a:ext cx="7886700" cy="5413392"/>
          </a:xfrm>
        </p:spPr>
        <p:txBody>
          <a:bodyPr>
            <a:normAutofit/>
          </a:bodyPr>
          <a:lstStyle/>
          <a:p>
            <a:pPr algn="just"/>
            <a:r>
              <a:rPr lang="ar-SA" b="1" dirty="0"/>
              <a:t>وكما في مسألة المفقود _ وهو الغائب غيبة منقطعة بحيث لا يعرف موته أو حياته _ فإنه يعتبر حياً في حق نفسه أي في دفع استحقاق الغير منه إلى أن يثبت موته حقيقة بالبينة أو حكماً بأن يقضي القاضي بموته بعد موت جميع أقرانه فلا يقسم قبل ذلك ماله بين ورثته ولا تفسخ إجارته0 </a:t>
            </a:r>
          </a:p>
          <a:p>
            <a:pPr algn="just"/>
            <a:r>
              <a:rPr lang="ar-SA" b="1" dirty="0"/>
              <a:t>ولو كان له وديعة عند أحد يجب على المستودع حفظها وليس لأحد من وارث أو قاض أن</a:t>
            </a:r>
          </a:p>
          <a:p>
            <a:pPr algn="just"/>
            <a:r>
              <a:rPr lang="ar-SA" b="1" dirty="0"/>
              <a:t>يأخذها منه إذا كان مأموناً عليها </a:t>
            </a:r>
          </a:p>
          <a:p>
            <a:pPr algn="just"/>
            <a:r>
              <a:rPr lang="ar-SA" b="1" dirty="0"/>
              <a:t>ويعتبر كالميت في جانب الاستحقاق من غيره لأن استصحاب حياته السابقة لا يكفي حجة للاستحقاق فلا يرث من غيره بل يوقف نصيبه من المورث فإن ظهر حياً أخذه وإن ثبت موته حقيقةً أو حكماً أعيد النصيب إلى ورثة ذلك المورث</a:t>
            </a:r>
            <a:endParaRPr lang="ar-SA" dirty="0"/>
          </a:p>
        </p:txBody>
      </p:sp>
    </p:spTree>
    <p:extLst>
      <p:ext uri="{BB962C8B-B14F-4D97-AF65-F5344CB8AC3E}">
        <p14:creationId xmlns:p14="http://schemas.microsoft.com/office/powerpoint/2010/main" val="188873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القاعدة الفرعية الثانية: الأصل براءة الذمة</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47671260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84140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CA4964A9-62C3-4B94-B4FB-080766B1BCAA}"/>
                                            </p:graphicEl>
                                          </p:spTgt>
                                        </p:tgtEl>
                                        <p:attrNameLst>
                                          <p:attrName>style.visibility</p:attrName>
                                        </p:attrNameLst>
                                      </p:cBhvr>
                                      <p:to>
                                        <p:strVal val="visible"/>
                                      </p:to>
                                    </p:set>
                                    <p:anim calcmode="lin" valueType="num">
                                      <p:cBhvr additive="base">
                                        <p:cTn id="13" dur="500" fill="hold"/>
                                        <p:tgtEl>
                                          <p:spTgt spid="4">
                                            <p:graphicEl>
                                              <a:dgm id="{CA4964A9-62C3-4B94-B4FB-080766B1BCAA}"/>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CA4964A9-62C3-4B94-B4FB-080766B1BCAA}"/>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dgm id="{F92F0840-1BA5-42F2-923F-DD74E07E296C}"/>
                                            </p:graphicEl>
                                          </p:spTgt>
                                        </p:tgtEl>
                                        <p:attrNameLst>
                                          <p:attrName>style.visibility</p:attrName>
                                        </p:attrNameLst>
                                      </p:cBhvr>
                                      <p:to>
                                        <p:strVal val="visible"/>
                                      </p:to>
                                    </p:set>
                                    <p:anim calcmode="lin" valueType="num">
                                      <p:cBhvr additive="base">
                                        <p:cTn id="19" dur="500" fill="hold"/>
                                        <p:tgtEl>
                                          <p:spTgt spid="4">
                                            <p:graphicEl>
                                              <a:dgm id="{F92F0840-1BA5-42F2-923F-DD74E07E296C}"/>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F92F0840-1BA5-42F2-923F-DD74E07E296C}"/>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graphicEl>
                                              <a:dgm id="{5A5FF994-5117-48B6-B420-4C5BC3B0806C}"/>
                                            </p:graphicEl>
                                          </p:spTgt>
                                        </p:tgtEl>
                                        <p:attrNameLst>
                                          <p:attrName>style.visibility</p:attrName>
                                        </p:attrNameLst>
                                      </p:cBhvr>
                                      <p:to>
                                        <p:strVal val="visible"/>
                                      </p:to>
                                    </p:set>
                                    <p:anim calcmode="lin" valueType="num">
                                      <p:cBhvr additive="base">
                                        <p:cTn id="23" dur="500" fill="hold"/>
                                        <p:tgtEl>
                                          <p:spTgt spid="4">
                                            <p:graphicEl>
                                              <a:dgm id="{5A5FF994-5117-48B6-B420-4C5BC3B0806C}"/>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5A5FF994-5117-48B6-B420-4C5BC3B0806C}"/>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graphicEl>
                                              <a:dgm id="{39B49B39-6498-4503-8005-CB2C99D2ECC9}"/>
                                            </p:graphicEl>
                                          </p:spTgt>
                                        </p:tgtEl>
                                        <p:attrNameLst>
                                          <p:attrName>style.visibility</p:attrName>
                                        </p:attrNameLst>
                                      </p:cBhvr>
                                      <p:to>
                                        <p:strVal val="visible"/>
                                      </p:to>
                                    </p:set>
                                    <p:anim calcmode="lin" valueType="num">
                                      <p:cBhvr additive="base">
                                        <p:cTn id="29" dur="500" fill="hold"/>
                                        <p:tgtEl>
                                          <p:spTgt spid="4">
                                            <p:graphicEl>
                                              <a:dgm id="{39B49B39-6498-4503-8005-CB2C99D2ECC9}"/>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39B49B39-6498-4503-8005-CB2C99D2ECC9}"/>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graphicEl>
                                              <a:dgm id="{5AC50D56-ECC0-49CA-B83E-45A1A0F058DC}"/>
                                            </p:graphicEl>
                                          </p:spTgt>
                                        </p:tgtEl>
                                        <p:attrNameLst>
                                          <p:attrName>style.visibility</p:attrName>
                                        </p:attrNameLst>
                                      </p:cBhvr>
                                      <p:to>
                                        <p:strVal val="visible"/>
                                      </p:to>
                                    </p:set>
                                    <p:anim calcmode="lin" valueType="num">
                                      <p:cBhvr additive="base">
                                        <p:cTn id="33" dur="500" fill="hold"/>
                                        <p:tgtEl>
                                          <p:spTgt spid="4">
                                            <p:graphicEl>
                                              <a:dgm id="{5AC50D56-ECC0-49CA-B83E-45A1A0F058DC}"/>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5AC50D56-ECC0-49CA-B83E-45A1A0F058DC}"/>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graphicEl>
                                              <a:dgm id="{958A30B5-4B5E-4162-BE5B-0342E8913768}"/>
                                            </p:graphicEl>
                                          </p:spTgt>
                                        </p:tgtEl>
                                        <p:attrNameLst>
                                          <p:attrName>style.visibility</p:attrName>
                                        </p:attrNameLst>
                                      </p:cBhvr>
                                      <p:to>
                                        <p:strVal val="visible"/>
                                      </p:to>
                                    </p:set>
                                    <p:anim calcmode="lin" valueType="num">
                                      <p:cBhvr additive="base">
                                        <p:cTn id="39" dur="500" fill="hold"/>
                                        <p:tgtEl>
                                          <p:spTgt spid="4">
                                            <p:graphicEl>
                                              <a:dgm id="{958A30B5-4B5E-4162-BE5B-0342E8913768}"/>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graphicEl>
                                              <a:dgm id="{958A30B5-4B5E-4162-BE5B-0342E8913768}"/>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
                                            <p:graphicEl>
                                              <a:dgm id="{3D041A94-5AE9-4E1D-9CB1-9D0F0681D398}"/>
                                            </p:graphicEl>
                                          </p:spTgt>
                                        </p:tgtEl>
                                        <p:attrNameLst>
                                          <p:attrName>style.visibility</p:attrName>
                                        </p:attrNameLst>
                                      </p:cBhvr>
                                      <p:to>
                                        <p:strVal val="visible"/>
                                      </p:to>
                                    </p:set>
                                    <p:anim calcmode="lin" valueType="num">
                                      <p:cBhvr additive="base">
                                        <p:cTn id="43" dur="500" fill="hold"/>
                                        <p:tgtEl>
                                          <p:spTgt spid="4">
                                            <p:graphicEl>
                                              <a:dgm id="{3D041A94-5AE9-4E1D-9CB1-9D0F0681D398}"/>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3D041A94-5AE9-4E1D-9CB1-9D0F0681D398}"/>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graphicEl>
                                              <a:dgm id="{AD6B12FC-689C-4B8F-B15F-4AE683302379}"/>
                                            </p:graphicEl>
                                          </p:spTgt>
                                        </p:tgtEl>
                                        <p:attrNameLst>
                                          <p:attrName>style.visibility</p:attrName>
                                        </p:attrNameLst>
                                      </p:cBhvr>
                                      <p:to>
                                        <p:strVal val="visible"/>
                                      </p:to>
                                    </p:set>
                                    <p:anim calcmode="lin" valueType="num">
                                      <p:cBhvr additive="base">
                                        <p:cTn id="49" dur="500" fill="hold"/>
                                        <p:tgtEl>
                                          <p:spTgt spid="4">
                                            <p:graphicEl>
                                              <a:dgm id="{AD6B12FC-689C-4B8F-B15F-4AE683302379}"/>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graphicEl>
                                              <a:dgm id="{AD6B12FC-689C-4B8F-B15F-4AE683302379}"/>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
                                            <p:graphicEl>
                                              <a:dgm id="{6DCF1DDF-14F7-4408-8518-8F13875311EE}"/>
                                            </p:graphicEl>
                                          </p:spTgt>
                                        </p:tgtEl>
                                        <p:attrNameLst>
                                          <p:attrName>style.visibility</p:attrName>
                                        </p:attrNameLst>
                                      </p:cBhvr>
                                      <p:to>
                                        <p:strVal val="visible"/>
                                      </p:to>
                                    </p:set>
                                    <p:anim calcmode="lin" valueType="num">
                                      <p:cBhvr additive="base">
                                        <p:cTn id="53" dur="500" fill="hold"/>
                                        <p:tgtEl>
                                          <p:spTgt spid="4">
                                            <p:graphicEl>
                                              <a:dgm id="{6DCF1DDF-14F7-4408-8518-8F13875311EE}"/>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6DCF1DDF-14F7-4408-8518-8F13875311EE}"/>
                                            </p:graphic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4">
                                            <p:graphicEl>
                                              <a:dgm id="{FE1B3350-147B-4C6C-94FE-A7196290B645}"/>
                                            </p:graphicEl>
                                          </p:spTgt>
                                        </p:tgtEl>
                                        <p:attrNameLst>
                                          <p:attrName>style.visibility</p:attrName>
                                        </p:attrNameLst>
                                      </p:cBhvr>
                                      <p:to>
                                        <p:strVal val="visible"/>
                                      </p:to>
                                    </p:set>
                                    <p:anim calcmode="lin" valueType="num">
                                      <p:cBhvr additive="base">
                                        <p:cTn id="59" dur="500" fill="hold"/>
                                        <p:tgtEl>
                                          <p:spTgt spid="4">
                                            <p:graphicEl>
                                              <a:dgm id="{FE1B3350-147B-4C6C-94FE-A7196290B645}"/>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graphicEl>
                                              <a:dgm id="{FE1B3350-147B-4C6C-94FE-A7196290B645}"/>
                                            </p:graphic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
                                            <p:graphicEl>
                                              <a:dgm id="{EC917E58-FBBD-436E-A884-C574B7A473E2}"/>
                                            </p:graphicEl>
                                          </p:spTgt>
                                        </p:tgtEl>
                                        <p:attrNameLst>
                                          <p:attrName>style.visibility</p:attrName>
                                        </p:attrNameLst>
                                      </p:cBhvr>
                                      <p:to>
                                        <p:strVal val="visible"/>
                                      </p:to>
                                    </p:set>
                                    <p:anim calcmode="lin" valueType="num">
                                      <p:cBhvr additive="base">
                                        <p:cTn id="63" dur="500" fill="hold"/>
                                        <p:tgtEl>
                                          <p:spTgt spid="4">
                                            <p:graphicEl>
                                              <a:dgm id="{EC917E58-FBBD-436E-A884-C574B7A473E2}"/>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graphicEl>
                                              <a:dgm id="{EC917E58-FBBD-436E-A884-C574B7A473E2}"/>
                                            </p:graphic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4">
                                            <p:graphicEl>
                                              <a:dgm id="{349699BE-03D2-48A3-B7B2-5750826208CB}"/>
                                            </p:graphicEl>
                                          </p:spTgt>
                                        </p:tgtEl>
                                        <p:attrNameLst>
                                          <p:attrName>style.visibility</p:attrName>
                                        </p:attrNameLst>
                                      </p:cBhvr>
                                      <p:to>
                                        <p:strVal val="visible"/>
                                      </p:to>
                                    </p:set>
                                    <p:anim calcmode="lin" valueType="num">
                                      <p:cBhvr additive="base">
                                        <p:cTn id="69" dur="500" fill="hold"/>
                                        <p:tgtEl>
                                          <p:spTgt spid="4">
                                            <p:graphicEl>
                                              <a:dgm id="{349699BE-03D2-48A3-B7B2-5750826208CB}"/>
                                            </p:graphic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graphicEl>
                                              <a:dgm id="{349699BE-03D2-48A3-B7B2-5750826208CB}"/>
                                            </p:graphic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
                                            <p:graphicEl>
                                              <a:dgm id="{6BD89ABE-CB4A-45B2-9FBC-BEB47D7DAC15}"/>
                                            </p:graphicEl>
                                          </p:spTgt>
                                        </p:tgtEl>
                                        <p:attrNameLst>
                                          <p:attrName>style.visibility</p:attrName>
                                        </p:attrNameLst>
                                      </p:cBhvr>
                                      <p:to>
                                        <p:strVal val="visible"/>
                                      </p:to>
                                    </p:set>
                                    <p:anim calcmode="lin" valueType="num">
                                      <p:cBhvr additive="base">
                                        <p:cTn id="73" dur="500" fill="hold"/>
                                        <p:tgtEl>
                                          <p:spTgt spid="4">
                                            <p:graphicEl>
                                              <a:dgm id="{6BD89ABE-CB4A-45B2-9FBC-BEB47D7DAC15}"/>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graphicEl>
                                              <a:dgm id="{6BD89ABE-CB4A-45B2-9FBC-BEB47D7DAC15}"/>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المعنى الإجمالي للقاعدة</a:t>
            </a:r>
          </a:p>
        </p:txBody>
      </p:sp>
      <p:sp>
        <p:nvSpPr>
          <p:cNvPr id="3" name="عنصر نائب للمحتوى 2"/>
          <p:cNvSpPr>
            <a:spLocks noGrp="1"/>
          </p:cNvSpPr>
          <p:nvPr>
            <p:ph idx="1"/>
          </p:nvPr>
        </p:nvSpPr>
        <p:spPr/>
        <p:txBody>
          <a:bodyPr/>
          <a:lstStyle/>
          <a:p>
            <a:r>
              <a:rPr lang="ar-SA" b="1" dirty="0"/>
              <a:t>الأصل براءة الذمة لأن الذمم خلقت بريئة غير مشغولة بحق من الحقوق ( ر ما ذكره الإمام النسفي في إيضاح قواعد </a:t>
            </a:r>
            <a:r>
              <a:rPr lang="ar-SA" b="1" dirty="0" err="1"/>
              <a:t>الكرخي</a:t>
            </a:r>
            <a:r>
              <a:rPr lang="ar-SA" b="1" dirty="0"/>
              <a:t> )</a:t>
            </a:r>
          </a:p>
          <a:p>
            <a:r>
              <a:rPr lang="ar-SA" b="1" dirty="0"/>
              <a:t>الذمة: لغة العهد واصطلاحاً وصف يصير الشخص به أهلاً للإيجاب له أو عليه ومنهم من جعلها ذاتاً فعرفها بأنّها نفس لها عهد فإن الإنسان0 يولد وله ذمة صالحة للوجوب له وعليه </a:t>
            </a:r>
          </a:p>
          <a:p>
            <a:r>
              <a:rPr lang="ar-SA" b="1" dirty="0"/>
              <a:t>(أن القاعدة المستمرة في الشرع أنّ الإنسان غير مكلف </a:t>
            </a:r>
            <a:r>
              <a:rPr lang="ar-SA" b="1" dirty="0" err="1"/>
              <a:t>بشئ</a:t>
            </a:r>
            <a:r>
              <a:rPr lang="ar-SA" b="1" dirty="0"/>
              <a:t> من الحقوق، لذا فإنّ تكليفه </a:t>
            </a:r>
            <a:r>
              <a:rPr lang="ar-SA" b="1" dirty="0" err="1"/>
              <a:t>بشئ</a:t>
            </a:r>
            <a:r>
              <a:rPr lang="ar-SA" b="1" dirty="0"/>
              <a:t> من الحقوق مخالف للأصل ، فلا بد أن يكون ثبوت تكليفه بدليل0</a:t>
            </a:r>
            <a:endParaRPr lang="ar-SA" dirty="0"/>
          </a:p>
        </p:txBody>
      </p:sp>
    </p:spTree>
    <p:extLst>
      <p:ext uri="{BB962C8B-B14F-4D97-AF65-F5344CB8AC3E}">
        <p14:creationId xmlns:p14="http://schemas.microsoft.com/office/powerpoint/2010/main" val="289474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دليل القاعدة:</a:t>
            </a:r>
          </a:p>
        </p:txBody>
      </p:sp>
      <p:sp>
        <p:nvSpPr>
          <p:cNvPr id="3" name="عنصر نائب للمحتوى 2"/>
          <p:cNvSpPr>
            <a:spLocks noGrp="1"/>
          </p:cNvSpPr>
          <p:nvPr>
            <p:ph idx="1"/>
          </p:nvPr>
        </p:nvSpPr>
        <p:spPr/>
        <p:txBody>
          <a:bodyPr>
            <a:normAutofit fontScale="92500"/>
          </a:bodyPr>
          <a:lstStyle/>
          <a:p>
            <a:pPr algn="just"/>
            <a:r>
              <a:rPr lang="ar-SA" sz="4000" b="1" dirty="0"/>
              <a:t>قوله صلى الله عليه وسلم: ( البينة على المدعي، واليمين على المدعى عليه )</a:t>
            </a:r>
          </a:p>
          <a:p>
            <a:pPr algn="just"/>
            <a:r>
              <a:rPr lang="ar-SA" sz="4000" b="1" dirty="0"/>
              <a:t>وجه الدلالة منها أنّ النبي صلى الله عليه وسلم قد جعل البينة التي هي الدليل على انشغال الذمة في جانب المدعي؛ لأنّه يدعي شيئا على خلاف الظاهر، ولم يطلب من المدعى عليه إلا اليمين مما يدل على أنّ الأصل براءة الذمة، فإنّ فائدة اليمين  هي إبقاء الأصل الثابت0</a:t>
            </a:r>
          </a:p>
        </p:txBody>
      </p:sp>
    </p:spTree>
    <p:extLst>
      <p:ext uri="{BB962C8B-B14F-4D97-AF65-F5344CB8AC3E}">
        <p14:creationId xmlns:p14="http://schemas.microsoft.com/office/powerpoint/2010/main" val="16665044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الفروع المبنية على القاعدة</a:t>
            </a:r>
          </a:p>
        </p:txBody>
      </p:sp>
      <p:sp>
        <p:nvSpPr>
          <p:cNvPr id="3" name="عنصر نائب للمحتوى 2"/>
          <p:cNvSpPr>
            <a:spLocks noGrp="1"/>
          </p:cNvSpPr>
          <p:nvPr>
            <p:ph idx="1"/>
          </p:nvPr>
        </p:nvSpPr>
        <p:spPr/>
        <p:txBody>
          <a:bodyPr>
            <a:normAutofit lnSpcReduction="10000"/>
          </a:bodyPr>
          <a:lstStyle/>
          <a:p>
            <a:pPr algn="just"/>
            <a:r>
              <a:rPr lang="ar-SA" sz="4000" b="1" dirty="0"/>
              <a:t>1-فلو اختلف العاقدان في صحة البيع وفساده فالقول لمدعي الصحة0</a:t>
            </a:r>
          </a:p>
          <a:p>
            <a:pPr algn="just"/>
            <a:r>
              <a:rPr lang="ar-SA" sz="4000" b="1" dirty="0"/>
              <a:t>2- لو أتلف شخص متاع شخص آخر، ثم اختلف المتلف ، وصاحب المتاع في قيمة </a:t>
            </a:r>
            <a:r>
              <a:rPr lang="ar-SA" sz="4000" b="1" dirty="0" err="1"/>
              <a:t>الشئ</a:t>
            </a:r>
            <a:r>
              <a:rPr lang="ar-SA" sz="4000" b="1" dirty="0"/>
              <a:t> المتلف، ولا بينة فإنّ القول هنا قول المتلف الغارم مع يمينه؛ لأنّ الأصل براءة ذمته من الزيادة في القيمة التي يدعيها صاحب المتاع0</a:t>
            </a:r>
          </a:p>
          <a:p>
            <a:pPr algn="just"/>
            <a:endParaRPr lang="ar-SA" sz="4000" dirty="0"/>
          </a:p>
        </p:txBody>
      </p:sp>
    </p:spTree>
    <p:extLst>
      <p:ext uri="{BB962C8B-B14F-4D97-AF65-F5344CB8AC3E}">
        <p14:creationId xmlns:p14="http://schemas.microsoft.com/office/powerpoint/2010/main" val="12261918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علاقة هذه القاعدة بالقاعدة الكبرى:</a:t>
            </a:r>
          </a:p>
        </p:txBody>
      </p:sp>
      <p:sp>
        <p:nvSpPr>
          <p:cNvPr id="3" name="عنصر نائب للمحتوى 2"/>
          <p:cNvSpPr>
            <a:spLocks noGrp="1"/>
          </p:cNvSpPr>
          <p:nvPr>
            <p:ph idx="1"/>
          </p:nvPr>
        </p:nvSpPr>
        <p:spPr/>
        <p:txBody>
          <a:bodyPr>
            <a:normAutofit fontScale="92500"/>
          </a:bodyPr>
          <a:lstStyle/>
          <a:p>
            <a:pPr algn="just"/>
            <a:r>
              <a:rPr lang="ar-SA" sz="5400" b="1" dirty="0"/>
              <a:t>هذه القاعدة تفيد أنّ براءة الذمة أمر متيقن، وانشغالها أمر مشكوك فيه،</a:t>
            </a:r>
          </a:p>
          <a:p>
            <a:pPr algn="just"/>
            <a:r>
              <a:rPr lang="ar-SA" sz="5400" b="1" dirty="0"/>
              <a:t>فنأخذ بالمتيقن، وهو البراءة، ونترك المشكوك فيه، وهو الانشغال، وهذا ما </a:t>
            </a:r>
            <a:r>
              <a:rPr lang="ar-SA" sz="5400" b="1" dirty="0" err="1"/>
              <a:t>تفيده</a:t>
            </a:r>
            <a:r>
              <a:rPr lang="ar-SA" sz="5400" b="1" dirty="0"/>
              <a:t> القاعدة الكبرى0</a:t>
            </a:r>
          </a:p>
        </p:txBody>
      </p:sp>
    </p:spTree>
    <p:extLst>
      <p:ext uri="{BB962C8B-B14F-4D97-AF65-F5344CB8AC3E}">
        <p14:creationId xmlns:p14="http://schemas.microsoft.com/office/powerpoint/2010/main" val="250738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أهمية القاعدة:</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48960804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85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E0496F76-03FE-4CF1-A648-38A6EE24A987}"/>
                                            </p:graphicEl>
                                          </p:spTgt>
                                        </p:tgtEl>
                                        <p:attrNameLst>
                                          <p:attrName>style.visibility</p:attrName>
                                        </p:attrNameLst>
                                      </p:cBhvr>
                                      <p:to>
                                        <p:strVal val="visible"/>
                                      </p:to>
                                    </p:set>
                                    <p:anim calcmode="lin" valueType="num">
                                      <p:cBhvr additive="base">
                                        <p:cTn id="7" dur="500" fill="hold"/>
                                        <p:tgtEl>
                                          <p:spTgt spid="4">
                                            <p:graphicEl>
                                              <a:dgm id="{E0496F76-03FE-4CF1-A648-38A6EE24A987}"/>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E0496F76-03FE-4CF1-A648-38A6EE24A987}"/>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598595E9-B102-4F0D-A85E-010F5DC68679}"/>
                                            </p:graphicEl>
                                          </p:spTgt>
                                        </p:tgtEl>
                                        <p:attrNameLst>
                                          <p:attrName>style.visibility</p:attrName>
                                        </p:attrNameLst>
                                      </p:cBhvr>
                                      <p:to>
                                        <p:strVal val="visible"/>
                                      </p:to>
                                    </p:set>
                                    <p:anim calcmode="lin" valueType="num">
                                      <p:cBhvr additive="base">
                                        <p:cTn id="13" dur="500" fill="hold"/>
                                        <p:tgtEl>
                                          <p:spTgt spid="4">
                                            <p:graphicEl>
                                              <a:dgm id="{598595E9-B102-4F0D-A85E-010F5DC68679}"/>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598595E9-B102-4F0D-A85E-010F5DC68679}"/>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EA9E7DC8-2E7A-4308-9E1B-C7625A588185}"/>
                                            </p:graphicEl>
                                          </p:spTgt>
                                        </p:tgtEl>
                                        <p:attrNameLst>
                                          <p:attrName>style.visibility</p:attrName>
                                        </p:attrNameLst>
                                      </p:cBhvr>
                                      <p:to>
                                        <p:strVal val="visible"/>
                                      </p:to>
                                    </p:set>
                                    <p:anim calcmode="lin" valueType="num">
                                      <p:cBhvr additive="base">
                                        <p:cTn id="17" dur="500" fill="hold"/>
                                        <p:tgtEl>
                                          <p:spTgt spid="4">
                                            <p:graphicEl>
                                              <a:dgm id="{EA9E7DC8-2E7A-4308-9E1B-C7625A588185}"/>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EA9E7DC8-2E7A-4308-9E1B-C7625A588185}"/>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3110C91E-AF19-487B-A799-836E5B1DBE59}"/>
                                            </p:graphicEl>
                                          </p:spTgt>
                                        </p:tgtEl>
                                        <p:attrNameLst>
                                          <p:attrName>style.visibility</p:attrName>
                                        </p:attrNameLst>
                                      </p:cBhvr>
                                      <p:to>
                                        <p:strVal val="visible"/>
                                      </p:to>
                                    </p:set>
                                    <p:anim calcmode="lin" valueType="num">
                                      <p:cBhvr additive="base">
                                        <p:cTn id="23" dur="500" fill="hold"/>
                                        <p:tgtEl>
                                          <p:spTgt spid="4">
                                            <p:graphicEl>
                                              <a:dgm id="{3110C91E-AF19-487B-A799-836E5B1DBE59}"/>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3110C91E-AF19-487B-A799-836E5B1DBE59}"/>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87973891-3797-4D85-B3C5-46DD10788C7D}"/>
                                            </p:graphicEl>
                                          </p:spTgt>
                                        </p:tgtEl>
                                        <p:attrNameLst>
                                          <p:attrName>style.visibility</p:attrName>
                                        </p:attrNameLst>
                                      </p:cBhvr>
                                      <p:to>
                                        <p:strVal val="visible"/>
                                      </p:to>
                                    </p:set>
                                    <p:anim calcmode="lin" valueType="num">
                                      <p:cBhvr additive="base">
                                        <p:cTn id="27" dur="500" fill="hold"/>
                                        <p:tgtEl>
                                          <p:spTgt spid="4">
                                            <p:graphicEl>
                                              <a:dgm id="{87973891-3797-4D85-B3C5-46DD10788C7D}"/>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87973891-3797-4D85-B3C5-46DD10788C7D}"/>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a:solidFill>
                  <a:srgbClr val="FF0000"/>
                </a:solidFill>
              </a:rPr>
              <a:t>الأصل والظاهر:</a:t>
            </a:r>
          </a:p>
        </p:txBody>
      </p:sp>
      <p:sp>
        <p:nvSpPr>
          <p:cNvPr id="3" name="عنصر نائب للمحتوى 2"/>
          <p:cNvSpPr>
            <a:spLocks noGrp="1"/>
          </p:cNvSpPr>
          <p:nvPr>
            <p:ph idx="1"/>
          </p:nvPr>
        </p:nvSpPr>
        <p:spPr/>
        <p:txBody>
          <a:bodyPr>
            <a:normAutofit fontScale="92500" lnSpcReduction="10000"/>
          </a:bodyPr>
          <a:lstStyle/>
          <a:p>
            <a:pPr algn="just"/>
            <a:r>
              <a:rPr lang="ar-SA" b="1" dirty="0"/>
              <a:t>من المعلوم أنه عند تنازع الخصمين تتخالف مزاعمهما نفياً وإثباتاً فيحتاج في فصل الخصومة إلى مرجح يرجح به في مبدأ الأمر زعم أحدهما على زعم الآخر ولدى تتبع المسائل والنظر في وجوه الترجيح الأولية وفي تقديم أحد المرجحات على الآخر إذا تعارضت بعد ذلك يظهر أن الترجيح في مبدأ</a:t>
            </a:r>
          </a:p>
          <a:p>
            <a:pPr algn="just"/>
            <a:r>
              <a:rPr lang="ar-SA" b="1" dirty="0"/>
              <a:t>الأمر يكون بأحد شيئين هما الأصل والظاهر</a:t>
            </a:r>
          </a:p>
          <a:p>
            <a:r>
              <a:rPr lang="ar-SA" b="1" dirty="0"/>
              <a:t>أما الأصل _ وقد تقدم تفسيره _ فأنواعه كثيرة</a:t>
            </a:r>
          </a:p>
          <a:p>
            <a:r>
              <a:rPr lang="ar-SA" b="1" dirty="0"/>
              <a:t>- منها هذه القاعدة وهي براءة الذمة</a:t>
            </a:r>
          </a:p>
          <a:p>
            <a:r>
              <a:rPr lang="ar-SA" b="1" dirty="0"/>
              <a:t>- ومنها كون اليقين لا يزول بالشك</a:t>
            </a:r>
          </a:p>
          <a:p>
            <a:r>
              <a:rPr lang="ar-SA" b="1" dirty="0"/>
              <a:t>- وكذا الأصل بقاء ما كان على ما كان</a:t>
            </a:r>
          </a:p>
          <a:p>
            <a:r>
              <a:rPr lang="ar-SA" b="1" dirty="0"/>
              <a:t>- وكون الأصل إضافة الحادث إلى أقرب أوقاته</a:t>
            </a:r>
          </a:p>
          <a:p>
            <a:pPr algn="just"/>
            <a:endParaRPr lang="ar-SA" b="1" dirty="0"/>
          </a:p>
          <a:p>
            <a:pPr algn="just"/>
            <a:endParaRPr lang="ar-SA" dirty="0"/>
          </a:p>
        </p:txBody>
      </p:sp>
    </p:spTree>
    <p:extLst>
      <p:ext uri="{BB962C8B-B14F-4D97-AF65-F5344CB8AC3E}">
        <p14:creationId xmlns:p14="http://schemas.microsoft.com/office/powerpoint/2010/main" val="277501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88157"/>
            <a:ext cx="7886700" cy="5488806"/>
          </a:xfrm>
        </p:spPr>
        <p:txBody>
          <a:bodyPr>
            <a:normAutofit/>
          </a:bodyPr>
          <a:lstStyle/>
          <a:p>
            <a:pPr algn="just"/>
            <a:r>
              <a:rPr lang="ar-SA" sz="4800" b="1" dirty="0"/>
              <a:t>كون الأصل في الكلام الحقيقة</a:t>
            </a:r>
          </a:p>
          <a:p>
            <a:pPr algn="just"/>
            <a:r>
              <a:rPr lang="ar-SA" sz="4800" b="1" dirty="0"/>
              <a:t>- والأصل في الصفات والأشياء العارضة العدم والصفات</a:t>
            </a:r>
          </a:p>
          <a:p>
            <a:pPr algn="just"/>
            <a:r>
              <a:rPr lang="ar-SA" sz="4800" b="1" dirty="0"/>
              <a:t>الوجودية الوجود0</a:t>
            </a:r>
          </a:p>
          <a:p>
            <a:pPr algn="just"/>
            <a:r>
              <a:rPr lang="ar-SA" sz="4800" b="1" dirty="0"/>
              <a:t>- وككون الأصل في البيع أن يكون باتاً قطعياً0</a:t>
            </a:r>
          </a:p>
          <a:p>
            <a:pPr algn="just"/>
            <a:r>
              <a:rPr lang="ar-SA" sz="4800" b="1" dirty="0"/>
              <a:t>كون الأصل في الكلام الحقيقة</a:t>
            </a:r>
          </a:p>
          <a:p>
            <a:pPr marL="0" indent="0" algn="just">
              <a:buNone/>
            </a:pPr>
            <a:endParaRPr lang="ar-SA" sz="4800" dirty="0"/>
          </a:p>
        </p:txBody>
      </p:sp>
    </p:spTree>
    <p:extLst>
      <p:ext uri="{BB962C8B-B14F-4D97-AF65-F5344CB8AC3E}">
        <p14:creationId xmlns:p14="http://schemas.microsoft.com/office/powerpoint/2010/main" val="4056511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69303"/>
            <a:ext cx="7886700" cy="5507660"/>
          </a:xfrm>
        </p:spPr>
        <p:txBody>
          <a:bodyPr>
            <a:normAutofit lnSpcReduction="10000"/>
          </a:bodyPr>
          <a:lstStyle/>
          <a:p>
            <a:pPr algn="just"/>
            <a:r>
              <a:rPr lang="ar-SA" sz="4800" b="1" dirty="0"/>
              <a:t>وككون الأصل هو الجد في البيع لا الاستهزاء فلو اختلف المتعاقدان فيهما فالقول لمدعي الجد لأنه الأصل0</a:t>
            </a:r>
          </a:p>
          <a:p>
            <a:pPr algn="just"/>
            <a:r>
              <a:rPr lang="ar-SA" sz="4800" b="1" dirty="0"/>
              <a:t>وككون الأصل في مطلق الشركة التنصيف فلو أقر بأنّ هذا الشيء</a:t>
            </a:r>
          </a:p>
          <a:p>
            <a:pPr algn="just"/>
            <a:r>
              <a:rPr lang="ar-SA" sz="4800" b="1" dirty="0"/>
              <a:t>مشترك بيني وبين فلان أو هو لي ولفلان أو هو بيني وبينه فهو على المناصفة0</a:t>
            </a:r>
            <a:endParaRPr lang="ar-SA" sz="4800" dirty="0"/>
          </a:p>
        </p:txBody>
      </p:sp>
    </p:spTree>
    <p:extLst>
      <p:ext uri="{BB962C8B-B14F-4D97-AF65-F5344CB8AC3E}">
        <p14:creationId xmlns:p14="http://schemas.microsoft.com/office/powerpoint/2010/main" val="42740008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88157"/>
            <a:ext cx="7886700" cy="5488806"/>
          </a:xfrm>
        </p:spPr>
        <p:txBody>
          <a:bodyPr>
            <a:normAutofit lnSpcReduction="10000"/>
          </a:bodyPr>
          <a:lstStyle/>
          <a:p>
            <a:pPr algn="just"/>
            <a:r>
              <a:rPr lang="ar-SA" sz="3600" b="1" dirty="0"/>
              <a:t>ولا يخفى أن هذه الأصول يتداخل بعضها في بعض لأن بعضها فرع عن الآخر كفرعية بقاء ما كان على ما كان عن اليقين لا يزول بالشك0 </a:t>
            </a:r>
          </a:p>
          <a:p>
            <a:pPr algn="just"/>
            <a:r>
              <a:rPr lang="ar-SA" sz="3600" b="1" dirty="0"/>
              <a:t>وفرعية براءة الذمة عن الأصل في الصفات العارضة العدم0</a:t>
            </a:r>
          </a:p>
          <a:p>
            <a:pPr algn="just"/>
            <a:r>
              <a:rPr lang="ar-SA" sz="3600" b="1" dirty="0"/>
              <a:t>فأي واحد من المتنازعين يشهد له أصل من هذه الأصول يترجح قوله</a:t>
            </a:r>
          </a:p>
          <a:p>
            <a:pPr algn="just"/>
            <a:r>
              <a:rPr lang="ar-SA" sz="3600" b="1" dirty="0"/>
              <a:t>حتى يقوم دليل على خلافه لقولهم إن القول قول من يشهد له الأصل وأمثلة</a:t>
            </a:r>
          </a:p>
          <a:p>
            <a:pPr algn="just"/>
            <a:r>
              <a:rPr lang="ar-SA" sz="3600" b="1" dirty="0"/>
              <a:t>كل من هذه الأصول تعلم من كلامنا عليها فيما تقدم من المواد وفيما سيأتي</a:t>
            </a:r>
            <a:endParaRPr lang="ar-SA" sz="3600" dirty="0"/>
          </a:p>
        </p:txBody>
      </p:sp>
    </p:spTree>
    <p:extLst>
      <p:ext uri="{BB962C8B-B14F-4D97-AF65-F5344CB8AC3E}">
        <p14:creationId xmlns:p14="http://schemas.microsoft.com/office/powerpoint/2010/main" val="279867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886128"/>
            <a:ext cx="7886700" cy="5290843"/>
          </a:xfrm>
        </p:spPr>
        <p:txBody>
          <a:bodyPr>
            <a:normAutofit/>
          </a:bodyPr>
          <a:lstStyle/>
          <a:p>
            <a:r>
              <a:rPr lang="ar-SA" b="1" dirty="0"/>
              <a:t>وأما الظاهر _ وهو الحالة القائمة التي تدل على أمر من الأمور _</a:t>
            </a:r>
          </a:p>
          <a:p>
            <a:r>
              <a:rPr lang="ar-SA" b="1" dirty="0"/>
              <a:t>فهو قسمان ( 1 ) القسم الأول هو ما لم يصل في الظهور إلى درجة اليقين</a:t>
            </a:r>
          </a:p>
          <a:p>
            <a:r>
              <a:rPr lang="ar-SA" b="1" dirty="0"/>
              <a:t>( 2 ) والقسم الثاني هو الذي وصل فيه إلى درجة اليقين وهو غير مراد هنا في</a:t>
            </a:r>
          </a:p>
          <a:p>
            <a:r>
              <a:rPr lang="ar-SA" b="1" dirty="0"/>
              <a:t>شرح القواعد الفقهية ج:1 ص:107</a:t>
            </a:r>
          </a:p>
          <a:p>
            <a:r>
              <a:rPr lang="ar-SA" b="1" dirty="0"/>
              <a:t>هذا التقسيم لأنّ الكلام الآن في المرجحات الأولية غير اليقينية وسيأتي الكلام</a:t>
            </a:r>
          </a:p>
          <a:p>
            <a:r>
              <a:rPr lang="ar-SA" b="1" dirty="0"/>
              <a:t>عليه بعد سطور</a:t>
            </a:r>
          </a:p>
          <a:p>
            <a:endParaRPr lang="ar-SA" dirty="0"/>
          </a:p>
        </p:txBody>
      </p:sp>
    </p:spTree>
    <p:extLst>
      <p:ext uri="{BB962C8B-B14F-4D97-AF65-F5344CB8AC3E}">
        <p14:creationId xmlns:p14="http://schemas.microsoft.com/office/powerpoint/2010/main" val="173121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pPr algn="just"/>
            <a:r>
              <a:rPr lang="ar-SA" sz="3200" b="1" dirty="0"/>
              <a:t>القسم الأول الظاهر الذي جعلناه قسيم الأصل ويقع به الترجيح في</a:t>
            </a:r>
          </a:p>
          <a:p>
            <a:pPr algn="just"/>
            <a:r>
              <a:rPr lang="ar-SA" sz="3200" b="1" dirty="0"/>
              <a:t>الابتداء وتحته نوعان</a:t>
            </a:r>
          </a:p>
          <a:p>
            <a:pPr algn="just"/>
            <a:r>
              <a:rPr lang="ar-SA" sz="3200" b="1" dirty="0"/>
              <a:t>النوع الأول _ هو تحكيم الحال الذي يتوصل به إلى الحكم بوجود أمر</a:t>
            </a:r>
          </a:p>
          <a:p>
            <a:pPr algn="just"/>
            <a:r>
              <a:rPr lang="ar-SA" sz="3200" b="1" dirty="0"/>
              <a:t>في الماضي بأن يجعل ما في الحاضر منسحباً على الماضي وهو الاستصحاب</a:t>
            </a:r>
          </a:p>
          <a:p>
            <a:pPr algn="just"/>
            <a:r>
              <a:rPr lang="ar-SA" sz="3200" b="1" dirty="0"/>
              <a:t>المعكوس </a:t>
            </a:r>
          </a:p>
          <a:p>
            <a:pPr algn="just"/>
            <a:r>
              <a:rPr lang="ar-SA" sz="3200" b="1" dirty="0"/>
              <a:t>والنوع الثاني _ هو دلالة الحال التي ليس فيها سحب ما في الحاضر</a:t>
            </a:r>
          </a:p>
          <a:p>
            <a:pPr algn="just"/>
            <a:r>
              <a:rPr lang="ar-SA" sz="3200" b="1" dirty="0"/>
              <a:t>على الماضي بل يستأنس بها ويعتمد عليها في ترجيح أحد الزعمين على</a:t>
            </a:r>
          </a:p>
          <a:p>
            <a:pPr algn="just"/>
            <a:r>
              <a:rPr lang="ar-SA" sz="3200" b="1" dirty="0"/>
              <a:t>الآخر وذلك</a:t>
            </a:r>
          </a:p>
          <a:p>
            <a:pPr algn="just"/>
            <a:endParaRPr lang="ar-SA" sz="3200" dirty="0"/>
          </a:p>
        </p:txBody>
      </p:sp>
    </p:spTree>
    <p:extLst>
      <p:ext uri="{BB962C8B-B14F-4D97-AF65-F5344CB8AC3E}">
        <p14:creationId xmlns:p14="http://schemas.microsoft.com/office/powerpoint/2010/main" val="41462411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754147"/>
            <a:ext cx="7886700" cy="5422819"/>
          </a:xfrm>
        </p:spPr>
        <p:txBody>
          <a:bodyPr>
            <a:normAutofit fontScale="92500" lnSpcReduction="10000"/>
          </a:bodyPr>
          <a:lstStyle/>
          <a:p>
            <a:pPr algn="just"/>
            <a:r>
              <a:rPr lang="ar-SA" sz="3200" b="1" dirty="0"/>
              <a:t> كوضع اليد فيما لو ادعى شخصان ملك عين وهي في يد أحدهما فإنّ القول قول ذي اليد0</a:t>
            </a:r>
          </a:p>
          <a:p>
            <a:pPr algn="just"/>
            <a:r>
              <a:rPr lang="ar-SA" sz="3200" b="1" dirty="0"/>
              <a:t>وكتأييد مهر المثل لقول أحد الزوجين فيما لو اختلفا في مقدار المهر المسمى فادعى الزوج الأقل وادعت الزوجة الأكثر فإنّ القول لمن يشهد له مهر المثل بيمينه فإن كان كما قال أو أقل فالقول قوله وإن كان كما قالت أو أكثر فالقول قولها في الزيادة0</a:t>
            </a:r>
          </a:p>
          <a:p>
            <a:pPr algn="just"/>
            <a:r>
              <a:rPr lang="ar-SA" sz="3200" b="1" dirty="0"/>
              <a:t>وكتأييد قرائن الحال فيما إذا كان رجلان في سفينة مشحونة بالدقيق</a:t>
            </a:r>
          </a:p>
          <a:p>
            <a:pPr algn="just"/>
            <a:r>
              <a:rPr lang="ar-SA" sz="3200" b="1" dirty="0"/>
              <a:t>فادعى كل واحد السفينة وما فيها وأحدهما يعرف ببيع الدقيق والآخر يعرف</a:t>
            </a:r>
          </a:p>
          <a:p>
            <a:pPr algn="just"/>
            <a:r>
              <a:rPr lang="ar-SA" sz="3200" b="1" dirty="0"/>
              <a:t>بأنّه ملاح فإنّه يحكم بالدقيق للذي يعرف ببيعه وبالسفينة لمن يعرف بأنّه ملاح عملاً بالظاهر من الحال0</a:t>
            </a:r>
          </a:p>
          <a:p>
            <a:pPr algn="just"/>
            <a:endParaRPr lang="ar-SA" sz="3200" dirty="0"/>
          </a:p>
        </p:txBody>
      </p:sp>
    </p:spTree>
    <p:extLst>
      <p:ext uri="{BB962C8B-B14F-4D97-AF65-F5344CB8AC3E}">
        <p14:creationId xmlns:p14="http://schemas.microsoft.com/office/powerpoint/2010/main" val="107595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471399"/>
            <a:ext cx="7886700" cy="5705623"/>
          </a:xfrm>
        </p:spPr>
        <p:txBody>
          <a:bodyPr>
            <a:normAutofit/>
          </a:bodyPr>
          <a:lstStyle/>
          <a:p>
            <a:pPr algn="just"/>
            <a:r>
              <a:rPr lang="ar-SA" sz="5400" b="1" dirty="0"/>
              <a:t> وكظهور </a:t>
            </a:r>
            <a:r>
              <a:rPr lang="ar-SA" sz="5400" b="1" dirty="0" err="1"/>
              <a:t>الثيوبة</a:t>
            </a:r>
            <a:r>
              <a:rPr lang="ar-SA" sz="5400" b="1" dirty="0"/>
              <a:t> أو البكارة فيما لو تزوج العنين بكراً ثم طلبت التفريق بدعوى عدم وصوله إليها وادعى هو الوصول فأراها الحاكم للنساء وقلن إنها ثيب أو بكر</a:t>
            </a:r>
          </a:p>
          <a:p>
            <a:pPr algn="just"/>
            <a:r>
              <a:rPr lang="ar-SA" sz="5400" b="1" dirty="0"/>
              <a:t> فإنّ القول لمن يشهد له الحال من </a:t>
            </a:r>
            <a:r>
              <a:rPr lang="ar-SA" sz="5400" b="1" dirty="0" err="1"/>
              <a:t>الثيوبة</a:t>
            </a:r>
            <a:r>
              <a:rPr lang="ar-SA" sz="5400" b="1" dirty="0"/>
              <a:t> والبكارة0</a:t>
            </a:r>
          </a:p>
          <a:p>
            <a:pPr algn="just"/>
            <a:endParaRPr lang="ar-SA" sz="5400" dirty="0"/>
          </a:p>
        </p:txBody>
      </p:sp>
    </p:spTree>
    <p:extLst>
      <p:ext uri="{BB962C8B-B14F-4D97-AF65-F5344CB8AC3E}">
        <p14:creationId xmlns:p14="http://schemas.microsoft.com/office/powerpoint/2010/main" val="89139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مراتب المعرفة:</a:t>
            </a:r>
          </a:p>
        </p:txBody>
      </p:sp>
      <p:sp>
        <p:nvSpPr>
          <p:cNvPr id="3" name="عنصر نائب للمحتوى 2"/>
          <p:cNvSpPr>
            <a:spLocks noGrp="1"/>
          </p:cNvSpPr>
          <p:nvPr>
            <p:ph idx="1"/>
          </p:nvPr>
        </p:nvSpPr>
        <p:spPr/>
        <p:txBody>
          <a:bodyPr>
            <a:normAutofit fontScale="92500" lnSpcReduction="20000"/>
          </a:bodyPr>
          <a:lstStyle/>
          <a:p>
            <a:r>
              <a:rPr lang="ar-SA" b="1" dirty="0"/>
              <a:t>قال: [والظن: تجويز أمرين أحدهما أظهر من الآخر] .</a:t>
            </a:r>
          </a:p>
          <a:p>
            <a:r>
              <a:rPr lang="ar-SA" b="1" dirty="0"/>
              <a:t>بالنسبة للعلم ينقسم إلى أربعة أقسام:</a:t>
            </a:r>
          </a:p>
          <a:p>
            <a:r>
              <a:rPr lang="ar-SA" b="1" dirty="0"/>
              <a:t> القسم الأول منه: اليقين: وهو الذي يقتضي حصول تمام العلم، بحيث لا يبقى الإنسان متردداً في </a:t>
            </a:r>
            <a:r>
              <a:rPr lang="ar-SA" b="1" dirty="0" err="1"/>
              <a:t>معلومه</a:t>
            </a:r>
            <a:r>
              <a:rPr lang="ar-SA" b="1" dirty="0"/>
              <a:t>، </a:t>
            </a:r>
          </a:p>
          <a:p>
            <a:r>
              <a:rPr lang="ar-SA" b="1" dirty="0"/>
              <a:t>القسم الثاني: الظن: وهو حصول جمهور العلم، بحيث يكون الحصول أرجح لدى الإنسان من خلافه.</a:t>
            </a:r>
          </a:p>
          <a:p>
            <a:r>
              <a:rPr lang="ar-SA" b="1" dirty="0"/>
              <a:t>القسم الثالث الشك: هو استواء الطرفين، فيبقى الإنسان متردداً بين الأمرين، واقفاً بينهما حائراً.</a:t>
            </a:r>
          </a:p>
          <a:p>
            <a:r>
              <a:rPr lang="ar-SA" b="1" dirty="0"/>
              <a:t>القسم الرابع الوهم: هو مقابل </a:t>
            </a:r>
            <a:r>
              <a:rPr lang="ar-SA" b="1" dirty="0" err="1"/>
              <a:t>الظن.أي</a:t>
            </a:r>
            <a:r>
              <a:rPr lang="ar-SA" b="1" dirty="0"/>
              <a:t>: الاحتمال المرجوح؛ فإن كانت الاحتمالات كلها على وجه واحد كان ذلك يقيناً، وإن كان جمهور الاحتمالات على وجه كان ذلك ظناً، والجانب الذي يقابله -وهو الاحتمالات القليلة- يسمى وهماً، وإن كانت الاحتمالات </a:t>
            </a:r>
            <a:r>
              <a:rPr lang="ar-SA" b="1" dirty="0" err="1"/>
              <a:t>متساويه</a:t>
            </a:r>
            <a:r>
              <a:rPr lang="ar-SA" b="1" dirty="0"/>
              <a:t> في الجانبين بحيث يتردد الإنسان فيهما فهذا الشك.</a:t>
            </a:r>
            <a:endParaRPr lang="ar-SA" dirty="0"/>
          </a:p>
        </p:txBody>
      </p:sp>
    </p:spTree>
    <p:extLst>
      <p:ext uri="{BB962C8B-B14F-4D97-AF65-F5344CB8AC3E}">
        <p14:creationId xmlns:p14="http://schemas.microsoft.com/office/powerpoint/2010/main" val="13883480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pPr algn="just"/>
            <a:r>
              <a:rPr lang="ar-SA" b="1" dirty="0"/>
              <a:t>وأما المراد باليقين والشك :</a:t>
            </a:r>
          </a:p>
          <a:p>
            <a:pPr algn="just"/>
            <a:r>
              <a:rPr lang="ar-SA" b="1" dirty="0"/>
              <a:t>جاء في " اللسان": "اليقين: العلم وإزاحة الشك وتحقيق الأمر، واليقين ضد الشك.." ، والشك نقيض اليقين.</a:t>
            </a:r>
          </a:p>
          <a:p>
            <a:pPr algn="just"/>
            <a:r>
              <a:rPr lang="ar-SA" b="1" dirty="0"/>
              <a:t>وقال أبو البقاء في " الكليات": اليقين هو الاعتقاد الجازم الثابت المطابق للواقع.</a:t>
            </a:r>
          </a:p>
          <a:p>
            <a:pPr algn="just"/>
            <a:r>
              <a:rPr lang="ar-SA" b="1" dirty="0"/>
              <a:t>الشك: نقيض اليقين، وهو في أصل اللغة: الاتصال واللزوق.</a:t>
            </a:r>
          </a:p>
          <a:p>
            <a:pPr algn="just"/>
            <a:r>
              <a:rPr lang="ar-SA" b="1" dirty="0"/>
              <a:t>وجاء في شرح "الأشباه" لابن نجيم: " الشك لغة مطلق التردد وفي اصطلاح الأصول استواء طرفي الشيء وهو الوقوف بين الشيئين بحيث لا يميل القلب إلى أحدهما".</a:t>
            </a:r>
          </a:p>
          <a:p>
            <a:pPr algn="just"/>
            <a:r>
              <a:rPr lang="ar-SA" b="1" dirty="0"/>
              <a:t>ونجد الإمام الرازي ينبه إلى الفرق بين الشك والظن والوهم فيقول: " التردد بين الطرفين إن كان على السوية فهو على الشك، وإلا فالراجح: ظن، والمرجوح وهم".</a:t>
            </a:r>
          </a:p>
          <a:p>
            <a:pPr algn="just"/>
            <a:endParaRPr lang="ar-SA" dirty="0"/>
          </a:p>
        </p:txBody>
      </p:sp>
    </p:spTree>
    <p:extLst>
      <p:ext uri="{BB962C8B-B14F-4D97-AF65-F5344CB8AC3E}">
        <p14:creationId xmlns:p14="http://schemas.microsoft.com/office/powerpoint/2010/main" val="2977786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72648937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66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3859A6B1-9348-47AC-BE8A-62E0F07FE5E3}"/>
                                            </p:graphicEl>
                                          </p:spTgt>
                                        </p:tgtEl>
                                        <p:attrNameLst>
                                          <p:attrName>style.visibility</p:attrName>
                                        </p:attrNameLst>
                                      </p:cBhvr>
                                      <p:to>
                                        <p:strVal val="visible"/>
                                      </p:to>
                                    </p:set>
                                    <p:anim calcmode="lin" valueType="num">
                                      <p:cBhvr additive="base">
                                        <p:cTn id="7" dur="500" fill="hold"/>
                                        <p:tgtEl>
                                          <p:spTgt spid="4">
                                            <p:graphicEl>
                                              <a:dgm id="{3859A6B1-9348-47AC-BE8A-62E0F07FE5E3}"/>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3859A6B1-9348-47AC-BE8A-62E0F07FE5E3}"/>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0DB3304F-CBDB-4E21-9C4F-9F20FAD1F6F6}"/>
                                            </p:graphicEl>
                                          </p:spTgt>
                                        </p:tgtEl>
                                        <p:attrNameLst>
                                          <p:attrName>style.visibility</p:attrName>
                                        </p:attrNameLst>
                                      </p:cBhvr>
                                      <p:to>
                                        <p:strVal val="visible"/>
                                      </p:to>
                                    </p:set>
                                    <p:anim calcmode="lin" valueType="num">
                                      <p:cBhvr additive="base">
                                        <p:cTn id="13" dur="500" fill="hold"/>
                                        <p:tgtEl>
                                          <p:spTgt spid="4">
                                            <p:graphicEl>
                                              <a:dgm id="{0DB3304F-CBDB-4E21-9C4F-9F20FAD1F6F6}"/>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0DB3304F-CBDB-4E21-9C4F-9F20FAD1F6F6}"/>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FBEA228F-0B86-4808-9496-AFE98A825C12}"/>
                                            </p:graphicEl>
                                          </p:spTgt>
                                        </p:tgtEl>
                                        <p:attrNameLst>
                                          <p:attrName>style.visibility</p:attrName>
                                        </p:attrNameLst>
                                      </p:cBhvr>
                                      <p:to>
                                        <p:strVal val="visible"/>
                                      </p:to>
                                    </p:set>
                                    <p:anim calcmode="lin" valueType="num">
                                      <p:cBhvr additive="base">
                                        <p:cTn id="17" dur="500" fill="hold"/>
                                        <p:tgtEl>
                                          <p:spTgt spid="4">
                                            <p:graphicEl>
                                              <a:dgm id="{FBEA228F-0B86-4808-9496-AFE98A825C12}"/>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FBEA228F-0B86-4808-9496-AFE98A825C12}"/>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B75EEAC7-4115-4F8C-8EF4-9B0CC9C3D994}"/>
                                            </p:graphicEl>
                                          </p:spTgt>
                                        </p:tgtEl>
                                        <p:attrNameLst>
                                          <p:attrName>style.visibility</p:attrName>
                                        </p:attrNameLst>
                                      </p:cBhvr>
                                      <p:to>
                                        <p:strVal val="visible"/>
                                      </p:to>
                                    </p:set>
                                    <p:anim calcmode="lin" valueType="num">
                                      <p:cBhvr additive="base">
                                        <p:cTn id="23" dur="500" fill="hold"/>
                                        <p:tgtEl>
                                          <p:spTgt spid="4">
                                            <p:graphicEl>
                                              <a:dgm id="{B75EEAC7-4115-4F8C-8EF4-9B0CC9C3D994}"/>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B75EEAC7-4115-4F8C-8EF4-9B0CC9C3D994}"/>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6CE87CDC-B76E-43E4-A019-2187A0FC80F4}"/>
                                            </p:graphicEl>
                                          </p:spTgt>
                                        </p:tgtEl>
                                        <p:attrNameLst>
                                          <p:attrName>style.visibility</p:attrName>
                                        </p:attrNameLst>
                                      </p:cBhvr>
                                      <p:to>
                                        <p:strVal val="visible"/>
                                      </p:to>
                                    </p:set>
                                    <p:anim calcmode="lin" valueType="num">
                                      <p:cBhvr additive="base">
                                        <p:cTn id="27" dur="500" fill="hold"/>
                                        <p:tgtEl>
                                          <p:spTgt spid="4">
                                            <p:graphicEl>
                                              <a:dgm id="{6CE87CDC-B76E-43E4-A019-2187A0FC80F4}"/>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6CE87CDC-B76E-43E4-A019-2187A0FC80F4}"/>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5A7E8051-A797-4496-BFE4-226B9A45BD26}"/>
                                            </p:graphicEl>
                                          </p:spTgt>
                                        </p:tgtEl>
                                        <p:attrNameLst>
                                          <p:attrName>style.visibility</p:attrName>
                                        </p:attrNameLst>
                                      </p:cBhvr>
                                      <p:to>
                                        <p:strVal val="visible"/>
                                      </p:to>
                                    </p:set>
                                    <p:anim calcmode="lin" valueType="num">
                                      <p:cBhvr additive="base">
                                        <p:cTn id="33" dur="500" fill="hold"/>
                                        <p:tgtEl>
                                          <p:spTgt spid="4">
                                            <p:graphicEl>
                                              <a:dgm id="{5A7E8051-A797-4496-BFE4-226B9A45BD26}"/>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5A7E8051-A797-4496-BFE4-226B9A45BD26}"/>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A34200C4-FE62-4B15-A8E6-0226B1E130D9}"/>
                                            </p:graphicEl>
                                          </p:spTgt>
                                        </p:tgtEl>
                                        <p:attrNameLst>
                                          <p:attrName>style.visibility</p:attrName>
                                        </p:attrNameLst>
                                      </p:cBhvr>
                                      <p:to>
                                        <p:strVal val="visible"/>
                                      </p:to>
                                    </p:set>
                                    <p:anim calcmode="lin" valueType="num">
                                      <p:cBhvr additive="base">
                                        <p:cTn id="37" dur="500" fill="hold"/>
                                        <p:tgtEl>
                                          <p:spTgt spid="4">
                                            <p:graphicEl>
                                              <a:dgm id="{A34200C4-FE62-4B15-A8E6-0226B1E130D9}"/>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A34200C4-FE62-4B15-A8E6-0226B1E130D9}"/>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0BDA2D1F-1911-4FC0-AC5D-E3403E56D8EE}"/>
                                            </p:graphicEl>
                                          </p:spTgt>
                                        </p:tgtEl>
                                        <p:attrNameLst>
                                          <p:attrName>style.visibility</p:attrName>
                                        </p:attrNameLst>
                                      </p:cBhvr>
                                      <p:to>
                                        <p:strVal val="visible"/>
                                      </p:to>
                                    </p:set>
                                    <p:anim calcmode="lin" valueType="num">
                                      <p:cBhvr additive="base">
                                        <p:cTn id="43" dur="500" fill="hold"/>
                                        <p:tgtEl>
                                          <p:spTgt spid="4">
                                            <p:graphicEl>
                                              <a:dgm id="{0BDA2D1F-1911-4FC0-AC5D-E3403E56D8EE}"/>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0BDA2D1F-1911-4FC0-AC5D-E3403E56D8EE}"/>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graphicEl>
                                              <a:dgm id="{BEB782F5-AA41-45EC-8D1E-23AC8D662912}"/>
                                            </p:graphicEl>
                                          </p:spTgt>
                                        </p:tgtEl>
                                        <p:attrNameLst>
                                          <p:attrName>style.visibility</p:attrName>
                                        </p:attrNameLst>
                                      </p:cBhvr>
                                      <p:to>
                                        <p:strVal val="visible"/>
                                      </p:to>
                                    </p:set>
                                    <p:anim calcmode="lin" valueType="num">
                                      <p:cBhvr additive="base">
                                        <p:cTn id="47" dur="500" fill="hold"/>
                                        <p:tgtEl>
                                          <p:spTgt spid="4">
                                            <p:graphicEl>
                                              <a:dgm id="{BEB782F5-AA41-45EC-8D1E-23AC8D662912}"/>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BEB782F5-AA41-45EC-8D1E-23AC8D662912}"/>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7" presetClass="emph" presetSubtype="0" fill="remove" grpId="1" nodeType="clickEffect">
                                  <p:stCondLst>
                                    <p:cond delay="0"/>
                                  </p:stCondLst>
                                  <p:childTnLst>
                                    <p:animClr clrSpc="rgb" dir="cw">
                                      <p:cBhvr override="childStyle">
                                        <p:cTn id="52" dur="250" autoRev="1" fill="remove"/>
                                        <p:tgtEl>
                                          <p:spTgt spid="4">
                                            <p:graphicEl>
                                              <a:dgm id="{3859A6B1-9348-47AC-BE8A-62E0F07FE5E3}"/>
                                            </p:graphicEl>
                                          </p:spTgt>
                                        </p:tgtEl>
                                        <p:attrNameLst>
                                          <p:attrName>style.color</p:attrName>
                                        </p:attrNameLst>
                                      </p:cBhvr>
                                      <p:to>
                                        <a:schemeClr val="bg1"/>
                                      </p:to>
                                    </p:animClr>
                                    <p:animClr clrSpc="rgb" dir="cw">
                                      <p:cBhvr>
                                        <p:cTn id="53" dur="250" autoRev="1" fill="remove"/>
                                        <p:tgtEl>
                                          <p:spTgt spid="4">
                                            <p:graphicEl>
                                              <a:dgm id="{3859A6B1-9348-47AC-BE8A-62E0F07FE5E3}"/>
                                            </p:graphicEl>
                                          </p:spTgt>
                                        </p:tgtEl>
                                        <p:attrNameLst>
                                          <p:attrName>fillcolor</p:attrName>
                                        </p:attrNameLst>
                                      </p:cBhvr>
                                      <p:to>
                                        <a:schemeClr val="bg1"/>
                                      </p:to>
                                    </p:animClr>
                                    <p:set>
                                      <p:cBhvr>
                                        <p:cTn id="54" dur="250" autoRev="1" fill="remove"/>
                                        <p:tgtEl>
                                          <p:spTgt spid="4">
                                            <p:graphicEl>
                                              <a:dgm id="{3859A6B1-9348-47AC-BE8A-62E0F07FE5E3}"/>
                                            </p:graphicEl>
                                          </p:spTgt>
                                        </p:tgtEl>
                                        <p:attrNameLst>
                                          <p:attrName>fill.type</p:attrName>
                                        </p:attrNameLst>
                                      </p:cBhvr>
                                      <p:to>
                                        <p:strVal val="solid"/>
                                      </p:to>
                                    </p:set>
                                    <p:set>
                                      <p:cBhvr>
                                        <p:cTn id="55" dur="250" autoRev="1" fill="remove"/>
                                        <p:tgtEl>
                                          <p:spTgt spid="4">
                                            <p:graphicEl>
                                              <a:dgm id="{3859A6B1-9348-47AC-BE8A-62E0F07FE5E3}"/>
                                            </p:graphicEl>
                                          </p:spTgt>
                                        </p:tgtEl>
                                        <p:attrNameLst>
                                          <p:attrName>fill.on</p:attrName>
                                        </p:attrNameLst>
                                      </p:cBhvr>
                                      <p:to>
                                        <p:strVal val="true"/>
                                      </p:to>
                                    </p:set>
                                  </p:childTnLst>
                                </p:cTn>
                              </p:par>
                              <p:par>
                                <p:cTn id="56" presetID="27" presetClass="emph" presetSubtype="0" fill="remove" grpId="1" nodeType="withEffect">
                                  <p:stCondLst>
                                    <p:cond delay="0"/>
                                  </p:stCondLst>
                                  <p:childTnLst>
                                    <p:animClr clrSpc="rgb" dir="cw">
                                      <p:cBhvr override="childStyle">
                                        <p:cTn id="57" dur="250" autoRev="1" fill="remove"/>
                                        <p:tgtEl>
                                          <p:spTgt spid="4">
                                            <p:graphicEl>
                                              <a:dgm id="{0DB3304F-CBDB-4E21-9C4F-9F20FAD1F6F6}"/>
                                            </p:graphicEl>
                                          </p:spTgt>
                                        </p:tgtEl>
                                        <p:attrNameLst>
                                          <p:attrName>style.color</p:attrName>
                                        </p:attrNameLst>
                                      </p:cBhvr>
                                      <p:to>
                                        <a:schemeClr val="bg1"/>
                                      </p:to>
                                    </p:animClr>
                                    <p:animClr clrSpc="rgb" dir="cw">
                                      <p:cBhvr>
                                        <p:cTn id="58" dur="250" autoRev="1" fill="remove"/>
                                        <p:tgtEl>
                                          <p:spTgt spid="4">
                                            <p:graphicEl>
                                              <a:dgm id="{0DB3304F-CBDB-4E21-9C4F-9F20FAD1F6F6}"/>
                                            </p:graphicEl>
                                          </p:spTgt>
                                        </p:tgtEl>
                                        <p:attrNameLst>
                                          <p:attrName>fillcolor</p:attrName>
                                        </p:attrNameLst>
                                      </p:cBhvr>
                                      <p:to>
                                        <a:schemeClr val="bg1"/>
                                      </p:to>
                                    </p:animClr>
                                    <p:set>
                                      <p:cBhvr>
                                        <p:cTn id="59" dur="250" autoRev="1" fill="remove"/>
                                        <p:tgtEl>
                                          <p:spTgt spid="4">
                                            <p:graphicEl>
                                              <a:dgm id="{0DB3304F-CBDB-4E21-9C4F-9F20FAD1F6F6}"/>
                                            </p:graphicEl>
                                          </p:spTgt>
                                        </p:tgtEl>
                                        <p:attrNameLst>
                                          <p:attrName>fill.type</p:attrName>
                                        </p:attrNameLst>
                                      </p:cBhvr>
                                      <p:to>
                                        <p:strVal val="solid"/>
                                      </p:to>
                                    </p:set>
                                    <p:set>
                                      <p:cBhvr>
                                        <p:cTn id="60" dur="250" autoRev="1" fill="remove"/>
                                        <p:tgtEl>
                                          <p:spTgt spid="4">
                                            <p:graphicEl>
                                              <a:dgm id="{0DB3304F-CBDB-4E21-9C4F-9F20FAD1F6F6}"/>
                                            </p:graphicEl>
                                          </p:spTgt>
                                        </p:tgtEl>
                                        <p:attrNameLst>
                                          <p:attrName>fill.on</p:attrName>
                                        </p:attrNameLst>
                                      </p:cBhvr>
                                      <p:to>
                                        <p:strVal val="true"/>
                                      </p:to>
                                    </p:set>
                                  </p:childTnLst>
                                </p:cTn>
                              </p:par>
                              <p:par>
                                <p:cTn id="61" presetID="27" presetClass="emph" presetSubtype="0" fill="remove" grpId="1" nodeType="withEffect">
                                  <p:stCondLst>
                                    <p:cond delay="0"/>
                                  </p:stCondLst>
                                  <p:childTnLst>
                                    <p:animClr clrSpc="rgb" dir="cw">
                                      <p:cBhvr override="childStyle">
                                        <p:cTn id="62" dur="250" autoRev="1" fill="remove"/>
                                        <p:tgtEl>
                                          <p:spTgt spid="4">
                                            <p:graphicEl>
                                              <a:dgm id="{FBEA228F-0B86-4808-9496-AFE98A825C12}"/>
                                            </p:graphicEl>
                                          </p:spTgt>
                                        </p:tgtEl>
                                        <p:attrNameLst>
                                          <p:attrName>style.color</p:attrName>
                                        </p:attrNameLst>
                                      </p:cBhvr>
                                      <p:to>
                                        <a:schemeClr val="bg1"/>
                                      </p:to>
                                    </p:animClr>
                                    <p:animClr clrSpc="rgb" dir="cw">
                                      <p:cBhvr>
                                        <p:cTn id="63" dur="250" autoRev="1" fill="remove"/>
                                        <p:tgtEl>
                                          <p:spTgt spid="4">
                                            <p:graphicEl>
                                              <a:dgm id="{FBEA228F-0B86-4808-9496-AFE98A825C12}"/>
                                            </p:graphicEl>
                                          </p:spTgt>
                                        </p:tgtEl>
                                        <p:attrNameLst>
                                          <p:attrName>fillcolor</p:attrName>
                                        </p:attrNameLst>
                                      </p:cBhvr>
                                      <p:to>
                                        <a:schemeClr val="bg1"/>
                                      </p:to>
                                    </p:animClr>
                                    <p:set>
                                      <p:cBhvr>
                                        <p:cTn id="64" dur="250" autoRev="1" fill="remove"/>
                                        <p:tgtEl>
                                          <p:spTgt spid="4">
                                            <p:graphicEl>
                                              <a:dgm id="{FBEA228F-0B86-4808-9496-AFE98A825C12}"/>
                                            </p:graphicEl>
                                          </p:spTgt>
                                        </p:tgtEl>
                                        <p:attrNameLst>
                                          <p:attrName>fill.type</p:attrName>
                                        </p:attrNameLst>
                                      </p:cBhvr>
                                      <p:to>
                                        <p:strVal val="solid"/>
                                      </p:to>
                                    </p:set>
                                    <p:set>
                                      <p:cBhvr>
                                        <p:cTn id="65" dur="250" autoRev="1" fill="remove"/>
                                        <p:tgtEl>
                                          <p:spTgt spid="4">
                                            <p:graphicEl>
                                              <a:dgm id="{FBEA228F-0B86-4808-9496-AFE98A825C12}"/>
                                            </p:graphicEl>
                                          </p:spTgt>
                                        </p:tgtEl>
                                        <p:attrNameLst>
                                          <p:attrName>fill.on</p:attrName>
                                        </p:attrNameLst>
                                      </p:cBhvr>
                                      <p:to>
                                        <p:strVal val="true"/>
                                      </p:to>
                                    </p:set>
                                  </p:childTnLst>
                                </p:cTn>
                              </p:par>
                              <p:par>
                                <p:cTn id="66" presetID="27" presetClass="emph" presetSubtype="0" fill="remove" grpId="1" nodeType="withEffect">
                                  <p:stCondLst>
                                    <p:cond delay="0"/>
                                  </p:stCondLst>
                                  <p:childTnLst>
                                    <p:animClr clrSpc="rgb" dir="cw">
                                      <p:cBhvr override="childStyle">
                                        <p:cTn id="67" dur="250" autoRev="1" fill="remove"/>
                                        <p:tgtEl>
                                          <p:spTgt spid="4">
                                            <p:graphicEl>
                                              <a:dgm id="{B75EEAC7-4115-4F8C-8EF4-9B0CC9C3D994}"/>
                                            </p:graphicEl>
                                          </p:spTgt>
                                        </p:tgtEl>
                                        <p:attrNameLst>
                                          <p:attrName>style.color</p:attrName>
                                        </p:attrNameLst>
                                      </p:cBhvr>
                                      <p:to>
                                        <a:schemeClr val="bg1"/>
                                      </p:to>
                                    </p:animClr>
                                    <p:animClr clrSpc="rgb" dir="cw">
                                      <p:cBhvr>
                                        <p:cTn id="68" dur="250" autoRev="1" fill="remove"/>
                                        <p:tgtEl>
                                          <p:spTgt spid="4">
                                            <p:graphicEl>
                                              <a:dgm id="{B75EEAC7-4115-4F8C-8EF4-9B0CC9C3D994}"/>
                                            </p:graphicEl>
                                          </p:spTgt>
                                        </p:tgtEl>
                                        <p:attrNameLst>
                                          <p:attrName>fillcolor</p:attrName>
                                        </p:attrNameLst>
                                      </p:cBhvr>
                                      <p:to>
                                        <a:schemeClr val="bg1"/>
                                      </p:to>
                                    </p:animClr>
                                    <p:set>
                                      <p:cBhvr>
                                        <p:cTn id="69" dur="250" autoRev="1" fill="remove"/>
                                        <p:tgtEl>
                                          <p:spTgt spid="4">
                                            <p:graphicEl>
                                              <a:dgm id="{B75EEAC7-4115-4F8C-8EF4-9B0CC9C3D994}"/>
                                            </p:graphicEl>
                                          </p:spTgt>
                                        </p:tgtEl>
                                        <p:attrNameLst>
                                          <p:attrName>fill.type</p:attrName>
                                        </p:attrNameLst>
                                      </p:cBhvr>
                                      <p:to>
                                        <p:strVal val="solid"/>
                                      </p:to>
                                    </p:set>
                                    <p:set>
                                      <p:cBhvr>
                                        <p:cTn id="70" dur="250" autoRev="1" fill="remove"/>
                                        <p:tgtEl>
                                          <p:spTgt spid="4">
                                            <p:graphicEl>
                                              <a:dgm id="{B75EEAC7-4115-4F8C-8EF4-9B0CC9C3D994}"/>
                                            </p:graphicEl>
                                          </p:spTgt>
                                        </p:tgtEl>
                                        <p:attrNameLst>
                                          <p:attrName>fill.on</p:attrName>
                                        </p:attrNameLst>
                                      </p:cBhvr>
                                      <p:to>
                                        <p:strVal val="true"/>
                                      </p:to>
                                    </p:set>
                                  </p:childTnLst>
                                </p:cTn>
                              </p:par>
                              <p:par>
                                <p:cTn id="71" presetID="27" presetClass="emph" presetSubtype="0" fill="remove" grpId="1" nodeType="withEffect">
                                  <p:stCondLst>
                                    <p:cond delay="0"/>
                                  </p:stCondLst>
                                  <p:childTnLst>
                                    <p:animClr clrSpc="rgb" dir="cw">
                                      <p:cBhvr override="childStyle">
                                        <p:cTn id="72" dur="250" autoRev="1" fill="remove"/>
                                        <p:tgtEl>
                                          <p:spTgt spid="4">
                                            <p:graphicEl>
                                              <a:dgm id="{6CE87CDC-B76E-43E4-A019-2187A0FC80F4}"/>
                                            </p:graphicEl>
                                          </p:spTgt>
                                        </p:tgtEl>
                                        <p:attrNameLst>
                                          <p:attrName>style.color</p:attrName>
                                        </p:attrNameLst>
                                      </p:cBhvr>
                                      <p:to>
                                        <a:schemeClr val="bg1"/>
                                      </p:to>
                                    </p:animClr>
                                    <p:animClr clrSpc="rgb" dir="cw">
                                      <p:cBhvr>
                                        <p:cTn id="73" dur="250" autoRev="1" fill="remove"/>
                                        <p:tgtEl>
                                          <p:spTgt spid="4">
                                            <p:graphicEl>
                                              <a:dgm id="{6CE87CDC-B76E-43E4-A019-2187A0FC80F4}"/>
                                            </p:graphicEl>
                                          </p:spTgt>
                                        </p:tgtEl>
                                        <p:attrNameLst>
                                          <p:attrName>fillcolor</p:attrName>
                                        </p:attrNameLst>
                                      </p:cBhvr>
                                      <p:to>
                                        <a:schemeClr val="bg1"/>
                                      </p:to>
                                    </p:animClr>
                                    <p:set>
                                      <p:cBhvr>
                                        <p:cTn id="74" dur="250" autoRev="1" fill="remove"/>
                                        <p:tgtEl>
                                          <p:spTgt spid="4">
                                            <p:graphicEl>
                                              <a:dgm id="{6CE87CDC-B76E-43E4-A019-2187A0FC80F4}"/>
                                            </p:graphicEl>
                                          </p:spTgt>
                                        </p:tgtEl>
                                        <p:attrNameLst>
                                          <p:attrName>fill.type</p:attrName>
                                        </p:attrNameLst>
                                      </p:cBhvr>
                                      <p:to>
                                        <p:strVal val="solid"/>
                                      </p:to>
                                    </p:set>
                                    <p:set>
                                      <p:cBhvr>
                                        <p:cTn id="75" dur="250" autoRev="1" fill="remove"/>
                                        <p:tgtEl>
                                          <p:spTgt spid="4">
                                            <p:graphicEl>
                                              <a:dgm id="{6CE87CDC-B76E-43E4-A019-2187A0FC80F4}"/>
                                            </p:graphicEl>
                                          </p:spTgt>
                                        </p:tgtEl>
                                        <p:attrNameLst>
                                          <p:attrName>fill.on</p:attrName>
                                        </p:attrNameLst>
                                      </p:cBhvr>
                                      <p:to>
                                        <p:strVal val="true"/>
                                      </p:to>
                                    </p:set>
                                  </p:childTnLst>
                                </p:cTn>
                              </p:par>
                              <p:par>
                                <p:cTn id="76" presetID="27" presetClass="emph" presetSubtype="0" fill="remove" grpId="1" nodeType="withEffect">
                                  <p:stCondLst>
                                    <p:cond delay="0"/>
                                  </p:stCondLst>
                                  <p:childTnLst>
                                    <p:animClr clrSpc="rgb" dir="cw">
                                      <p:cBhvr override="childStyle">
                                        <p:cTn id="77" dur="250" autoRev="1" fill="remove"/>
                                        <p:tgtEl>
                                          <p:spTgt spid="4">
                                            <p:graphicEl>
                                              <a:dgm id="{5A7E8051-A797-4496-BFE4-226B9A45BD26}"/>
                                            </p:graphicEl>
                                          </p:spTgt>
                                        </p:tgtEl>
                                        <p:attrNameLst>
                                          <p:attrName>style.color</p:attrName>
                                        </p:attrNameLst>
                                      </p:cBhvr>
                                      <p:to>
                                        <a:schemeClr val="bg1"/>
                                      </p:to>
                                    </p:animClr>
                                    <p:animClr clrSpc="rgb" dir="cw">
                                      <p:cBhvr>
                                        <p:cTn id="78" dur="250" autoRev="1" fill="remove"/>
                                        <p:tgtEl>
                                          <p:spTgt spid="4">
                                            <p:graphicEl>
                                              <a:dgm id="{5A7E8051-A797-4496-BFE4-226B9A45BD26}"/>
                                            </p:graphicEl>
                                          </p:spTgt>
                                        </p:tgtEl>
                                        <p:attrNameLst>
                                          <p:attrName>fillcolor</p:attrName>
                                        </p:attrNameLst>
                                      </p:cBhvr>
                                      <p:to>
                                        <a:schemeClr val="bg1"/>
                                      </p:to>
                                    </p:animClr>
                                    <p:set>
                                      <p:cBhvr>
                                        <p:cTn id="79" dur="250" autoRev="1" fill="remove"/>
                                        <p:tgtEl>
                                          <p:spTgt spid="4">
                                            <p:graphicEl>
                                              <a:dgm id="{5A7E8051-A797-4496-BFE4-226B9A45BD26}"/>
                                            </p:graphicEl>
                                          </p:spTgt>
                                        </p:tgtEl>
                                        <p:attrNameLst>
                                          <p:attrName>fill.type</p:attrName>
                                        </p:attrNameLst>
                                      </p:cBhvr>
                                      <p:to>
                                        <p:strVal val="solid"/>
                                      </p:to>
                                    </p:set>
                                    <p:set>
                                      <p:cBhvr>
                                        <p:cTn id="80" dur="250" autoRev="1" fill="remove"/>
                                        <p:tgtEl>
                                          <p:spTgt spid="4">
                                            <p:graphicEl>
                                              <a:dgm id="{5A7E8051-A797-4496-BFE4-226B9A45BD26}"/>
                                            </p:graphicEl>
                                          </p:spTgt>
                                        </p:tgtEl>
                                        <p:attrNameLst>
                                          <p:attrName>fill.on</p:attrName>
                                        </p:attrNameLst>
                                      </p:cBhvr>
                                      <p:to>
                                        <p:strVal val="true"/>
                                      </p:to>
                                    </p:set>
                                  </p:childTnLst>
                                </p:cTn>
                              </p:par>
                              <p:par>
                                <p:cTn id="81" presetID="27" presetClass="emph" presetSubtype="0" fill="remove" grpId="1" nodeType="withEffect">
                                  <p:stCondLst>
                                    <p:cond delay="0"/>
                                  </p:stCondLst>
                                  <p:childTnLst>
                                    <p:animClr clrSpc="rgb" dir="cw">
                                      <p:cBhvr override="childStyle">
                                        <p:cTn id="82" dur="250" autoRev="1" fill="remove"/>
                                        <p:tgtEl>
                                          <p:spTgt spid="4">
                                            <p:graphicEl>
                                              <a:dgm id="{A34200C4-FE62-4B15-A8E6-0226B1E130D9}"/>
                                            </p:graphicEl>
                                          </p:spTgt>
                                        </p:tgtEl>
                                        <p:attrNameLst>
                                          <p:attrName>style.color</p:attrName>
                                        </p:attrNameLst>
                                      </p:cBhvr>
                                      <p:to>
                                        <a:schemeClr val="bg1"/>
                                      </p:to>
                                    </p:animClr>
                                    <p:animClr clrSpc="rgb" dir="cw">
                                      <p:cBhvr>
                                        <p:cTn id="83" dur="250" autoRev="1" fill="remove"/>
                                        <p:tgtEl>
                                          <p:spTgt spid="4">
                                            <p:graphicEl>
                                              <a:dgm id="{A34200C4-FE62-4B15-A8E6-0226B1E130D9}"/>
                                            </p:graphicEl>
                                          </p:spTgt>
                                        </p:tgtEl>
                                        <p:attrNameLst>
                                          <p:attrName>fillcolor</p:attrName>
                                        </p:attrNameLst>
                                      </p:cBhvr>
                                      <p:to>
                                        <a:schemeClr val="bg1"/>
                                      </p:to>
                                    </p:animClr>
                                    <p:set>
                                      <p:cBhvr>
                                        <p:cTn id="84" dur="250" autoRev="1" fill="remove"/>
                                        <p:tgtEl>
                                          <p:spTgt spid="4">
                                            <p:graphicEl>
                                              <a:dgm id="{A34200C4-FE62-4B15-A8E6-0226B1E130D9}"/>
                                            </p:graphicEl>
                                          </p:spTgt>
                                        </p:tgtEl>
                                        <p:attrNameLst>
                                          <p:attrName>fill.type</p:attrName>
                                        </p:attrNameLst>
                                      </p:cBhvr>
                                      <p:to>
                                        <p:strVal val="solid"/>
                                      </p:to>
                                    </p:set>
                                    <p:set>
                                      <p:cBhvr>
                                        <p:cTn id="85" dur="250" autoRev="1" fill="remove"/>
                                        <p:tgtEl>
                                          <p:spTgt spid="4">
                                            <p:graphicEl>
                                              <a:dgm id="{A34200C4-FE62-4B15-A8E6-0226B1E130D9}"/>
                                            </p:graphicEl>
                                          </p:spTgt>
                                        </p:tgtEl>
                                        <p:attrNameLst>
                                          <p:attrName>fill.on</p:attrName>
                                        </p:attrNameLst>
                                      </p:cBhvr>
                                      <p:to>
                                        <p:strVal val="true"/>
                                      </p:to>
                                    </p:set>
                                  </p:childTnLst>
                                </p:cTn>
                              </p:par>
                              <p:par>
                                <p:cTn id="86" presetID="27" presetClass="emph" presetSubtype="0" fill="remove" grpId="1" nodeType="withEffect">
                                  <p:stCondLst>
                                    <p:cond delay="0"/>
                                  </p:stCondLst>
                                  <p:childTnLst>
                                    <p:animClr clrSpc="rgb" dir="cw">
                                      <p:cBhvr override="childStyle">
                                        <p:cTn id="87" dur="250" autoRev="1" fill="remove"/>
                                        <p:tgtEl>
                                          <p:spTgt spid="4">
                                            <p:graphicEl>
                                              <a:dgm id="{0BDA2D1F-1911-4FC0-AC5D-E3403E56D8EE}"/>
                                            </p:graphicEl>
                                          </p:spTgt>
                                        </p:tgtEl>
                                        <p:attrNameLst>
                                          <p:attrName>style.color</p:attrName>
                                        </p:attrNameLst>
                                      </p:cBhvr>
                                      <p:to>
                                        <a:schemeClr val="bg1"/>
                                      </p:to>
                                    </p:animClr>
                                    <p:animClr clrSpc="rgb" dir="cw">
                                      <p:cBhvr>
                                        <p:cTn id="88" dur="250" autoRev="1" fill="remove"/>
                                        <p:tgtEl>
                                          <p:spTgt spid="4">
                                            <p:graphicEl>
                                              <a:dgm id="{0BDA2D1F-1911-4FC0-AC5D-E3403E56D8EE}"/>
                                            </p:graphicEl>
                                          </p:spTgt>
                                        </p:tgtEl>
                                        <p:attrNameLst>
                                          <p:attrName>fillcolor</p:attrName>
                                        </p:attrNameLst>
                                      </p:cBhvr>
                                      <p:to>
                                        <a:schemeClr val="bg1"/>
                                      </p:to>
                                    </p:animClr>
                                    <p:set>
                                      <p:cBhvr>
                                        <p:cTn id="89" dur="250" autoRev="1" fill="remove"/>
                                        <p:tgtEl>
                                          <p:spTgt spid="4">
                                            <p:graphicEl>
                                              <a:dgm id="{0BDA2D1F-1911-4FC0-AC5D-E3403E56D8EE}"/>
                                            </p:graphicEl>
                                          </p:spTgt>
                                        </p:tgtEl>
                                        <p:attrNameLst>
                                          <p:attrName>fill.type</p:attrName>
                                        </p:attrNameLst>
                                      </p:cBhvr>
                                      <p:to>
                                        <p:strVal val="solid"/>
                                      </p:to>
                                    </p:set>
                                    <p:set>
                                      <p:cBhvr>
                                        <p:cTn id="90" dur="250" autoRev="1" fill="remove"/>
                                        <p:tgtEl>
                                          <p:spTgt spid="4">
                                            <p:graphicEl>
                                              <a:dgm id="{0BDA2D1F-1911-4FC0-AC5D-E3403E56D8EE}"/>
                                            </p:graphicEl>
                                          </p:spTgt>
                                        </p:tgtEl>
                                        <p:attrNameLst>
                                          <p:attrName>fill.on</p:attrName>
                                        </p:attrNameLst>
                                      </p:cBhvr>
                                      <p:to>
                                        <p:strVal val="true"/>
                                      </p:to>
                                    </p:set>
                                  </p:childTnLst>
                                </p:cTn>
                              </p:par>
                              <p:par>
                                <p:cTn id="91" presetID="27" presetClass="emph" presetSubtype="0" fill="remove" grpId="1" nodeType="withEffect">
                                  <p:stCondLst>
                                    <p:cond delay="0"/>
                                  </p:stCondLst>
                                  <p:childTnLst>
                                    <p:animClr clrSpc="rgb" dir="cw">
                                      <p:cBhvr override="childStyle">
                                        <p:cTn id="92" dur="250" autoRev="1" fill="remove"/>
                                        <p:tgtEl>
                                          <p:spTgt spid="4">
                                            <p:graphicEl>
                                              <a:dgm id="{BEB782F5-AA41-45EC-8D1E-23AC8D662912}"/>
                                            </p:graphicEl>
                                          </p:spTgt>
                                        </p:tgtEl>
                                        <p:attrNameLst>
                                          <p:attrName>style.color</p:attrName>
                                        </p:attrNameLst>
                                      </p:cBhvr>
                                      <p:to>
                                        <a:schemeClr val="bg1"/>
                                      </p:to>
                                    </p:animClr>
                                    <p:animClr clrSpc="rgb" dir="cw">
                                      <p:cBhvr>
                                        <p:cTn id="93" dur="250" autoRev="1" fill="remove"/>
                                        <p:tgtEl>
                                          <p:spTgt spid="4">
                                            <p:graphicEl>
                                              <a:dgm id="{BEB782F5-AA41-45EC-8D1E-23AC8D662912}"/>
                                            </p:graphicEl>
                                          </p:spTgt>
                                        </p:tgtEl>
                                        <p:attrNameLst>
                                          <p:attrName>fillcolor</p:attrName>
                                        </p:attrNameLst>
                                      </p:cBhvr>
                                      <p:to>
                                        <a:schemeClr val="bg1"/>
                                      </p:to>
                                    </p:animClr>
                                    <p:set>
                                      <p:cBhvr>
                                        <p:cTn id="94" dur="250" autoRev="1" fill="remove"/>
                                        <p:tgtEl>
                                          <p:spTgt spid="4">
                                            <p:graphicEl>
                                              <a:dgm id="{BEB782F5-AA41-45EC-8D1E-23AC8D662912}"/>
                                            </p:graphicEl>
                                          </p:spTgt>
                                        </p:tgtEl>
                                        <p:attrNameLst>
                                          <p:attrName>fill.type</p:attrName>
                                        </p:attrNameLst>
                                      </p:cBhvr>
                                      <p:to>
                                        <p:strVal val="solid"/>
                                      </p:to>
                                    </p:set>
                                    <p:set>
                                      <p:cBhvr>
                                        <p:cTn id="95" dur="250" autoRev="1" fill="remove"/>
                                        <p:tgtEl>
                                          <p:spTgt spid="4">
                                            <p:graphicEl>
                                              <a:dgm id="{BEB782F5-AA41-45EC-8D1E-23AC8D662912}"/>
                                            </p:graphic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Graphic spid="4" grpId="1">
        <p:bldSub>
          <a:bldDgm/>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معنى القاعدة</a:t>
            </a: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62545389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703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C849984C-5F57-4C2F-9521-35290EF46165}"/>
                                            </p:graphicEl>
                                          </p:spTgt>
                                        </p:tgtEl>
                                        <p:attrNameLst>
                                          <p:attrName>style.visibility</p:attrName>
                                        </p:attrNameLst>
                                      </p:cBhvr>
                                      <p:to>
                                        <p:strVal val="visible"/>
                                      </p:to>
                                    </p:set>
                                    <p:anim calcmode="lin" valueType="num">
                                      <p:cBhvr additive="base">
                                        <p:cTn id="7" dur="500" fill="hold"/>
                                        <p:tgtEl>
                                          <p:spTgt spid="5">
                                            <p:graphicEl>
                                              <a:dgm id="{C849984C-5F57-4C2F-9521-35290EF46165}"/>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C849984C-5F57-4C2F-9521-35290EF46165}"/>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BA962698-19A8-4EBC-BEF3-AF767C02D04C}"/>
                                            </p:graphicEl>
                                          </p:spTgt>
                                        </p:tgtEl>
                                        <p:attrNameLst>
                                          <p:attrName>style.visibility</p:attrName>
                                        </p:attrNameLst>
                                      </p:cBhvr>
                                      <p:to>
                                        <p:strVal val="visible"/>
                                      </p:to>
                                    </p:set>
                                    <p:anim calcmode="lin" valueType="num">
                                      <p:cBhvr additive="base">
                                        <p:cTn id="13" dur="500" fill="hold"/>
                                        <p:tgtEl>
                                          <p:spTgt spid="5">
                                            <p:graphicEl>
                                              <a:dgm id="{BA962698-19A8-4EBC-BEF3-AF767C02D04C}"/>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BA962698-19A8-4EBC-BEF3-AF767C02D04C}"/>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graphicEl>
                                              <a:dgm id="{46F8CFC3-AA6A-4E49-A022-93741ABADF90}"/>
                                            </p:graphicEl>
                                          </p:spTgt>
                                        </p:tgtEl>
                                        <p:attrNameLst>
                                          <p:attrName>style.visibility</p:attrName>
                                        </p:attrNameLst>
                                      </p:cBhvr>
                                      <p:to>
                                        <p:strVal val="visible"/>
                                      </p:to>
                                    </p:set>
                                    <p:anim calcmode="lin" valueType="num">
                                      <p:cBhvr additive="base">
                                        <p:cTn id="17" dur="500" fill="hold"/>
                                        <p:tgtEl>
                                          <p:spTgt spid="5">
                                            <p:graphicEl>
                                              <a:dgm id="{46F8CFC3-AA6A-4E49-A022-93741ABADF90}"/>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graphicEl>
                                              <a:dgm id="{46F8CFC3-AA6A-4E49-A022-93741ABADF90}"/>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graphicEl>
                                              <a:dgm id="{B319A477-ED90-49BB-B369-2F8D7E10091A}"/>
                                            </p:graphicEl>
                                          </p:spTgt>
                                        </p:tgtEl>
                                        <p:attrNameLst>
                                          <p:attrName>style.visibility</p:attrName>
                                        </p:attrNameLst>
                                      </p:cBhvr>
                                      <p:to>
                                        <p:strVal val="visible"/>
                                      </p:to>
                                    </p:set>
                                    <p:anim calcmode="lin" valueType="num">
                                      <p:cBhvr additive="base">
                                        <p:cTn id="23" dur="500" fill="hold"/>
                                        <p:tgtEl>
                                          <p:spTgt spid="5">
                                            <p:graphicEl>
                                              <a:dgm id="{B319A477-ED90-49BB-B369-2F8D7E10091A}"/>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graphicEl>
                                              <a:dgm id="{B319A477-ED90-49BB-B369-2F8D7E10091A}"/>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graphicEl>
                                              <a:dgm id="{CE747530-71C1-4FD7-AEE1-9813C9246FF1}"/>
                                            </p:graphicEl>
                                          </p:spTgt>
                                        </p:tgtEl>
                                        <p:attrNameLst>
                                          <p:attrName>style.visibility</p:attrName>
                                        </p:attrNameLst>
                                      </p:cBhvr>
                                      <p:to>
                                        <p:strVal val="visible"/>
                                      </p:to>
                                    </p:set>
                                    <p:anim calcmode="lin" valueType="num">
                                      <p:cBhvr additive="base">
                                        <p:cTn id="27" dur="500" fill="hold"/>
                                        <p:tgtEl>
                                          <p:spTgt spid="5">
                                            <p:graphicEl>
                                              <a:dgm id="{CE747530-71C1-4FD7-AEE1-9813C9246FF1}"/>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graphicEl>
                                              <a:dgm id="{CE747530-71C1-4FD7-AEE1-9813C9246FF1}"/>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graphicEl>
                                              <a:dgm id="{9A590DB1-6AA4-427D-928F-708A5EEA4D42}"/>
                                            </p:graphicEl>
                                          </p:spTgt>
                                        </p:tgtEl>
                                        <p:attrNameLst>
                                          <p:attrName>style.visibility</p:attrName>
                                        </p:attrNameLst>
                                      </p:cBhvr>
                                      <p:to>
                                        <p:strVal val="visible"/>
                                      </p:to>
                                    </p:set>
                                    <p:anim calcmode="lin" valueType="num">
                                      <p:cBhvr additive="base">
                                        <p:cTn id="33" dur="500" fill="hold"/>
                                        <p:tgtEl>
                                          <p:spTgt spid="5">
                                            <p:graphicEl>
                                              <a:dgm id="{9A590DB1-6AA4-427D-928F-708A5EEA4D42}"/>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graphicEl>
                                              <a:dgm id="{9A590DB1-6AA4-427D-928F-708A5EEA4D42}"/>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graphicEl>
                                              <a:dgm id="{8B49B5AF-662F-43E3-A042-FFA91E3CA12C}"/>
                                            </p:graphicEl>
                                          </p:spTgt>
                                        </p:tgtEl>
                                        <p:attrNameLst>
                                          <p:attrName>style.visibility</p:attrName>
                                        </p:attrNameLst>
                                      </p:cBhvr>
                                      <p:to>
                                        <p:strVal val="visible"/>
                                      </p:to>
                                    </p:set>
                                    <p:anim calcmode="lin" valueType="num">
                                      <p:cBhvr additive="base">
                                        <p:cTn id="37" dur="500" fill="hold"/>
                                        <p:tgtEl>
                                          <p:spTgt spid="5">
                                            <p:graphicEl>
                                              <a:dgm id="{8B49B5AF-662F-43E3-A042-FFA91E3CA12C}"/>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graphicEl>
                                              <a:dgm id="{8B49B5AF-662F-43E3-A042-FFA91E3CA12C}"/>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graphicEl>
                                              <a:dgm id="{3415C566-7A0C-4C77-9F7E-20C83AC0B66F}"/>
                                            </p:graphicEl>
                                          </p:spTgt>
                                        </p:tgtEl>
                                        <p:attrNameLst>
                                          <p:attrName>style.visibility</p:attrName>
                                        </p:attrNameLst>
                                      </p:cBhvr>
                                      <p:to>
                                        <p:strVal val="visible"/>
                                      </p:to>
                                    </p:set>
                                    <p:anim calcmode="lin" valueType="num">
                                      <p:cBhvr additive="base">
                                        <p:cTn id="43" dur="500" fill="hold"/>
                                        <p:tgtEl>
                                          <p:spTgt spid="5">
                                            <p:graphicEl>
                                              <a:dgm id="{3415C566-7A0C-4C77-9F7E-20C83AC0B66F}"/>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graphicEl>
                                              <a:dgm id="{3415C566-7A0C-4C77-9F7E-20C83AC0B66F}"/>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
                                            <p:graphicEl>
                                              <a:dgm id="{CB1C5018-78DD-4E5D-ABB3-0B034AFD7D16}"/>
                                            </p:graphicEl>
                                          </p:spTgt>
                                        </p:tgtEl>
                                        <p:attrNameLst>
                                          <p:attrName>style.visibility</p:attrName>
                                        </p:attrNameLst>
                                      </p:cBhvr>
                                      <p:to>
                                        <p:strVal val="visible"/>
                                      </p:to>
                                    </p:set>
                                    <p:anim calcmode="lin" valueType="num">
                                      <p:cBhvr additive="base">
                                        <p:cTn id="47" dur="500" fill="hold"/>
                                        <p:tgtEl>
                                          <p:spTgt spid="5">
                                            <p:graphicEl>
                                              <a:dgm id="{CB1C5018-78DD-4E5D-ABB3-0B034AFD7D16}"/>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graphicEl>
                                              <a:dgm id="{CB1C5018-78DD-4E5D-ABB3-0B034AFD7D16}"/>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pPr algn="just"/>
            <a:r>
              <a:rPr lang="ar-SA" sz="5400" b="1" u="sng" dirty="0">
                <a:solidFill>
                  <a:srgbClr val="FF0000"/>
                </a:solidFill>
              </a:rPr>
              <a:t>ومعنى اليقين لا يزول بالشك في الاصطلاح </a:t>
            </a:r>
            <a:r>
              <a:rPr lang="ar-SA" sz="5400" b="1" dirty="0"/>
              <a:t>: </a:t>
            </a:r>
          </a:p>
          <a:p>
            <a:pPr algn="just"/>
            <a:r>
              <a:rPr lang="ar-SA" sz="5400" b="1" dirty="0"/>
              <a:t>أن الأمر المتيقن ثبوته لا يرتفع إلا بدليل قاطع ولا يحكم بزواله لمجرد الشك</a:t>
            </a:r>
          </a:p>
          <a:p>
            <a:pPr algn="just"/>
            <a:r>
              <a:rPr lang="ar-SA" sz="5400" b="1" dirty="0"/>
              <a:t> كذلك الأمر المتيقن عدم ثبوته لا يحكم بثبوته بمجرد الشك لأن الشك أضعف من اليقين فلا يعارضه ثبوتاً وعدماً .</a:t>
            </a:r>
          </a:p>
          <a:p>
            <a:pPr algn="just"/>
            <a:endParaRPr lang="ar-SA" sz="5400" dirty="0"/>
          </a:p>
        </p:txBody>
      </p:sp>
    </p:spTree>
    <p:extLst>
      <p:ext uri="{BB962C8B-B14F-4D97-AF65-F5344CB8AC3E}">
        <p14:creationId xmlns:p14="http://schemas.microsoft.com/office/powerpoint/2010/main" val="316580771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فروع وتطبيقات على القاعدة :</a:t>
            </a:r>
            <a:br>
              <a:rPr lang="ar-SA" b="1" dirty="0"/>
            </a:br>
            <a:endParaRPr lang="ar-SA" dirty="0"/>
          </a:p>
        </p:txBody>
      </p:sp>
      <p:sp>
        <p:nvSpPr>
          <p:cNvPr id="3" name="عنصر نائب للمحتوى 2"/>
          <p:cNvSpPr>
            <a:spLocks noGrp="1"/>
          </p:cNvSpPr>
          <p:nvPr>
            <p:ph idx="1"/>
          </p:nvPr>
        </p:nvSpPr>
        <p:spPr/>
        <p:txBody>
          <a:bodyPr>
            <a:normAutofit fontScale="92500" lnSpcReduction="20000"/>
          </a:bodyPr>
          <a:lstStyle/>
          <a:p>
            <a:pPr algn="just"/>
            <a:r>
              <a:rPr lang="ar-SA" sz="4000" b="1" dirty="0"/>
              <a:t>1- إذا اشترى ثوباً جديداً أو لبيساً، وشك هل هو طاهر أو نجس، فيبنى الأمر على الطهارة ولم يلزمه غسله".</a:t>
            </a:r>
          </a:p>
          <a:p>
            <a:pPr algn="just"/>
            <a:r>
              <a:rPr lang="ar-SA" sz="4000" b="1" dirty="0"/>
              <a:t>2- إذا شك في الماء هل أصابته نجاسة أم لا؟ بنى على يقين الطهارة ولو تيقن نجاسته ثم شك هل زالت أو لا؟ بقي على يقين النجاسة".</a:t>
            </a:r>
          </a:p>
          <a:p>
            <a:pPr algn="just"/>
            <a:r>
              <a:rPr lang="ar-SA" sz="4000" b="1" dirty="0"/>
              <a:t>3- وإن شك هل دخل مع الإمام في الركعة الأولى أو في الثانية؟ جعله في الثانية باعتبار أن دخوله في الثانية أمر متحقق يستيقن به.</a:t>
            </a:r>
            <a:endParaRPr lang="ar-SA" sz="4000" dirty="0"/>
          </a:p>
        </p:txBody>
      </p:sp>
    </p:spTree>
    <p:extLst>
      <p:ext uri="{BB962C8B-B14F-4D97-AF65-F5344CB8AC3E}">
        <p14:creationId xmlns:p14="http://schemas.microsoft.com/office/powerpoint/2010/main" val="241535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القواعد المندرجة تحت قاعدة اليقين لا يزول بالشك</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92148551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23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B6785FE5-DF5F-44FD-88D0-D004983261BC}"/>
                                            </p:graphicEl>
                                          </p:spTgt>
                                        </p:tgtEl>
                                        <p:attrNameLst>
                                          <p:attrName>style.visibility</p:attrName>
                                        </p:attrNameLst>
                                      </p:cBhvr>
                                      <p:to>
                                        <p:strVal val="visible"/>
                                      </p:to>
                                    </p:set>
                                    <p:anim calcmode="lin" valueType="num">
                                      <p:cBhvr additive="base">
                                        <p:cTn id="7" dur="500" fill="hold"/>
                                        <p:tgtEl>
                                          <p:spTgt spid="4">
                                            <p:graphicEl>
                                              <a:dgm id="{B6785FE5-DF5F-44FD-88D0-D004983261BC}"/>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B6785FE5-DF5F-44FD-88D0-D004983261BC}"/>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FEBA3D02-A70F-4312-8979-3C0F907C9CE6}"/>
                                            </p:graphicEl>
                                          </p:spTgt>
                                        </p:tgtEl>
                                        <p:attrNameLst>
                                          <p:attrName>style.visibility</p:attrName>
                                        </p:attrNameLst>
                                      </p:cBhvr>
                                      <p:to>
                                        <p:strVal val="visible"/>
                                      </p:to>
                                    </p:set>
                                    <p:anim calcmode="lin" valueType="num">
                                      <p:cBhvr additive="base">
                                        <p:cTn id="13" dur="500" fill="hold"/>
                                        <p:tgtEl>
                                          <p:spTgt spid="4">
                                            <p:graphicEl>
                                              <a:dgm id="{FEBA3D02-A70F-4312-8979-3C0F907C9CE6}"/>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FEBA3D02-A70F-4312-8979-3C0F907C9CE6}"/>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CF0A5DFF-85D3-45CB-B45F-B661EB4FCDAB}"/>
                                            </p:graphicEl>
                                          </p:spTgt>
                                        </p:tgtEl>
                                        <p:attrNameLst>
                                          <p:attrName>style.visibility</p:attrName>
                                        </p:attrNameLst>
                                      </p:cBhvr>
                                      <p:to>
                                        <p:strVal val="visible"/>
                                      </p:to>
                                    </p:set>
                                    <p:anim calcmode="lin" valueType="num">
                                      <p:cBhvr additive="base">
                                        <p:cTn id="17" dur="500" fill="hold"/>
                                        <p:tgtEl>
                                          <p:spTgt spid="4">
                                            <p:graphicEl>
                                              <a:dgm id="{CF0A5DFF-85D3-45CB-B45F-B661EB4FCDAB}"/>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CF0A5DFF-85D3-45CB-B45F-B661EB4FCDAB}"/>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0F08C6A7-FA8A-4E5C-B2EA-0374D113A0E6}"/>
                                            </p:graphicEl>
                                          </p:spTgt>
                                        </p:tgtEl>
                                        <p:attrNameLst>
                                          <p:attrName>style.visibility</p:attrName>
                                        </p:attrNameLst>
                                      </p:cBhvr>
                                      <p:to>
                                        <p:strVal val="visible"/>
                                      </p:to>
                                    </p:set>
                                    <p:anim calcmode="lin" valueType="num">
                                      <p:cBhvr additive="base">
                                        <p:cTn id="23" dur="500" fill="hold"/>
                                        <p:tgtEl>
                                          <p:spTgt spid="4">
                                            <p:graphicEl>
                                              <a:dgm id="{0F08C6A7-FA8A-4E5C-B2EA-0374D113A0E6}"/>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0F08C6A7-FA8A-4E5C-B2EA-0374D113A0E6}"/>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0E71C638-A96C-4CD4-A4FE-00E89688F6F5}"/>
                                            </p:graphicEl>
                                          </p:spTgt>
                                        </p:tgtEl>
                                        <p:attrNameLst>
                                          <p:attrName>style.visibility</p:attrName>
                                        </p:attrNameLst>
                                      </p:cBhvr>
                                      <p:to>
                                        <p:strVal val="visible"/>
                                      </p:to>
                                    </p:set>
                                    <p:anim calcmode="lin" valueType="num">
                                      <p:cBhvr additive="base">
                                        <p:cTn id="27" dur="500" fill="hold"/>
                                        <p:tgtEl>
                                          <p:spTgt spid="4">
                                            <p:graphicEl>
                                              <a:dgm id="{0E71C638-A96C-4CD4-A4FE-00E89688F6F5}"/>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0E71C638-A96C-4CD4-A4FE-00E89688F6F5}"/>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9F0B2F6D-B4EC-4C81-9205-148FDEB40E1C}"/>
                                            </p:graphicEl>
                                          </p:spTgt>
                                        </p:tgtEl>
                                        <p:attrNameLst>
                                          <p:attrName>style.visibility</p:attrName>
                                        </p:attrNameLst>
                                      </p:cBhvr>
                                      <p:to>
                                        <p:strVal val="visible"/>
                                      </p:to>
                                    </p:set>
                                    <p:anim calcmode="lin" valueType="num">
                                      <p:cBhvr additive="base">
                                        <p:cTn id="33" dur="500" fill="hold"/>
                                        <p:tgtEl>
                                          <p:spTgt spid="4">
                                            <p:graphicEl>
                                              <a:dgm id="{9F0B2F6D-B4EC-4C81-9205-148FDEB40E1C}"/>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9F0B2F6D-B4EC-4C81-9205-148FDEB40E1C}"/>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04AF097B-A7D3-4E5C-A685-1330BFD5270F}"/>
                                            </p:graphicEl>
                                          </p:spTgt>
                                        </p:tgtEl>
                                        <p:attrNameLst>
                                          <p:attrName>style.visibility</p:attrName>
                                        </p:attrNameLst>
                                      </p:cBhvr>
                                      <p:to>
                                        <p:strVal val="visible"/>
                                      </p:to>
                                    </p:set>
                                    <p:anim calcmode="lin" valueType="num">
                                      <p:cBhvr additive="base">
                                        <p:cTn id="37" dur="500" fill="hold"/>
                                        <p:tgtEl>
                                          <p:spTgt spid="4">
                                            <p:graphicEl>
                                              <a:dgm id="{04AF097B-A7D3-4E5C-A685-1330BFD5270F}"/>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04AF097B-A7D3-4E5C-A685-1330BFD5270F}"/>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A1167375-811F-48DA-A747-1F7E35A1C6CB}"/>
                                            </p:graphicEl>
                                          </p:spTgt>
                                        </p:tgtEl>
                                        <p:attrNameLst>
                                          <p:attrName>style.visibility</p:attrName>
                                        </p:attrNameLst>
                                      </p:cBhvr>
                                      <p:to>
                                        <p:strVal val="visible"/>
                                      </p:to>
                                    </p:set>
                                    <p:anim calcmode="lin" valueType="num">
                                      <p:cBhvr additive="base">
                                        <p:cTn id="43" dur="500" fill="hold"/>
                                        <p:tgtEl>
                                          <p:spTgt spid="4">
                                            <p:graphicEl>
                                              <a:dgm id="{A1167375-811F-48DA-A747-1F7E35A1C6CB}"/>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A1167375-811F-48DA-A747-1F7E35A1C6CB}"/>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graphicEl>
                                              <a:dgm id="{D56CD5A8-3A87-40C6-8424-0735A73A4D9F}"/>
                                            </p:graphicEl>
                                          </p:spTgt>
                                        </p:tgtEl>
                                        <p:attrNameLst>
                                          <p:attrName>style.visibility</p:attrName>
                                        </p:attrNameLst>
                                      </p:cBhvr>
                                      <p:to>
                                        <p:strVal val="visible"/>
                                      </p:to>
                                    </p:set>
                                    <p:anim calcmode="lin" valueType="num">
                                      <p:cBhvr additive="base">
                                        <p:cTn id="47" dur="500" fill="hold"/>
                                        <p:tgtEl>
                                          <p:spTgt spid="4">
                                            <p:graphicEl>
                                              <a:dgm id="{D56CD5A8-3A87-40C6-8424-0735A73A4D9F}"/>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D56CD5A8-3A87-40C6-8424-0735A73A4D9F}"/>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
                                            <p:graphicEl>
                                              <a:dgm id="{9BA39AD5-6797-44B0-A786-FCC5FE2AEE14}"/>
                                            </p:graphicEl>
                                          </p:spTgt>
                                        </p:tgtEl>
                                        <p:attrNameLst>
                                          <p:attrName>style.visibility</p:attrName>
                                        </p:attrNameLst>
                                      </p:cBhvr>
                                      <p:to>
                                        <p:strVal val="visible"/>
                                      </p:to>
                                    </p:set>
                                    <p:anim calcmode="lin" valueType="num">
                                      <p:cBhvr additive="base">
                                        <p:cTn id="53" dur="500" fill="hold"/>
                                        <p:tgtEl>
                                          <p:spTgt spid="4">
                                            <p:graphicEl>
                                              <a:dgm id="{9BA39AD5-6797-44B0-A786-FCC5FE2AEE14}"/>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9BA39AD5-6797-44B0-A786-FCC5FE2AEE14}"/>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
                                            <p:graphicEl>
                                              <a:dgm id="{7A9AA998-14A2-4264-A3BA-7DFEBB979B7F}"/>
                                            </p:graphicEl>
                                          </p:spTgt>
                                        </p:tgtEl>
                                        <p:attrNameLst>
                                          <p:attrName>style.visibility</p:attrName>
                                        </p:attrNameLst>
                                      </p:cBhvr>
                                      <p:to>
                                        <p:strVal val="visible"/>
                                      </p:to>
                                    </p:set>
                                    <p:anim calcmode="lin" valueType="num">
                                      <p:cBhvr additive="base">
                                        <p:cTn id="57" dur="500" fill="hold"/>
                                        <p:tgtEl>
                                          <p:spTgt spid="4">
                                            <p:graphicEl>
                                              <a:dgm id="{7A9AA998-14A2-4264-A3BA-7DFEBB979B7F}"/>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graphicEl>
                                              <a:dgm id="{7A9AA998-14A2-4264-A3BA-7DFEBB979B7F}"/>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
                                            <p:graphicEl>
                                              <a:dgm id="{A5E42B1D-5F1A-443E-841C-9BEC4E7B0542}"/>
                                            </p:graphicEl>
                                          </p:spTgt>
                                        </p:tgtEl>
                                        <p:attrNameLst>
                                          <p:attrName>style.visibility</p:attrName>
                                        </p:attrNameLst>
                                      </p:cBhvr>
                                      <p:to>
                                        <p:strVal val="visible"/>
                                      </p:to>
                                    </p:set>
                                    <p:anim calcmode="lin" valueType="num">
                                      <p:cBhvr additive="base">
                                        <p:cTn id="63" dur="500" fill="hold"/>
                                        <p:tgtEl>
                                          <p:spTgt spid="4">
                                            <p:graphicEl>
                                              <a:dgm id="{A5E42B1D-5F1A-443E-841C-9BEC4E7B0542}"/>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graphicEl>
                                              <a:dgm id="{A5E42B1D-5F1A-443E-841C-9BEC4E7B0542}"/>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
                                            <p:graphicEl>
                                              <a:dgm id="{9DC03DED-7CE3-4FB7-8231-B3185E3228B7}"/>
                                            </p:graphicEl>
                                          </p:spTgt>
                                        </p:tgtEl>
                                        <p:attrNameLst>
                                          <p:attrName>style.visibility</p:attrName>
                                        </p:attrNameLst>
                                      </p:cBhvr>
                                      <p:to>
                                        <p:strVal val="visible"/>
                                      </p:to>
                                    </p:set>
                                    <p:anim calcmode="lin" valueType="num">
                                      <p:cBhvr additive="base">
                                        <p:cTn id="67" dur="500" fill="hold"/>
                                        <p:tgtEl>
                                          <p:spTgt spid="4">
                                            <p:graphicEl>
                                              <a:dgm id="{9DC03DED-7CE3-4FB7-8231-B3185E3228B7}"/>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graphicEl>
                                              <a:dgm id="{9DC03DED-7CE3-4FB7-8231-B3185E3228B7}"/>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graphicEl>
                                              <a:dgm id="{284AF6AD-ED9C-426F-BB27-270CFCA60374}"/>
                                            </p:graphicEl>
                                          </p:spTgt>
                                        </p:tgtEl>
                                        <p:attrNameLst>
                                          <p:attrName>style.visibility</p:attrName>
                                        </p:attrNameLst>
                                      </p:cBhvr>
                                      <p:to>
                                        <p:strVal val="visible"/>
                                      </p:to>
                                    </p:set>
                                    <p:anim calcmode="lin" valueType="num">
                                      <p:cBhvr additive="base">
                                        <p:cTn id="73" dur="500" fill="hold"/>
                                        <p:tgtEl>
                                          <p:spTgt spid="4">
                                            <p:graphicEl>
                                              <a:dgm id="{284AF6AD-ED9C-426F-BB27-270CFCA60374}"/>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graphicEl>
                                              <a:dgm id="{284AF6AD-ED9C-426F-BB27-270CFCA60374}"/>
                                            </p:graphic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
                                            <p:graphicEl>
                                              <a:dgm id="{5E70A3FF-89FF-4581-9B05-DF1BA4AD2FD7}"/>
                                            </p:graphicEl>
                                          </p:spTgt>
                                        </p:tgtEl>
                                        <p:attrNameLst>
                                          <p:attrName>style.visibility</p:attrName>
                                        </p:attrNameLst>
                                      </p:cBhvr>
                                      <p:to>
                                        <p:strVal val="visible"/>
                                      </p:to>
                                    </p:set>
                                    <p:anim calcmode="lin" valueType="num">
                                      <p:cBhvr additive="base">
                                        <p:cTn id="77" dur="500" fill="hold"/>
                                        <p:tgtEl>
                                          <p:spTgt spid="4">
                                            <p:graphicEl>
                                              <a:dgm id="{5E70A3FF-89FF-4581-9B05-DF1BA4AD2FD7}"/>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graphicEl>
                                              <a:dgm id="{5E70A3FF-89FF-4581-9B05-DF1BA4AD2FD7}"/>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8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1.xml><?xml version="1.0" encoding="utf-8"?>
<a:theme xmlns:a="http://schemas.openxmlformats.org/drawingml/2006/main" name="9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2.xml><?xml version="1.0" encoding="utf-8"?>
<a:theme xmlns:a="http://schemas.openxmlformats.org/drawingml/2006/main" name="10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3.xml><?xml version="1.0" encoding="utf-8"?>
<a:theme xmlns:a="http://schemas.openxmlformats.org/drawingml/2006/main" name="1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4.xml><?xml version="1.0" encoding="utf-8"?>
<a:theme xmlns:a="http://schemas.openxmlformats.org/drawingml/2006/main" name="12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5.xml><?xml version="1.0" encoding="utf-8"?>
<a:theme xmlns:a="http://schemas.openxmlformats.org/drawingml/2006/main" name="13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6.xml><?xml version="1.0" encoding="utf-8"?>
<a:theme xmlns:a="http://schemas.openxmlformats.org/drawingml/2006/main" name="14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7.xml><?xml version="1.0" encoding="utf-8"?>
<a:theme xmlns:a="http://schemas.openxmlformats.org/drawingml/2006/main" name="15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8.xml><?xml version="1.0" encoding="utf-8"?>
<a:theme xmlns:a="http://schemas.openxmlformats.org/drawingml/2006/main" name="16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9.xml><?xml version="1.0" encoding="utf-8"?>
<a:theme xmlns:a="http://schemas.openxmlformats.org/drawingml/2006/main" name="17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0.xml><?xml version="1.0" encoding="utf-8"?>
<a:theme xmlns:a="http://schemas.openxmlformats.org/drawingml/2006/main" name="18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1.xml><?xml version="1.0" encoding="utf-8"?>
<a:theme xmlns:a="http://schemas.openxmlformats.org/drawingml/2006/main" name="19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2.xml><?xml version="1.0" encoding="utf-8"?>
<a:theme xmlns:a="http://schemas.openxmlformats.org/drawingml/2006/main" name="20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3.xml><?xml version="1.0" encoding="utf-8"?>
<a:theme xmlns:a="http://schemas.openxmlformats.org/drawingml/2006/main" name="2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4.xml><?xml version="1.0" encoding="utf-8"?>
<a:theme xmlns:a="http://schemas.openxmlformats.org/drawingml/2006/main" name="22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5.xml><?xml version="1.0" encoding="utf-8"?>
<a:theme xmlns:a="http://schemas.openxmlformats.org/drawingml/2006/main" name="23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6.xml><?xml version="1.0" encoding="utf-8"?>
<a:theme xmlns:a="http://schemas.openxmlformats.org/drawingml/2006/main" name="24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7.xml><?xml version="1.0" encoding="utf-8"?>
<a:theme xmlns:a="http://schemas.openxmlformats.org/drawingml/2006/main" name="25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3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4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5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6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7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1771</Words>
  <Application>Microsoft Office PowerPoint</Application>
  <PresentationFormat>عرض على الشاشة (3:4)‏</PresentationFormat>
  <Paragraphs>138</Paragraphs>
  <Slides>27</Slides>
  <Notes>0</Notes>
  <HiddenSlides>0</HiddenSlides>
  <MMClips>0</MMClips>
  <ScaleCrop>false</ScaleCrop>
  <HeadingPairs>
    <vt:vector size="4" baseType="variant">
      <vt:variant>
        <vt:lpstr>نسق</vt:lpstr>
      </vt:variant>
      <vt:variant>
        <vt:i4>27</vt:i4>
      </vt:variant>
      <vt:variant>
        <vt:lpstr>عناوين الشرائح</vt:lpstr>
      </vt:variant>
      <vt:variant>
        <vt:i4>27</vt:i4>
      </vt:variant>
    </vt:vector>
  </HeadingPairs>
  <TitlesOfParts>
    <vt:vector size="54" baseType="lpstr">
      <vt:lpstr>تصميم افتراضي</vt:lpstr>
      <vt:lpstr>نسق Office</vt:lpstr>
      <vt:lpstr>1_نسق Office</vt:lpstr>
      <vt:lpstr>2_نسق Office</vt:lpstr>
      <vt:lpstr>3_نسق Office</vt:lpstr>
      <vt:lpstr>4_نسق Office</vt:lpstr>
      <vt:lpstr>5_نسق Office</vt:lpstr>
      <vt:lpstr>6_نسق Office</vt:lpstr>
      <vt:lpstr>7_نسق Office</vt:lpstr>
      <vt:lpstr>8_نسق Office</vt:lpstr>
      <vt:lpstr>9_نسق Office</vt:lpstr>
      <vt:lpstr>10_نسق Office</vt:lpstr>
      <vt:lpstr>11_نسق Office</vt:lpstr>
      <vt:lpstr>12_نسق Office</vt:lpstr>
      <vt:lpstr>13_نسق Office</vt:lpstr>
      <vt:lpstr>14_نسق Office</vt:lpstr>
      <vt:lpstr>15_نسق Office</vt:lpstr>
      <vt:lpstr>16_نسق Office</vt:lpstr>
      <vt:lpstr>17_نسق Office</vt:lpstr>
      <vt:lpstr>18_نسق Office</vt:lpstr>
      <vt:lpstr>19_نسق Office</vt:lpstr>
      <vt:lpstr>20_نسق Office</vt:lpstr>
      <vt:lpstr>21_نسق Office</vt:lpstr>
      <vt:lpstr>22_نسق Office</vt:lpstr>
      <vt:lpstr>23_نسق Office</vt:lpstr>
      <vt:lpstr>24_نسق Office</vt:lpstr>
      <vt:lpstr>25_نسق Office</vt:lpstr>
      <vt:lpstr>محاضرات في  مدخل دراسة الشريعة الاسلامية</vt:lpstr>
      <vt:lpstr>أهمية القاعدة:</vt:lpstr>
      <vt:lpstr>مراتب المعرفة:</vt:lpstr>
      <vt:lpstr>عرض تقديمي في PowerPoint</vt:lpstr>
      <vt:lpstr>عرض تقديمي في PowerPoint</vt:lpstr>
      <vt:lpstr>معنى القاعدة</vt:lpstr>
      <vt:lpstr>عرض تقديمي في PowerPoint</vt:lpstr>
      <vt:lpstr>فروع وتطبيقات على القاعدة : </vt:lpstr>
      <vt:lpstr>القواعد المندرجة تحت قاعدة اليقين لا يزول بالشك</vt:lpstr>
      <vt:lpstr>(الأصل بقاء ما كان على ما كان):</vt:lpstr>
      <vt:lpstr>عرض تقديمي في PowerPoint</vt:lpstr>
      <vt:lpstr>التطبيقات</vt:lpstr>
      <vt:lpstr>عرض تقديمي في PowerPoint</vt:lpstr>
      <vt:lpstr>عرض تقديمي في PowerPoint</vt:lpstr>
      <vt:lpstr>القاعدة الفرعية الثانية: الأصل براءة الذمة</vt:lpstr>
      <vt:lpstr>المعنى الإجمالي للقاعدة</vt:lpstr>
      <vt:lpstr>دليل القاعدة:</vt:lpstr>
      <vt:lpstr>الفروع المبنية على القاعدة</vt:lpstr>
      <vt:lpstr>علاقة هذه القاعدة بالقاعدة الكبرى:</vt:lpstr>
      <vt:lpstr>الأصل والظاهر:</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مدخل دراسة الشريعة الاسلامية</dc:title>
  <dc:creator>future</dc:creator>
  <cp:lastModifiedBy>future</cp:lastModifiedBy>
  <cp:revision>1</cp:revision>
  <dcterms:created xsi:type="dcterms:W3CDTF">2018-12-10T06:50:58Z</dcterms:created>
  <dcterms:modified xsi:type="dcterms:W3CDTF">2018-12-10T06:56:15Z</dcterms:modified>
</cp:coreProperties>
</file>