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9.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20.xml" ContentType="application/vnd.openxmlformats-officedocument.theme+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theme/theme21.xml" ContentType="application/vnd.openxmlformats-officedocument.theme+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theme/theme22.xml" ContentType="application/vnd.openxmlformats-officedocument.theme+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theme/theme23.xml" ContentType="application/vnd.openxmlformats-officedocument.theme+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theme/theme24.xml" ContentType="application/vnd.openxmlformats-officedocument.theme+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theme/theme25.xml" ContentType="application/vnd.openxmlformats-officedocument.theme+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theme/theme26.xml" ContentType="application/vnd.openxmlformats-officedocument.theme+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theme/theme27.xml" ContentType="application/vnd.openxmlformats-officedocument.theme+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theme/theme28.xml" ContentType="application/vnd.openxmlformats-officedocument.theme+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theme/theme29.xml" ContentType="application/vnd.openxmlformats-officedocument.theme+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theme/theme30.xml" ContentType="application/vnd.openxmlformats-officedocument.theme+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theme/theme31.xml" ContentType="application/vnd.openxmlformats-officedocument.theme+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theme/theme32.xml" ContentType="application/vnd.openxmlformats-officedocument.theme+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theme/theme33.xml" ContentType="application/vnd.openxmlformats-officedocument.theme+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theme/theme34.xml" ContentType="application/vnd.openxmlformats-officedocument.theme+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theme/theme35.xml" ContentType="application/vnd.openxmlformats-officedocument.theme+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theme/theme36.xml" ContentType="application/vnd.openxmlformats-officedocument.theme+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theme/theme37.xml" ContentType="application/vnd.openxmlformats-officedocument.theme+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theme/theme38.xml" ContentType="application/vnd.openxmlformats-officedocument.theme+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theme/theme39.xml" ContentType="application/vnd.openxmlformats-officedocument.theme+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theme/theme40.xml" ContentType="application/vnd.openxmlformats-officedocument.theme+xml"/>
  <Override PartName="/ppt/theme/theme41.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 id="2147483672" r:id="rId2"/>
    <p:sldMasterId id="2147483684" r:id="rId3"/>
    <p:sldMasterId id="2147483696" r:id="rId4"/>
    <p:sldMasterId id="2147483708" r:id="rId5"/>
    <p:sldMasterId id="2147483720" r:id="rId6"/>
    <p:sldMasterId id="2147483732" r:id="rId7"/>
    <p:sldMasterId id="2147483744" r:id="rId8"/>
    <p:sldMasterId id="2147483756" r:id="rId9"/>
    <p:sldMasterId id="2147483768" r:id="rId10"/>
    <p:sldMasterId id="2147483780" r:id="rId11"/>
    <p:sldMasterId id="2147483792" r:id="rId12"/>
    <p:sldMasterId id="2147483804" r:id="rId13"/>
    <p:sldMasterId id="2147483816" r:id="rId14"/>
    <p:sldMasterId id="2147483828" r:id="rId15"/>
    <p:sldMasterId id="2147483840" r:id="rId16"/>
    <p:sldMasterId id="2147483852" r:id="rId17"/>
    <p:sldMasterId id="2147483864" r:id="rId18"/>
    <p:sldMasterId id="2147483876" r:id="rId19"/>
    <p:sldMasterId id="2147483888" r:id="rId20"/>
    <p:sldMasterId id="2147483900" r:id="rId21"/>
    <p:sldMasterId id="2147483912" r:id="rId22"/>
    <p:sldMasterId id="2147483924" r:id="rId23"/>
    <p:sldMasterId id="2147483936" r:id="rId24"/>
    <p:sldMasterId id="2147483948" r:id="rId25"/>
    <p:sldMasterId id="2147483960" r:id="rId26"/>
    <p:sldMasterId id="2147483972" r:id="rId27"/>
    <p:sldMasterId id="2147483984" r:id="rId28"/>
    <p:sldMasterId id="2147483996" r:id="rId29"/>
    <p:sldMasterId id="2147484008" r:id="rId30"/>
    <p:sldMasterId id="2147484020" r:id="rId31"/>
    <p:sldMasterId id="2147484032" r:id="rId32"/>
    <p:sldMasterId id="2147484044" r:id="rId33"/>
    <p:sldMasterId id="2147484056" r:id="rId34"/>
    <p:sldMasterId id="2147484068" r:id="rId35"/>
    <p:sldMasterId id="2147484080" r:id="rId36"/>
    <p:sldMasterId id="2147484092" r:id="rId37"/>
    <p:sldMasterId id="2147484104" r:id="rId38"/>
    <p:sldMasterId id="2147484116" r:id="rId39"/>
    <p:sldMasterId id="2147484128" r:id="rId40"/>
  </p:sldMasterIdLst>
  <p:notesMasterIdLst>
    <p:notesMasterId r:id="rId81"/>
  </p:notesMasterIdLst>
  <p:sldIdLst>
    <p:sldId id="257" r:id="rId41"/>
    <p:sldId id="258" r:id="rId42"/>
    <p:sldId id="259" r:id="rId43"/>
    <p:sldId id="260" r:id="rId44"/>
    <p:sldId id="261" r:id="rId45"/>
    <p:sldId id="262" r:id="rId46"/>
    <p:sldId id="263" r:id="rId47"/>
    <p:sldId id="264" r:id="rId48"/>
    <p:sldId id="265" r:id="rId49"/>
    <p:sldId id="266" r:id="rId50"/>
    <p:sldId id="267" r:id="rId51"/>
    <p:sldId id="268" r:id="rId52"/>
    <p:sldId id="269" r:id="rId53"/>
    <p:sldId id="270" r:id="rId54"/>
    <p:sldId id="271" r:id="rId55"/>
    <p:sldId id="272" r:id="rId56"/>
    <p:sldId id="273" r:id="rId57"/>
    <p:sldId id="274" r:id="rId58"/>
    <p:sldId id="275" r:id="rId59"/>
    <p:sldId id="276" r:id="rId60"/>
    <p:sldId id="277" r:id="rId61"/>
    <p:sldId id="278" r:id="rId62"/>
    <p:sldId id="279" r:id="rId63"/>
    <p:sldId id="280" r:id="rId64"/>
    <p:sldId id="281" r:id="rId65"/>
    <p:sldId id="282" r:id="rId66"/>
    <p:sldId id="283" r:id="rId67"/>
    <p:sldId id="284" r:id="rId68"/>
    <p:sldId id="285" r:id="rId69"/>
    <p:sldId id="286" r:id="rId70"/>
    <p:sldId id="287" r:id="rId71"/>
    <p:sldId id="288" r:id="rId72"/>
    <p:sldId id="289" r:id="rId73"/>
    <p:sldId id="290" r:id="rId74"/>
    <p:sldId id="291" r:id="rId75"/>
    <p:sldId id="292" r:id="rId76"/>
    <p:sldId id="293" r:id="rId77"/>
    <p:sldId id="294" r:id="rId78"/>
    <p:sldId id="295" r:id="rId79"/>
    <p:sldId id="296" r:id="rId80"/>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37" d="100"/>
          <a:sy n="37" d="100"/>
        </p:scale>
        <p:origin x="-1410"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21" Type="http://schemas.openxmlformats.org/officeDocument/2006/relationships/slideMaster" Target="slideMasters/slideMaster21.xml"/><Relationship Id="rId42" Type="http://schemas.openxmlformats.org/officeDocument/2006/relationships/slide" Target="slides/slide2.xml"/><Relationship Id="rId47" Type="http://schemas.openxmlformats.org/officeDocument/2006/relationships/slide" Target="slides/slide7.xml"/><Relationship Id="rId63" Type="http://schemas.openxmlformats.org/officeDocument/2006/relationships/slide" Target="slides/slide23.xml"/><Relationship Id="rId68" Type="http://schemas.openxmlformats.org/officeDocument/2006/relationships/slide" Target="slides/slide28.xml"/><Relationship Id="rId84" Type="http://schemas.openxmlformats.org/officeDocument/2006/relationships/theme" Target="theme/theme1.xml"/><Relationship Id="rId16" Type="http://schemas.openxmlformats.org/officeDocument/2006/relationships/slideMaster" Target="slideMasters/slideMaster16.xml"/><Relationship Id="rId11" Type="http://schemas.openxmlformats.org/officeDocument/2006/relationships/slideMaster" Target="slideMasters/slideMaster11.xml"/><Relationship Id="rId32" Type="http://schemas.openxmlformats.org/officeDocument/2006/relationships/slideMaster" Target="slideMasters/slideMaster32.xml"/><Relationship Id="rId37" Type="http://schemas.openxmlformats.org/officeDocument/2006/relationships/slideMaster" Target="slideMasters/slideMaster37.xml"/><Relationship Id="rId53" Type="http://schemas.openxmlformats.org/officeDocument/2006/relationships/slide" Target="slides/slide13.xml"/><Relationship Id="rId58" Type="http://schemas.openxmlformats.org/officeDocument/2006/relationships/slide" Target="slides/slide18.xml"/><Relationship Id="rId74" Type="http://schemas.openxmlformats.org/officeDocument/2006/relationships/slide" Target="slides/slide34.xml"/><Relationship Id="rId79" Type="http://schemas.openxmlformats.org/officeDocument/2006/relationships/slide" Target="slides/slide39.xml"/><Relationship Id="rId5" Type="http://schemas.openxmlformats.org/officeDocument/2006/relationships/slideMaster" Target="slideMasters/slideMaster5.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43" Type="http://schemas.openxmlformats.org/officeDocument/2006/relationships/slide" Target="slides/slide3.xml"/><Relationship Id="rId48" Type="http://schemas.openxmlformats.org/officeDocument/2006/relationships/slide" Target="slides/slide8.xml"/><Relationship Id="rId56" Type="http://schemas.openxmlformats.org/officeDocument/2006/relationships/slide" Target="slides/slide16.xml"/><Relationship Id="rId64" Type="http://schemas.openxmlformats.org/officeDocument/2006/relationships/slide" Target="slides/slide24.xml"/><Relationship Id="rId69" Type="http://schemas.openxmlformats.org/officeDocument/2006/relationships/slide" Target="slides/slide29.xml"/><Relationship Id="rId77" Type="http://schemas.openxmlformats.org/officeDocument/2006/relationships/slide" Target="slides/slide37.xml"/><Relationship Id="rId8" Type="http://schemas.openxmlformats.org/officeDocument/2006/relationships/slideMaster" Target="slideMasters/slideMaster8.xml"/><Relationship Id="rId51" Type="http://schemas.openxmlformats.org/officeDocument/2006/relationships/slide" Target="slides/slide11.xml"/><Relationship Id="rId72" Type="http://schemas.openxmlformats.org/officeDocument/2006/relationships/slide" Target="slides/slide32.xml"/><Relationship Id="rId80" Type="http://schemas.openxmlformats.org/officeDocument/2006/relationships/slide" Target="slides/slide40.xml"/><Relationship Id="rId85"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46" Type="http://schemas.openxmlformats.org/officeDocument/2006/relationships/slide" Target="slides/slide6.xml"/><Relationship Id="rId59" Type="http://schemas.openxmlformats.org/officeDocument/2006/relationships/slide" Target="slides/slide19.xml"/><Relationship Id="rId67" Type="http://schemas.openxmlformats.org/officeDocument/2006/relationships/slide" Target="slides/slide27.xml"/><Relationship Id="rId20" Type="http://schemas.openxmlformats.org/officeDocument/2006/relationships/slideMaster" Target="slideMasters/slideMaster20.xml"/><Relationship Id="rId41" Type="http://schemas.openxmlformats.org/officeDocument/2006/relationships/slide" Target="slides/slide1.xml"/><Relationship Id="rId54" Type="http://schemas.openxmlformats.org/officeDocument/2006/relationships/slide" Target="slides/slide14.xml"/><Relationship Id="rId62" Type="http://schemas.openxmlformats.org/officeDocument/2006/relationships/slide" Target="slides/slide22.xml"/><Relationship Id="rId70" Type="http://schemas.openxmlformats.org/officeDocument/2006/relationships/slide" Target="slides/slide30.xml"/><Relationship Id="rId75" Type="http://schemas.openxmlformats.org/officeDocument/2006/relationships/slide" Target="slides/slide35.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Master" Target="slideMasters/slideMaster36.xml"/><Relationship Id="rId49" Type="http://schemas.openxmlformats.org/officeDocument/2006/relationships/slide" Target="slides/slide9.xml"/><Relationship Id="rId57" Type="http://schemas.openxmlformats.org/officeDocument/2006/relationships/slide" Target="slides/slide17.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 Target="slides/slide4.xml"/><Relationship Id="rId52" Type="http://schemas.openxmlformats.org/officeDocument/2006/relationships/slide" Target="slides/slide12.xml"/><Relationship Id="rId60" Type="http://schemas.openxmlformats.org/officeDocument/2006/relationships/slide" Target="slides/slide20.xml"/><Relationship Id="rId65" Type="http://schemas.openxmlformats.org/officeDocument/2006/relationships/slide" Target="slides/slide25.xml"/><Relationship Id="rId73" Type="http://schemas.openxmlformats.org/officeDocument/2006/relationships/slide" Target="slides/slide33.xml"/><Relationship Id="rId78" Type="http://schemas.openxmlformats.org/officeDocument/2006/relationships/slide" Target="slides/slide38.xml"/><Relationship Id="rId8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Master" Target="slideMasters/slideMaster39.xml"/><Relationship Id="rId34" Type="http://schemas.openxmlformats.org/officeDocument/2006/relationships/slideMaster" Target="slideMasters/slideMaster34.xml"/><Relationship Id="rId50" Type="http://schemas.openxmlformats.org/officeDocument/2006/relationships/slide" Target="slides/slide10.xml"/><Relationship Id="rId55" Type="http://schemas.openxmlformats.org/officeDocument/2006/relationships/slide" Target="slides/slide15.xml"/><Relationship Id="rId76" Type="http://schemas.openxmlformats.org/officeDocument/2006/relationships/slide" Target="slides/slide36.xml"/><Relationship Id="rId7" Type="http://schemas.openxmlformats.org/officeDocument/2006/relationships/slideMaster" Target="slideMasters/slideMaster7.xml"/><Relationship Id="rId71" Type="http://schemas.openxmlformats.org/officeDocument/2006/relationships/slide" Target="slides/slide31.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4" Type="http://schemas.openxmlformats.org/officeDocument/2006/relationships/slideMaster" Target="slideMasters/slideMaster24.xml"/><Relationship Id="rId40" Type="http://schemas.openxmlformats.org/officeDocument/2006/relationships/slideMaster" Target="slideMasters/slideMaster40.xml"/><Relationship Id="rId45" Type="http://schemas.openxmlformats.org/officeDocument/2006/relationships/slide" Target="slides/slide5.xml"/><Relationship Id="rId66" Type="http://schemas.openxmlformats.org/officeDocument/2006/relationships/slide" Target="slides/slide26.xml"/><Relationship Id="rId61" Type="http://schemas.openxmlformats.org/officeDocument/2006/relationships/slide" Target="slides/slide21.xml"/><Relationship Id="rId8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D7F492-3911-402B-B326-B98FC77B0C7B}"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pPr rtl="1"/>
          <a:endParaRPr lang="ar-SA"/>
        </a:p>
      </dgm:t>
    </dgm:pt>
    <dgm:pt modelId="{6B81258E-BB9F-4F6F-AA2B-86F95EAE4075}">
      <dgm:prSet phldrT="[نص]"/>
      <dgm:spPr/>
      <dgm:t>
        <a:bodyPr/>
        <a:lstStyle/>
        <a:p>
          <a:pPr rtl="1"/>
          <a:r>
            <a:rPr lang="ar-SA" dirty="0"/>
            <a:t>المشقة تجلب التيسير</a:t>
          </a:r>
        </a:p>
      </dgm:t>
    </dgm:pt>
    <dgm:pt modelId="{55B83BBD-B432-41C0-813D-D2DFE8AD571F}" type="parTrans" cxnId="{39580EC1-1C1C-487A-8C19-1E7878219FB8}">
      <dgm:prSet/>
      <dgm:spPr/>
      <dgm:t>
        <a:bodyPr/>
        <a:lstStyle/>
        <a:p>
          <a:pPr rtl="1"/>
          <a:endParaRPr lang="ar-SA"/>
        </a:p>
      </dgm:t>
    </dgm:pt>
    <dgm:pt modelId="{A91F49E7-5A25-4D3A-A71E-BE26C1187019}" type="sibTrans" cxnId="{39580EC1-1C1C-487A-8C19-1E7878219FB8}">
      <dgm:prSet/>
      <dgm:spPr/>
      <dgm:t>
        <a:bodyPr/>
        <a:lstStyle/>
        <a:p>
          <a:pPr rtl="1"/>
          <a:endParaRPr lang="ar-SA"/>
        </a:p>
      </dgm:t>
    </dgm:pt>
    <dgm:pt modelId="{6BA25D87-99C8-40CD-AA7B-2CFED6EF7E67}">
      <dgm:prSet phldrT="[نص]"/>
      <dgm:spPr/>
      <dgm:t>
        <a:bodyPr/>
        <a:lstStyle/>
        <a:p>
          <a:pPr rtl="1"/>
          <a:r>
            <a:rPr lang="ar-SA" dirty="0"/>
            <a:t>معناها:</a:t>
          </a:r>
        </a:p>
      </dgm:t>
    </dgm:pt>
    <dgm:pt modelId="{4B0C072F-27C9-4D27-AA6D-B56D13ACDDA5}" type="parTrans" cxnId="{498AA5AD-1A18-46D9-9DAB-B7EE03BE56D5}">
      <dgm:prSet/>
      <dgm:spPr/>
      <dgm:t>
        <a:bodyPr/>
        <a:lstStyle/>
        <a:p>
          <a:pPr rtl="1"/>
          <a:endParaRPr lang="ar-SA"/>
        </a:p>
      </dgm:t>
    </dgm:pt>
    <dgm:pt modelId="{6B48E93D-3AE8-48FA-B8E0-EB36CFC8B0E1}" type="sibTrans" cxnId="{498AA5AD-1A18-46D9-9DAB-B7EE03BE56D5}">
      <dgm:prSet/>
      <dgm:spPr/>
      <dgm:t>
        <a:bodyPr/>
        <a:lstStyle/>
        <a:p>
          <a:pPr rtl="1"/>
          <a:endParaRPr lang="ar-SA"/>
        </a:p>
      </dgm:t>
    </dgm:pt>
    <dgm:pt modelId="{7D30CE90-FA1A-4E1C-A8B4-A730C6C43DB9}">
      <dgm:prSet phldrT="[نص]"/>
      <dgm:spPr/>
      <dgm:t>
        <a:bodyPr/>
        <a:lstStyle/>
        <a:p>
          <a:pPr rtl="1"/>
          <a:r>
            <a:rPr lang="ar-SA" dirty="0"/>
            <a:t>الأدلة</a:t>
          </a:r>
        </a:p>
      </dgm:t>
    </dgm:pt>
    <dgm:pt modelId="{DA88CEBB-8A00-4975-BA75-C937028E315E}" type="parTrans" cxnId="{D0DADAC4-3825-424B-99B5-3D9EFB2BDFDF}">
      <dgm:prSet/>
      <dgm:spPr/>
      <dgm:t>
        <a:bodyPr/>
        <a:lstStyle/>
        <a:p>
          <a:pPr rtl="1"/>
          <a:endParaRPr lang="ar-SA"/>
        </a:p>
      </dgm:t>
    </dgm:pt>
    <dgm:pt modelId="{EA094B3A-8F5C-48D0-9CE1-E31478601C9D}" type="sibTrans" cxnId="{D0DADAC4-3825-424B-99B5-3D9EFB2BDFDF}">
      <dgm:prSet/>
      <dgm:spPr/>
      <dgm:t>
        <a:bodyPr/>
        <a:lstStyle/>
        <a:p>
          <a:pPr rtl="1"/>
          <a:endParaRPr lang="ar-SA"/>
        </a:p>
      </dgm:t>
    </dgm:pt>
    <dgm:pt modelId="{05533133-CD15-4A77-BA5E-A6D65ABAA0E3}">
      <dgm:prSet phldrT="[نص]"/>
      <dgm:spPr/>
      <dgm:t>
        <a:bodyPr/>
        <a:lstStyle/>
        <a:p>
          <a:pPr rtl="1"/>
          <a:r>
            <a:rPr lang="ar-SA" dirty="0"/>
            <a:t>أسباب التخفيف</a:t>
          </a:r>
        </a:p>
      </dgm:t>
    </dgm:pt>
    <dgm:pt modelId="{8C4E011A-8A5E-4E18-B037-D8EF62AEE1BD}" type="parTrans" cxnId="{5308EE6D-45CB-4793-BF9C-C502027236A0}">
      <dgm:prSet/>
      <dgm:spPr/>
      <dgm:t>
        <a:bodyPr/>
        <a:lstStyle/>
        <a:p>
          <a:pPr rtl="1"/>
          <a:endParaRPr lang="ar-SA"/>
        </a:p>
      </dgm:t>
    </dgm:pt>
    <dgm:pt modelId="{1F547A03-B941-46F8-A6E2-39C206576202}" type="sibTrans" cxnId="{5308EE6D-45CB-4793-BF9C-C502027236A0}">
      <dgm:prSet/>
      <dgm:spPr/>
      <dgm:t>
        <a:bodyPr/>
        <a:lstStyle/>
        <a:p>
          <a:pPr rtl="1"/>
          <a:endParaRPr lang="ar-SA"/>
        </a:p>
      </dgm:t>
    </dgm:pt>
    <dgm:pt modelId="{0032EF6E-556E-4842-B1E3-442C13F2FB3B}">
      <dgm:prSet/>
      <dgm:spPr/>
      <dgm:t>
        <a:bodyPr/>
        <a:lstStyle/>
        <a:p>
          <a:pPr rtl="1"/>
          <a:r>
            <a:rPr lang="ar-SA" dirty="0"/>
            <a:t>العناء الذي يجده المكلف في تنفيذ الحكم الشرعي تصير سببا شرعيا صحيحا للتسهيل والتخفيف0</a:t>
          </a:r>
        </a:p>
      </dgm:t>
    </dgm:pt>
    <dgm:pt modelId="{F8AA2C82-5219-4DE4-A466-57DE205989DE}" type="parTrans" cxnId="{D2F8C248-9F92-49C8-BF04-2BFBBF535087}">
      <dgm:prSet/>
      <dgm:spPr/>
      <dgm:t>
        <a:bodyPr/>
        <a:lstStyle/>
        <a:p>
          <a:pPr rtl="1"/>
          <a:endParaRPr lang="ar-SA"/>
        </a:p>
      </dgm:t>
    </dgm:pt>
    <dgm:pt modelId="{C7C64BA7-DA3C-4AF4-B7A4-603E3E7C1A49}" type="sibTrans" cxnId="{D2F8C248-9F92-49C8-BF04-2BFBBF535087}">
      <dgm:prSet/>
      <dgm:spPr/>
    </dgm:pt>
    <dgm:pt modelId="{66F9E2BE-42C2-4B89-A202-C3789D61B35E}">
      <dgm:prSet/>
      <dgm:spPr/>
      <dgm:t>
        <a:bodyPr/>
        <a:lstStyle/>
        <a:p>
          <a:pPr rtl="1"/>
          <a:r>
            <a:rPr lang="ar-SA" dirty="0"/>
            <a:t>(يريد الله بكم اليسر)</a:t>
          </a:r>
        </a:p>
      </dgm:t>
    </dgm:pt>
    <dgm:pt modelId="{C0B047A9-D27F-4F06-AF9D-CEF7A4182B26}" type="parTrans" cxnId="{24BE0569-505F-450F-9C1C-9888E9D22459}">
      <dgm:prSet/>
      <dgm:spPr/>
      <dgm:t>
        <a:bodyPr/>
        <a:lstStyle/>
        <a:p>
          <a:pPr rtl="1"/>
          <a:endParaRPr lang="ar-SA"/>
        </a:p>
      </dgm:t>
    </dgm:pt>
    <dgm:pt modelId="{35472D7F-2481-4B26-B95F-BCAE0380B947}" type="sibTrans" cxnId="{24BE0569-505F-450F-9C1C-9888E9D22459}">
      <dgm:prSet/>
      <dgm:spPr/>
    </dgm:pt>
    <dgm:pt modelId="{5F49A0D0-7FC2-4AE3-8C27-2C69A5678B96}">
      <dgm:prSet/>
      <dgm:spPr/>
      <dgm:t>
        <a:bodyPr/>
        <a:lstStyle/>
        <a:p>
          <a:pPr rtl="1"/>
          <a:endParaRPr lang="ar-SA"/>
        </a:p>
      </dgm:t>
    </dgm:pt>
    <dgm:pt modelId="{F150EC35-6DD1-4AEB-ADC0-14F4DC14BDF5}" type="parTrans" cxnId="{E980638D-1C22-41C9-878A-2F26F290C75A}">
      <dgm:prSet/>
      <dgm:spPr/>
      <dgm:t>
        <a:bodyPr/>
        <a:lstStyle/>
        <a:p>
          <a:pPr rtl="1"/>
          <a:endParaRPr lang="ar-SA"/>
        </a:p>
      </dgm:t>
    </dgm:pt>
    <dgm:pt modelId="{3DF31F43-8989-4059-B596-1B4B41A7734D}" type="sibTrans" cxnId="{E980638D-1C22-41C9-878A-2F26F290C75A}">
      <dgm:prSet/>
      <dgm:spPr/>
    </dgm:pt>
    <dgm:pt modelId="{1C8CB990-9CB9-42BF-B2D6-34A0A7CD69C2}">
      <dgm:prSet/>
      <dgm:spPr/>
      <dgm:t>
        <a:bodyPr/>
        <a:lstStyle/>
        <a:p>
          <a:pPr rtl="1"/>
          <a:endParaRPr lang="ar-SA"/>
        </a:p>
      </dgm:t>
    </dgm:pt>
    <dgm:pt modelId="{16E295B0-FD60-4684-AEE8-58623199CB7B}" type="parTrans" cxnId="{AF0A43CC-DDB2-45EB-835D-5102D33B2464}">
      <dgm:prSet/>
      <dgm:spPr/>
      <dgm:t>
        <a:bodyPr/>
        <a:lstStyle/>
        <a:p>
          <a:pPr rtl="1"/>
          <a:endParaRPr lang="ar-SA"/>
        </a:p>
      </dgm:t>
    </dgm:pt>
    <dgm:pt modelId="{03CE50E6-59C3-44A0-A921-923BCF83EE27}" type="sibTrans" cxnId="{AF0A43CC-DDB2-45EB-835D-5102D33B2464}">
      <dgm:prSet/>
      <dgm:spPr/>
    </dgm:pt>
    <dgm:pt modelId="{5723F081-6E72-444B-89BF-8EB41F354257}" type="pres">
      <dgm:prSet presAssocID="{31D7F492-3911-402B-B326-B98FC77B0C7B}" presName="Name0" presStyleCnt="0">
        <dgm:presLayoutVars>
          <dgm:chPref val="1"/>
          <dgm:dir val="rev"/>
          <dgm:animOne val="branch"/>
          <dgm:animLvl val="lvl"/>
          <dgm:resizeHandles val="exact"/>
        </dgm:presLayoutVars>
      </dgm:prSet>
      <dgm:spPr/>
      <dgm:t>
        <a:bodyPr/>
        <a:lstStyle/>
        <a:p>
          <a:pPr rtl="1"/>
          <a:endParaRPr lang="ar-IQ"/>
        </a:p>
      </dgm:t>
    </dgm:pt>
    <dgm:pt modelId="{337FCDF5-20B3-4692-AB56-37851FE9A7B8}" type="pres">
      <dgm:prSet presAssocID="{6B81258E-BB9F-4F6F-AA2B-86F95EAE4075}" presName="root1" presStyleCnt="0"/>
      <dgm:spPr/>
    </dgm:pt>
    <dgm:pt modelId="{8FFF3DC9-AF47-4074-BCBB-304B0D8E38E4}" type="pres">
      <dgm:prSet presAssocID="{6B81258E-BB9F-4F6F-AA2B-86F95EAE4075}" presName="LevelOneTextNode" presStyleLbl="node0" presStyleIdx="0" presStyleCnt="1">
        <dgm:presLayoutVars>
          <dgm:chPref val="3"/>
        </dgm:presLayoutVars>
      </dgm:prSet>
      <dgm:spPr/>
      <dgm:t>
        <a:bodyPr/>
        <a:lstStyle/>
        <a:p>
          <a:pPr rtl="1"/>
          <a:endParaRPr lang="ar-IQ"/>
        </a:p>
      </dgm:t>
    </dgm:pt>
    <dgm:pt modelId="{15D58AB2-2AB2-4513-B3A0-133ECC1D1ACB}" type="pres">
      <dgm:prSet presAssocID="{6B81258E-BB9F-4F6F-AA2B-86F95EAE4075}" presName="level2hierChild" presStyleCnt="0"/>
      <dgm:spPr/>
    </dgm:pt>
    <dgm:pt modelId="{111AEF30-4F94-4487-8707-5A2B4766D453}" type="pres">
      <dgm:prSet presAssocID="{4B0C072F-27C9-4D27-AA6D-B56D13ACDDA5}" presName="conn2-1" presStyleLbl="parChTrans1D2" presStyleIdx="0" presStyleCnt="4"/>
      <dgm:spPr/>
      <dgm:t>
        <a:bodyPr/>
        <a:lstStyle/>
        <a:p>
          <a:pPr rtl="1"/>
          <a:endParaRPr lang="ar-IQ"/>
        </a:p>
      </dgm:t>
    </dgm:pt>
    <dgm:pt modelId="{B0826205-5019-4335-82D7-311B956D412E}" type="pres">
      <dgm:prSet presAssocID="{4B0C072F-27C9-4D27-AA6D-B56D13ACDDA5}" presName="connTx" presStyleLbl="parChTrans1D2" presStyleIdx="0" presStyleCnt="4"/>
      <dgm:spPr/>
      <dgm:t>
        <a:bodyPr/>
        <a:lstStyle/>
        <a:p>
          <a:pPr rtl="1"/>
          <a:endParaRPr lang="ar-IQ"/>
        </a:p>
      </dgm:t>
    </dgm:pt>
    <dgm:pt modelId="{8417B54C-899A-4B5E-B532-DEB584C686B9}" type="pres">
      <dgm:prSet presAssocID="{6BA25D87-99C8-40CD-AA7B-2CFED6EF7E67}" presName="root2" presStyleCnt="0"/>
      <dgm:spPr/>
    </dgm:pt>
    <dgm:pt modelId="{7A6BB8F2-AD1D-424E-B226-DFCD19057EF9}" type="pres">
      <dgm:prSet presAssocID="{6BA25D87-99C8-40CD-AA7B-2CFED6EF7E67}" presName="LevelTwoTextNode" presStyleLbl="node2" presStyleIdx="0" presStyleCnt="4">
        <dgm:presLayoutVars>
          <dgm:chPref val="3"/>
        </dgm:presLayoutVars>
      </dgm:prSet>
      <dgm:spPr/>
      <dgm:t>
        <a:bodyPr/>
        <a:lstStyle/>
        <a:p>
          <a:pPr rtl="1"/>
          <a:endParaRPr lang="ar-IQ"/>
        </a:p>
      </dgm:t>
    </dgm:pt>
    <dgm:pt modelId="{CD65CBDE-DAA4-44CC-9643-D9341AB3A75A}" type="pres">
      <dgm:prSet presAssocID="{6BA25D87-99C8-40CD-AA7B-2CFED6EF7E67}" presName="level3hierChild" presStyleCnt="0"/>
      <dgm:spPr/>
    </dgm:pt>
    <dgm:pt modelId="{7B1C131A-05B1-4F28-88C1-BE3531AE92E4}" type="pres">
      <dgm:prSet presAssocID="{F8AA2C82-5219-4DE4-A466-57DE205989DE}" presName="conn2-1" presStyleLbl="parChTrans1D3" presStyleIdx="0" presStyleCnt="3"/>
      <dgm:spPr/>
      <dgm:t>
        <a:bodyPr/>
        <a:lstStyle/>
        <a:p>
          <a:pPr rtl="1"/>
          <a:endParaRPr lang="ar-IQ"/>
        </a:p>
      </dgm:t>
    </dgm:pt>
    <dgm:pt modelId="{5E609F43-F6D4-42B5-AF10-2EE0DD2538ED}" type="pres">
      <dgm:prSet presAssocID="{F8AA2C82-5219-4DE4-A466-57DE205989DE}" presName="connTx" presStyleLbl="parChTrans1D3" presStyleIdx="0" presStyleCnt="3"/>
      <dgm:spPr/>
      <dgm:t>
        <a:bodyPr/>
        <a:lstStyle/>
        <a:p>
          <a:pPr rtl="1"/>
          <a:endParaRPr lang="ar-IQ"/>
        </a:p>
      </dgm:t>
    </dgm:pt>
    <dgm:pt modelId="{F91EF68B-0406-4B67-8A1E-926787C86001}" type="pres">
      <dgm:prSet presAssocID="{0032EF6E-556E-4842-B1E3-442C13F2FB3B}" presName="root2" presStyleCnt="0"/>
      <dgm:spPr/>
    </dgm:pt>
    <dgm:pt modelId="{E77FCF19-9147-41C6-985F-ADF6B2A04C05}" type="pres">
      <dgm:prSet presAssocID="{0032EF6E-556E-4842-B1E3-442C13F2FB3B}" presName="LevelTwoTextNode" presStyleLbl="node3" presStyleIdx="0" presStyleCnt="3">
        <dgm:presLayoutVars>
          <dgm:chPref val="3"/>
        </dgm:presLayoutVars>
      </dgm:prSet>
      <dgm:spPr/>
      <dgm:t>
        <a:bodyPr/>
        <a:lstStyle/>
        <a:p>
          <a:pPr rtl="1"/>
          <a:endParaRPr lang="ar-IQ"/>
        </a:p>
      </dgm:t>
    </dgm:pt>
    <dgm:pt modelId="{DE295C43-4AF8-4FFD-88AD-534ACD13E765}" type="pres">
      <dgm:prSet presAssocID="{0032EF6E-556E-4842-B1E3-442C13F2FB3B}" presName="level3hierChild" presStyleCnt="0"/>
      <dgm:spPr/>
    </dgm:pt>
    <dgm:pt modelId="{FB8BBC08-0689-4082-B4F5-BDDAE7CF5525}" type="pres">
      <dgm:prSet presAssocID="{DA88CEBB-8A00-4975-BA75-C937028E315E}" presName="conn2-1" presStyleLbl="parChTrans1D2" presStyleIdx="1" presStyleCnt="4"/>
      <dgm:spPr/>
      <dgm:t>
        <a:bodyPr/>
        <a:lstStyle/>
        <a:p>
          <a:pPr rtl="1"/>
          <a:endParaRPr lang="ar-IQ"/>
        </a:p>
      </dgm:t>
    </dgm:pt>
    <dgm:pt modelId="{FD84AA8C-7B2C-4F83-B154-37C48F1B5921}" type="pres">
      <dgm:prSet presAssocID="{DA88CEBB-8A00-4975-BA75-C937028E315E}" presName="connTx" presStyleLbl="parChTrans1D2" presStyleIdx="1" presStyleCnt="4"/>
      <dgm:spPr/>
      <dgm:t>
        <a:bodyPr/>
        <a:lstStyle/>
        <a:p>
          <a:pPr rtl="1"/>
          <a:endParaRPr lang="ar-IQ"/>
        </a:p>
      </dgm:t>
    </dgm:pt>
    <dgm:pt modelId="{D35B3D39-0C1B-46F2-919D-6B2449D92743}" type="pres">
      <dgm:prSet presAssocID="{7D30CE90-FA1A-4E1C-A8B4-A730C6C43DB9}" presName="root2" presStyleCnt="0"/>
      <dgm:spPr/>
    </dgm:pt>
    <dgm:pt modelId="{7D63B60D-D8E7-4585-9D5C-A7D980C19FBB}" type="pres">
      <dgm:prSet presAssocID="{7D30CE90-FA1A-4E1C-A8B4-A730C6C43DB9}" presName="LevelTwoTextNode" presStyleLbl="node2" presStyleIdx="1" presStyleCnt="4">
        <dgm:presLayoutVars>
          <dgm:chPref val="3"/>
        </dgm:presLayoutVars>
      </dgm:prSet>
      <dgm:spPr/>
      <dgm:t>
        <a:bodyPr/>
        <a:lstStyle/>
        <a:p>
          <a:pPr rtl="1"/>
          <a:endParaRPr lang="ar-IQ"/>
        </a:p>
      </dgm:t>
    </dgm:pt>
    <dgm:pt modelId="{4A953EA8-A3CB-4D5D-9759-E62DCC8E2EE7}" type="pres">
      <dgm:prSet presAssocID="{7D30CE90-FA1A-4E1C-A8B4-A730C6C43DB9}" presName="level3hierChild" presStyleCnt="0"/>
      <dgm:spPr/>
    </dgm:pt>
    <dgm:pt modelId="{D378FD0F-3C12-4188-B642-1140970D08D6}" type="pres">
      <dgm:prSet presAssocID="{C0B047A9-D27F-4F06-AF9D-CEF7A4182B26}" presName="conn2-1" presStyleLbl="parChTrans1D3" presStyleIdx="1" presStyleCnt="3"/>
      <dgm:spPr/>
      <dgm:t>
        <a:bodyPr/>
        <a:lstStyle/>
        <a:p>
          <a:pPr rtl="1"/>
          <a:endParaRPr lang="ar-IQ"/>
        </a:p>
      </dgm:t>
    </dgm:pt>
    <dgm:pt modelId="{F6EE6C7A-3A4C-45FF-AF83-2C7F6AF8438A}" type="pres">
      <dgm:prSet presAssocID="{C0B047A9-D27F-4F06-AF9D-CEF7A4182B26}" presName="connTx" presStyleLbl="parChTrans1D3" presStyleIdx="1" presStyleCnt="3"/>
      <dgm:spPr/>
      <dgm:t>
        <a:bodyPr/>
        <a:lstStyle/>
        <a:p>
          <a:pPr rtl="1"/>
          <a:endParaRPr lang="ar-IQ"/>
        </a:p>
      </dgm:t>
    </dgm:pt>
    <dgm:pt modelId="{2E754FF9-79C7-42B1-94E7-21EDA82887DA}" type="pres">
      <dgm:prSet presAssocID="{66F9E2BE-42C2-4B89-A202-C3789D61B35E}" presName="root2" presStyleCnt="0"/>
      <dgm:spPr/>
    </dgm:pt>
    <dgm:pt modelId="{0CCB5ABC-EF94-4024-88BC-13A632AD9B7B}" type="pres">
      <dgm:prSet presAssocID="{66F9E2BE-42C2-4B89-A202-C3789D61B35E}" presName="LevelTwoTextNode" presStyleLbl="node3" presStyleIdx="1" presStyleCnt="3">
        <dgm:presLayoutVars>
          <dgm:chPref val="3"/>
        </dgm:presLayoutVars>
      </dgm:prSet>
      <dgm:spPr/>
      <dgm:t>
        <a:bodyPr/>
        <a:lstStyle/>
        <a:p>
          <a:pPr rtl="1"/>
          <a:endParaRPr lang="ar-IQ"/>
        </a:p>
      </dgm:t>
    </dgm:pt>
    <dgm:pt modelId="{556E0FC7-BA82-4BAC-94DD-37EE1D01202B}" type="pres">
      <dgm:prSet presAssocID="{66F9E2BE-42C2-4B89-A202-C3789D61B35E}" presName="level3hierChild" presStyleCnt="0"/>
      <dgm:spPr/>
    </dgm:pt>
    <dgm:pt modelId="{73FEE1A7-7B0F-47D9-83A1-79E097708862}" type="pres">
      <dgm:prSet presAssocID="{8C4E011A-8A5E-4E18-B037-D8EF62AEE1BD}" presName="conn2-1" presStyleLbl="parChTrans1D2" presStyleIdx="2" presStyleCnt="4"/>
      <dgm:spPr/>
      <dgm:t>
        <a:bodyPr/>
        <a:lstStyle/>
        <a:p>
          <a:pPr rtl="1"/>
          <a:endParaRPr lang="ar-IQ"/>
        </a:p>
      </dgm:t>
    </dgm:pt>
    <dgm:pt modelId="{948E808D-49D0-487A-AA78-910C6A7EBB9A}" type="pres">
      <dgm:prSet presAssocID="{8C4E011A-8A5E-4E18-B037-D8EF62AEE1BD}" presName="connTx" presStyleLbl="parChTrans1D2" presStyleIdx="2" presStyleCnt="4"/>
      <dgm:spPr/>
      <dgm:t>
        <a:bodyPr/>
        <a:lstStyle/>
        <a:p>
          <a:pPr rtl="1"/>
          <a:endParaRPr lang="ar-IQ"/>
        </a:p>
      </dgm:t>
    </dgm:pt>
    <dgm:pt modelId="{0980CF73-532F-4522-BB28-067CBB023A6D}" type="pres">
      <dgm:prSet presAssocID="{05533133-CD15-4A77-BA5E-A6D65ABAA0E3}" presName="root2" presStyleCnt="0"/>
      <dgm:spPr/>
    </dgm:pt>
    <dgm:pt modelId="{0290CA96-6B99-4279-9F09-52FA4E38DDEF}" type="pres">
      <dgm:prSet presAssocID="{05533133-CD15-4A77-BA5E-A6D65ABAA0E3}" presName="LevelTwoTextNode" presStyleLbl="node2" presStyleIdx="2" presStyleCnt="4" custScaleY="113823">
        <dgm:presLayoutVars>
          <dgm:chPref val="3"/>
        </dgm:presLayoutVars>
      </dgm:prSet>
      <dgm:spPr/>
      <dgm:t>
        <a:bodyPr/>
        <a:lstStyle/>
        <a:p>
          <a:pPr rtl="1"/>
          <a:endParaRPr lang="ar-IQ"/>
        </a:p>
      </dgm:t>
    </dgm:pt>
    <dgm:pt modelId="{057D29AB-1DD3-47C0-BD32-F9BAC5BDDB5F}" type="pres">
      <dgm:prSet presAssocID="{05533133-CD15-4A77-BA5E-A6D65ABAA0E3}" presName="level3hierChild" presStyleCnt="0"/>
      <dgm:spPr/>
    </dgm:pt>
    <dgm:pt modelId="{4083AFA6-F379-4300-ABD2-C453E18B43DA}" type="pres">
      <dgm:prSet presAssocID="{F150EC35-6DD1-4AEB-ADC0-14F4DC14BDF5}" presName="conn2-1" presStyleLbl="parChTrans1D3" presStyleIdx="2" presStyleCnt="3"/>
      <dgm:spPr/>
      <dgm:t>
        <a:bodyPr/>
        <a:lstStyle/>
        <a:p>
          <a:pPr rtl="1"/>
          <a:endParaRPr lang="ar-IQ"/>
        </a:p>
      </dgm:t>
    </dgm:pt>
    <dgm:pt modelId="{B870FDEF-339B-4638-9DBE-263E25A91D31}" type="pres">
      <dgm:prSet presAssocID="{F150EC35-6DD1-4AEB-ADC0-14F4DC14BDF5}" presName="connTx" presStyleLbl="parChTrans1D3" presStyleIdx="2" presStyleCnt="3"/>
      <dgm:spPr/>
      <dgm:t>
        <a:bodyPr/>
        <a:lstStyle/>
        <a:p>
          <a:pPr rtl="1"/>
          <a:endParaRPr lang="ar-IQ"/>
        </a:p>
      </dgm:t>
    </dgm:pt>
    <dgm:pt modelId="{1D410262-5D86-4C5A-B2A6-DA121661DBCD}" type="pres">
      <dgm:prSet presAssocID="{5F49A0D0-7FC2-4AE3-8C27-2C69A5678B96}" presName="root2" presStyleCnt="0"/>
      <dgm:spPr/>
    </dgm:pt>
    <dgm:pt modelId="{84DF8727-1C09-460E-AED1-79235BA5532A}" type="pres">
      <dgm:prSet presAssocID="{5F49A0D0-7FC2-4AE3-8C27-2C69A5678B96}" presName="LevelTwoTextNode" presStyleLbl="node3" presStyleIdx="2" presStyleCnt="3">
        <dgm:presLayoutVars>
          <dgm:chPref val="3"/>
        </dgm:presLayoutVars>
      </dgm:prSet>
      <dgm:spPr/>
      <dgm:t>
        <a:bodyPr/>
        <a:lstStyle/>
        <a:p>
          <a:pPr rtl="1"/>
          <a:endParaRPr lang="ar-IQ"/>
        </a:p>
      </dgm:t>
    </dgm:pt>
    <dgm:pt modelId="{F252A81F-15F5-4CC6-8A2E-704A2FD9F61A}" type="pres">
      <dgm:prSet presAssocID="{5F49A0D0-7FC2-4AE3-8C27-2C69A5678B96}" presName="level3hierChild" presStyleCnt="0"/>
      <dgm:spPr/>
    </dgm:pt>
    <dgm:pt modelId="{C3C4F9B4-445E-41D0-A197-51D03D4B7745}" type="pres">
      <dgm:prSet presAssocID="{16E295B0-FD60-4684-AEE8-58623199CB7B}" presName="conn2-1" presStyleLbl="parChTrans1D2" presStyleIdx="3" presStyleCnt="4"/>
      <dgm:spPr/>
      <dgm:t>
        <a:bodyPr/>
        <a:lstStyle/>
        <a:p>
          <a:pPr rtl="1"/>
          <a:endParaRPr lang="ar-IQ"/>
        </a:p>
      </dgm:t>
    </dgm:pt>
    <dgm:pt modelId="{40F11C59-B23D-40BC-A77E-35F378817ECE}" type="pres">
      <dgm:prSet presAssocID="{16E295B0-FD60-4684-AEE8-58623199CB7B}" presName="connTx" presStyleLbl="parChTrans1D2" presStyleIdx="3" presStyleCnt="4"/>
      <dgm:spPr/>
      <dgm:t>
        <a:bodyPr/>
        <a:lstStyle/>
        <a:p>
          <a:pPr rtl="1"/>
          <a:endParaRPr lang="ar-IQ"/>
        </a:p>
      </dgm:t>
    </dgm:pt>
    <dgm:pt modelId="{12352FD3-C970-4301-BD19-4D04A27CE6C4}" type="pres">
      <dgm:prSet presAssocID="{1C8CB990-9CB9-42BF-B2D6-34A0A7CD69C2}" presName="root2" presStyleCnt="0"/>
      <dgm:spPr/>
    </dgm:pt>
    <dgm:pt modelId="{B0D0EFF6-DD43-404B-8F36-24B059455DAD}" type="pres">
      <dgm:prSet presAssocID="{1C8CB990-9CB9-42BF-B2D6-34A0A7CD69C2}" presName="LevelTwoTextNode" presStyleLbl="node2" presStyleIdx="3" presStyleCnt="4">
        <dgm:presLayoutVars>
          <dgm:chPref val="3"/>
        </dgm:presLayoutVars>
      </dgm:prSet>
      <dgm:spPr/>
      <dgm:t>
        <a:bodyPr/>
        <a:lstStyle/>
        <a:p>
          <a:pPr rtl="1"/>
          <a:endParaRPr lang="ar-IQ"/>
        </a:p>
      </dgm:t>
    </dgm:pt>
    <dgm:pt modelId="{978E3D9A-5B47-4229-A0C6-1E01AA0619F6}" type="pres">
      <dgm:prSet presAssocID="{1C8CB990-9CB9-42BF-B2D6-34A0A7CD69C2}" presName="level3hierChild" presStyleCnt="0"/>
      <dgm:spPr/>
    </dgm:pt>
  </dgm:ptLst>
  <dgm:cxnLst>
    <dgm:cxn modelId="{8118134F-7C8F-4393-82BC-4513D5F15511}" type="presOf" srcId="{0032EF6E-556E-4842-B1E3-442C13F2FB3B}" destId="{E77FCF19-9147-41C6-985F-ADF6B2A04C05}" srcOrd="0" destOrd="0" presId="urn:microsoft.com/office/officeart/2008/layout/HorizontalMultiLevelHierarchy"/>
    <dgm:cxn modelId="{03ECB8E2-6D7D-48CD-ADB0-E70DD6C1EB45}" type="presOf" srcId="{16E295B0-FD60-4684-AEE8-58623199CB7B}" destId="{C3C4F9B4-445E-41D0-A197-51D03D4B7745}" srcOrd="0" destOrd="0" presId="urn:microsoft.com/office/officeart/2008/layout/HorizontalMultiLevelHierarchy"/>
    <dgm:cxn modelId="{F3FB5876-C430-4A12-93BB-E334F9785173}" type="presOf" srcId="{8C4E011A-8A5E-4E18-B037-D8EF62AEE1BD}" destId="{948E808D-49D0-487A-AA78-910C6A7EBB9A}" srcOrd="1" destOrd="0" presId="urn:microsoft.com/office/officeart/2008/layout/HorizontalMultiLevelHierarchy"/>
    <dgm:cxn modelId="{37E48165-4EB8-4367-A347-313FC91611F6}" type="presOf" srcId="{7D30CE90-FA1A-4E1C-A8B4-A730C6C43DB9}" destId="{7D63B60D-D8E7-4585-9D5C-A7D980C19FBB}" srcOrd="0" destOrd="0" presId="urn:microsoft.com/office/officeart/2008/layout/HorizontalMultiLevelHierarchy"/>
    <dgm:cxn modelId="{176C49FE-9611-4AC9-9DD1-1EDB6D4E56FE}" type="presOf" srcId="{F8AA2C82-5219-4DE4-A466-57DE205989DE}" destId="{5E609F43-F6D4-42B5-AF10-2EE0DD2538ED}" srcOrd="1" destOrd="0" presId="urn:microsoft.com/office/officeart/2008/layout/HorizontalMultiLevelHierarchy"/>
    <dgm:cxn modelId="{47FAADCF-3067-4A02-841A-1A45CDD42C0B}" type="presOf" srcId="{6BA25D87-99C8-40CD-AA7B-2CFED6EF7E67}" destId="{7A6BB8F2-AD1D-424E-B226-DFCD19057EF9}" srcOrd="0" destOrd="0" presId="urn:microsoft.com/office/officeart/2008/layout/HorizontalMultiLevelHierarchy"/>
    <dgm:cxn modelId="{63165736-5C98-4FC0-A6E6-5D0859079688}" type="presOf" srcId="{1C8CB990-9CB9-42BF-B2D6-34A0A7CD69C2}" destId="{B0D0EFF6-DD43-404B-8F36-24B059455DAD}" srcOrd="0" destOrd="0" presId="urn:microsoft.com/office/officeart/2008/layout/HorizontalMultiLevelHierarchy"/>
    <dgm:cxn modelId="{43D2A19E-70FE-494B-B3D2-EA6BA28A9E03}" type="presOf" srcId="{C0B047A9-D27F-4F06-AF9D-CEF7A4182B26}" destId="{D378FD0F-3C12-4188-B642-1140970D08D6}" srcOrd="0" destOrd="0" presId="urn:microsoft.com/office/officeart/2008/layout/HorizontalMultiLevelHierarchy"/>
    <dgm:cxn modelId="{68D2E7BA-864D-4FEC-A384-862238E59981}" type="presOf" srcId="{16E295B0-FD60-4684-AEE8-58623199CB7B}" destId="{40F11C59-B23D-40BC-A77E-35F378817ECE}" srcOrd="1" destOrd="0" presId="urn:microsoft.com/office/officeart/2008/layout/HorizontalMultiLevelHierarchy"/>
    <dgm:cxn modelId="{0D71D285-5567-4814-93CB-CAAC5B7BEB6E}" type="presOf" srcId="{6B81258E-BB9F-4F6F-AA2B-86F95EAE4075}" destId="{8FFF3DC9-AF47-4074-BCBB-304B0D8E38E4}" srcOrd="0" destOrd="0" presId="urn:microsoft.com/office/officeart/2008/layout/HorizontalMultiLevelHierarchy"/>
    <dgm:cxn modelId="{39580EC1-1C1C-487A-8C19-1E7878219FB8}" srcId="{31D7F492-3911-402B-B326-B98FC77B0C7B}" destId="{6B81258E-BB9F-4F6F-AA2B-86F95EAE4075}" srcOrd="0" destOrd="0" parTransId="{55B83BBD-B432-41C0-813D-D2DFE8AD571F}" sibTransId="{A91F49E7-5A25-4D3A-A71E-BE26C1187019}"/>
    <dgm:cxn modelId="{3475D6AF-70FE-4757-9FD6-5474AAA78D31}" type="presOf" srcId="{31D7F492-3911-402B-B326-B98FC77B0C7B}" destId="{5723F081-6E72-444B-89BF-8EB41F354257}" srcOrd="0" destOrd="0" presId="urn:microsoft.com/office/officeart/2008/layout/HorizontalMultiLevelHierarchy"/>
    <dgm:cxn modelId="{A5E90EAA-CE65-4712-BD09-9E6001429C8A}" type="presOf" srcId="{4B0C072F-27C9-4D27-AA6D-B56D13ACDDA5}" destId="{111AEF30-4F94-4487-8707-5A2B4766D453}" srcOrd="0" destOrd="0" presId="urn:microsoft.com/office/officeart/2008/layout/HorizontalMultiLevelHierarchy"/>
    <dgm:cxn modelId="{3BBF7E8A-A957-4D53-B9C6-882877B6EB08}" type="presOf" srcId="{4B0C072F-27C9-4D27-AA6D-B56D13ACDDA5}" destId="{B0826205-5019-4335-82D7-311B956D412E}" srcOrd="1" destOrd="0" presId="urn:microsoft.com/office/officeart/2008/layout/HorizontalMultiLevelHierarchy"/>
    <dgm:cxn modelId="{F2C9343C-29FC-4CD1-BA3A-EDCFEE472F97}" type="presOf" srcId="{DA88CEBB-8A00-4975-BA75-C937028E315E}" destId="{FB8BBC08-0689-4082-B4F5-BDDAE7CF5525}" srcOrd="0" destOrd="0" presId="urn:microsoft.com/office/officeart/2008/layout/HorizontalMultiLevelHierarchy"/>
    <dgm:cxn modelId="{D2F8C248-9F92-49C8-BF04-2BFBBF535087}" srcId="{6BA25D87-99C8-40CD-AA7B-2CFED6EF7E67}" destId="{0032EF6E-556E-4842-B1E3-442C13F2FB3B}" srcOrd="0" destOrd="0" parTransId="{F8AA2C82-5219-4DE4-A466-57DE205989DE}" sibTransId="{C7C64BA7-DA3C-4AF4-B7A4-603E3E7C1A49}"/>
    <dgm:cxn modelId="{0A622114-91B7-4E66-B1B3-4B02AA6DC85E}" type="presOf" srcId="{66F9E2BE-42C2-4B89-A202-C3789D61B35E}" destId="{0CCB5ABC-EF94-4024-88BC-13A632AD9B7B}" srcOrd="0" destOrd="0" presId="urn:microsoft.com/office/officeart/2008/layout/HorizontalMultiLevelHierarchy"/>
    <dgm:cxn modelId="{960A7DD3-C350-4CA0-BA06-CB0EAF0E8476}" type="presOf" srcId="{DA88CEBB-8A00-4975-BA75-C937028E315E}" destId="{FD84AA8C-7B2C-4F83-B154-37C48F1B5921}" srcOrd="1" destOrd="0" presId="urn:microsoft.com/office/officeart/2008/layout/HorizontalMultiLevelHierarchy"/>
    <dgm:cxn modelId="{E980638D-1C22-41C9-878A-2F26F290C75A}" srcId="{05533133-CD15-4A77-BA5E-A6D65ABAA0E3}" destId="{5F49A0D0-7FC2-4AE3-8C27-2C69A5678B96}" srcOrd="0" destOrd="0" parTransId="{F150EC35-6DD1-4AEB-ADC0-14F4DC14BDF5}" sibTransId="{3DF31F43-8989-4059-B596-1B4B41A7734D}"/>
    <dgm:cxn modelId="{54FCB0CD-B39F-4A57-8D5F-F5A6BD648031}" type="presOf" srcId="{F150EC35-6DD1-4AEB-ADC0-14F4DC14BDF5}" destId="{B870FDEF-339B-4638-9DBE-263E25A91D31}" srcOrd="1" destOrd="0" presId="urn:microsoft.com/office/officeart/2008/layout/HorizontalMultiLevelHierarchy"/>
    <dgm:cxn modelId="{4E0947BF-32A8-4DFA-832B-0C56EEC2FE52}" type="presOf" srcId="{05533133-CD15-4A77-BA5E-A6D65ABAA0E3}" destId="{0290CA96-6B99-4279-9F09-52FA4E38DDEF}" srcOrd="0" destOrd="0" presId="urn:microsoft.com/office/officeart/2008/layout/HorizontalMultiLevelHierarchy"/>
    <dgm:cxn modelId="{5308EE6D-45CB-4793-BF9C-C502027236A0}" srcId="{6B81258E-BB9F-4F6F-AA2B-86F95EAE4075}" destId="{05533133-CD15-4A77-BA5E-A6D65ABAA0E3}" srcOrd="2" destOrd="0" parTransId="{8C4E011A-8A5E-4E18-B037-D8EF62AEE1BD}" sibTransId="{1F547A03-B941-46F8-A6E2-39C206576202}"/>
    <dgm:cxn modelId="{AF0A43CC-DDB2-45EB-835D-5102D33B2464}" srcId="{6B81258E-BB9F-4F6F-AA2B-86F95EAE4075}" destId="{1C8CB990-9CB9-42BF-B2D6-34A0A7CD69C2}" srcOrd="3" destOrd="0" parTransId="{16E295B0-FD60-4684-AEE8-58623199CB7B}" sibTransId="{03CE50E6-59C3-44A0-A921-923BCF83EE27}"/>
    <dgm:cxn modelId="{15D2A53E-B872-442A-BB26-FA6D13C20C5E}" type="presOf" srcId="{C0B047A9-D27F-4F06-AF9D-CEF7A4182B26}" destId="{F6EE6C7A-3A4C-45FF-AF83-2C7F6AF8438A}" srcOrd="1" destOrd="0" presId="urn:microsoft.com/office/officeart/2008/layout/HorizontalMultiLevelHierarchy"/>
    <dgm:cxn modelId="{D81A04CB-714A-40D0-892C-FB495FEBC9B7}" type="presOf" srcId="{F8AA2C82-5219-4DE4-A466-57DE205989DE}" destId="{7B1C131A-05B1-4F28-88C1-BE3531AE92E4}" srcOrd="0" destOrd="0" presId="urn:microsoft.com/office/officeart/2008/layout/HorizontalMultiLevelHierarchy"/>
    <dgm:cxn modelId="{498AA5AD-1A18-46D9-9DAB-B7EE03BE56D5}" srcId="{6B81258E-BB9F-4F6F-AA2B-86F95EAE4075}" destId="{6BA25D87-99C8-40CD-AA7B-2CFED6EF7E67}" srcOrd="0" destOrd="0" parTransId="{4B0C072F-27C9-4D27-AA6D-B56D13ACDDA5}" sibTransId="{6B48E93D-3AE8-48FA-B8E0-EB36CFC8B0E1}"/>
    <dgm:cxn modelId="{D0DADAC4-3825-424B-99B5-3D9EFB2BDFDF}" srcId="{6B81258E-BB9F-4F6F-AA2B-86F95EAE4075}" destId="{7D30CE90-FA1A-4E1C-A8B4-A730C6C43DB9}" srcOrd="1" destOrd="0" parTransId="{DA88CEBB-8A00-4975-BA75-C937028E315E}" sibTransId="{EA094B3A-8F5C-48D0-9CE1-E31478601C9D}"/>
    <dgm:cxn modelId="{24BE0569-505F-450F-9C1C-9888E9D22459}" srcId="{7D30CE90-FA1A-4E1C-A8B4-A730C6C43DB9}" destId="{66F9E2BE-42C2-4B89-A202-C3789D61B35E}" srcOrd="0" destOrd="0" parTransId="{C0B047A9-D27F-4F06-AF9D-CEF7A4182B26}" sibTransId="{35472D7F-2481-4B26-B95F-BCAE0380B947}"/>
    <dgm:cxn modelId="{90E99E7E-1808-4A91-BB10-1DFA867593FE}" type="presOf" srcId="{F150EC35-6DD1-4AEB-ADC0-14F4DC14BDF5}" destId="{4083AFA6-F379-4300-ABD2-C453E18B43DA}" srcOrd="0" destOrd="0" presId="urn:microsoft.com/office/officeart/2008/layout/HorizontalMultiLevelHierarchy"/>
    <dgm:cxn modelId="{CCCCC3FF-E445-4B63-B146-D9AFACF3F81D}" type="presOf" srcId="{8C4E011A-8A5E-4E18-B037-D8EF62AEE1BD}" destId="{73FEE1A7-7B0F-47D9-83A1-79E097708862}" srcOrd="0" destOrd="0" presId="urn:microsoft.com/office/officeart/2008/layout/HorizontalMultiLevelHierarchy"/>
    <dgm:cxn modelId="{683B3AF1-4232-469A-92D0-C4D2BFFBDF6D}" type="presOf" srcId="{5F49A0D0-7FC2-4AE3-8C27-2C69A5678B96}" destId="{84DF8727-1C09-460E-AED1-79235BA5532A}" srcOrd="0" destOrd="0" presId="urn:microsoft.com/office/officeart/2008/layout/HorizontalMultiLevelHierarchy"/>
    <dgm:cxn modelId="{31B92FB3-8058-4E85-8AA6-1416668AE6D9}" type="presParOf" srcId="{5723F081-6E72-444B-89BF-8EB41F354257}" destId="{337FCDF5-20B3-4692-AB56-37851FE9A7B8}" srcOrd="0" destOrd="0" presId="urn:microsoft.com/office/officeart/2008/layout/HorizontalMultiLevelHierarchy"/>
    <dgm:cxn modelId="{95AFEA67-B7C7-416E-8860-D6354509F126}" type="presParOf" srcId="{337FCDF5-20B3-4692-AB56-37851FE9A7B8}" destId="{8FFF3DC9-AF47-4074-BCBB-304B0D8E38E4}" srcOrd="0" destOrd="0" presId="urn:microsoft.com/office/officeart/2008/layout/HorizontalMultiLevelHierarchy"/>
    <dgm:cxn modelId="{C5D80AB6-3F9E-41B6-9385-84460043B759}" type="presParOf" srcId="{337FCDF5-20B3-4692-AB56-37851FE9A7B8}" destId="{15D58AB2-2AB2-4513-B3A0-133ECC1D1ACB}" srcOrd="1" destOrd="0" presId="urn:microsoft.com/office/officeart/2008/layout/HorizontalMultiLevelHierarchy"/>
    <dgm:cxn modelId="{8A735686-0923-4392-B46D-E729B9F081B6}" type="presParOf" srcId="{15D58AB2-2AB2-4513-B3A0-133ECC1D1ACB}" destId="{111AEF30-4F94-4487-8707-5A2B4766D453}" srcOrd="0" destOrd="0" presId="urn:microsoft.com/office/officeart/2008/layout/HorizontalMultiLevelHierarchy"/>
    <dgm:cxn modelId="{2E1A4E9A-92A6-4964-BD08-F6EDFC7E7516}" type="presParOf" srcId="{111AEF30-4F94-4487-8707-5A2B4766D453}" destId="{B0826205-5019-4335-82D7-311B956D412E}" srcOrd="0" destOrd="0" presId="urn:microsoft.com/office/officeart/2008/layout/HorizontalMultiLevelHierarchy"/>
    <dgm:cxn modelId="{06DC9431-E4EC-4CAD-B87A-8E32178C3AB3}" type="presParOf" srcId="{15D58AB2-2AB2-4513-B3A0-133ECC1D1ACB}" destId="{8417B54C-899A-4B5E-B532-DEB584C686B9}" srcOrd="1" destOrd="0" presId="urn:microsoft.com/office/officeart/2008/layout/HorizontalMultiLevelHierarchy"/>
    <dgm:cxn modelId="{FF08CD1D-0A40-4921-BB62-21CC01510CDF}" type="presParOf" srcId="{8417B54C-899A-4B5E-B532-DEB584C686B9}" destId="{7A6BB8F2-AD1D-424E-B226-DFCD19057EF9}" srcOrd="0" destOrd="0" presId="urn:microsoft.com/office/officeart/2008/layout/HorizontalMultiLevelHierarchy"/>
    <dgm:cxn modelId="{70EA778C-9DA5-4C3C-8BFC-4F92C09EBA97}" type="presParOf" srcId="{8417B54C-899A-4B5E-B532-DEB584C686B9}" destId="{CD65CBDE-DAA4-44CC-9643-D9341AB3A75A}" srcOrd="1" destOrd="0" presId="urn:microsoft.com/office/officeart/2008/layout/HorizontalMultiLevelHierarchy"/>
    <dgm:cxn modelId="{61A7C2DD-1D42-4271-8D67-D4B27208F92D}" type="presParOf" srcId="{CD65CBDE-DAA4-44CC-9643-D9341AB3A75A}" destId="{7B1C131A-05B1-4F28-88C1-BE3531AE92E4}" srcOrd="0" destOrd="0" presId="urn:microsoft.com/office/officeart/2008/layout/HorizontalMultiLevelHierarchy"/>
    <dgm:cxn modelId="{CFF5A5F6-D6B6-4318-8A81-8F6D8D4ED502}" type="presParOf" srcId="{7B1C131A-05B1-4F28-88C1-BE3531AE92E4}" destId="{5E609F43-F6D4-42B5-AF10-2EE0DD2538ED}" srcOrd="0" destOrd="0" presId="urn:microsoft.com/office/officeart/2008/layout/HorizontalMultiLevelHierarchy"/>
    <dgm:cxn modelId="{8081E480-6C3D-4C71-889F-F107EA0508C0}" type="presParOf" srcId="{CD65CBDE-DAA4-44CC-9643-D9341AB3A75A}" destId="{F91EF68B-0406-4B67-8A1E-926787C86001}" srcOrd="1" destOrd="0" presId="urn:microsoft.com/office/officeart/2008/layout/HorizontalMultiLevelHierarchy"/>
    <dgm:cxn modelId="{50967399-A052-44CC-8E1E-781530370A85}" type="presParOf" srcId="{F91EF68B-0406-4B67-8A1E-926787C86001}" destId="{E77FCF19-9147-41C6-985F-ADF6B2A04C05}" srcOrd="0" destOrd="0" presId="urn:microsoft.com/office/officeart/2008/layout/HorizontalMultiLevelHierarchy"/>
    <dgm:cxn modelId="{379789B1-10D5-434A-BE1F-863A2608BDD1}" type="presParOf" srcId="{F91EF68B-0406-4B67-8A1E-926787C86001}" destId="{DE295C43-4AF8-4FFD-88AD-534ACD13E765}" srcOrd="1" destOrd="0" presId="urn:microsoft.com/office/officeart/2008/layout/HorizontalMultiLevelHierarchy"/>
    <dgm:cxn modelId="{151AD9B4-A37D-47DD-B09D-F09EF6928DBD}" type="presParOf" srcId="{15D58AB2-2AB2-4513-B3A0-133ECC1D1ACB}" destId="{FB8BBC08-0689-4082-B4F5-BDDAE7CF5525}" srcOrd="2" destOrd="0" presId="urn:microsoft.com/office/officeart/2008/layout/HorizontalMultiLevelHierarchy"/>
    <dgm:cxn modelId="{1780A465-11CB-49F2-B99E-203EBA906367}" type="presParOf" srcId="{FB8BBC08-0689-4082-B4F5-BDDAE7CF5525}" destId="{FD84AA8C-7B2C-4F83-B154-37C48F1B5921}" srcOrd="0" destOrd="0" presId="urn:microsoft.com/office/officeart/2008/layout/HorizontalMultiLevelHierarchy"/>
    <dgm:cxn modelId="{34918DAD-42F7-43D0-8920-52CDDAD69D73}" type="presParOf" srcId="{15D58AB2-2AB2-4513-B3A0-133ECC1D1ACB}" destId="{D35B3D39-0C1B-46F2-919D-6B2449D92743}" srcOrd="3" destOrd="0" presId="urn:microsoft.com/office/officeart/2008/layout/HorizontalMultiLevelHierarchy"/>
    <dgm:cxn modelId="{2C964883-3548-45C4-AFE4-CA60407418B4}" type="presParOf" srcId="{D35B3D39-0C1B-46F2-919D-6B2449D92743}" destId="{7D63B60D-D8E7-4585-9D5C-A7D980C19FBB}" srcOrd="0" destOrd="0" presId="urn:microsoft.com/office/officeart/2008/layout/HorizontalMultiLevelHierarchy"/>
    <dgm:cxn modelId="{6F009E87-306D-4F50-93B7-68CDB636CF73}" type="presParOf" srcId="{D35B3D39-0C1B-46F2-919D-6B2449D92743}" destId="{4A953EA8-A3CB-4D5D-9759-E62DCC8E2EE7}" srcOrd="1" destOrd="0" presId="urn:microsoft.com/office/officeart/2008/layout/HorizontalMultiLevelHierarchy"/>
    <dgm:cxn modelId="{803B52B3-7B20-450C-9110-C39BB702D4D5}" type="presParOf" srcId="{4A953EA8-A3CB-4D5D-9759-E62DCC8E2EE7}" destId="{D378FD0F-3C12-4188-B642-1140970D08D6}" srcOrd="0" destOrd="0" presId="urn:microsoft.com/office/officeart/2008/layout/HorizontalMultiLevelHierarchy"/>
    <dgm:cxn modelId="{F76220D5-82F4-446A-B3DF-9BB4B2F553E9}" type="presParOf" srcId="{D378FD0F-3C12-4188-B642-1140970D08D6}" destId="{F6EE6C7A-3A4C-45FF-AF83-2C7F6AF8438A}" srcOrd="0" destOrd="0" presId="urn:microsoft.com/office/officeart/2008/layout/HorizontalMultiLevelHierarchy"/>
    <dgm:cxn modelId="{C46639CF-E6F4-49B6-AB59-66D16AABC149}" type="presParOf" srcId="{4A953EA8-A3CB-4D5D-9759-E62DCC8E2EE7}" destId="{2E754FF9-79C7-42B1-94E7-21EDA82887DA}" srcOrd="1" destOrd="0" presId="urn:microsoft.com/office/officeart/2008/layout/HorizontalMultiLevelHierarchy"/>
    <dgm:cxn modelId="{44ED5A6D-AD28-47C8-878B-B61135D4EC6F}" type="presParOf" srcId="{2E754FF9-79C7-42B1-94E7-21EDA82887DA}" destId="{0CCB5ABC-EF94-4024-88BC-13A632AD9B7B}" srcOrd="0" destOrd="0" presId="urn:microsoft.com/office/officeart/2008/layout/HorizontalMultiLevelHierarchy"/>
    <dgm:cxn modelId="{238EEE0F-8C32-4DD9-ABD3-66337437A849}" type="presParOf" srcId="{2E754FF9-79C7-42B1-94E7-21EDA82887DA}" destId="{556E0FC7-BA82-4BAC-94DD-37EE1D01202B}" srcOrd="1" destOrd="0" presId="urn:microsoft.com/office/officeart/2008/layout/HorizontalMultiLevelHierarchy"/>
    <dgm:cxn modelId="{59BA0888-9F1A-4B04-8516-62DF1B0D20B8}" type="presParOf" srcId="{15D58AB2-2AB2-4513-B3A0-133ECC1D1ACB}" destId="{73FEE1A7-7B0F-47D9-83A1-79E097708862}" srcOrd="4" destOrd="0" presId="urn:microsoft.com/office/officeart/2008/layout/HorizontalMultiLevelHierarchy"/>
    <dgm:cxn modelId="{7DF2DF16-CB32-4459-B159-8AB216F34836}" type="presParOf" srcId="{73FEE1A7-7B0F-47D9-83A1-79E097708862}" destId="{948E808D-49D0-487A-AA78-910C6A7EBB9A}" srcOrd="0" destOrd="0" presId="urn:microsoft.com/office/officeart/2008/layout/HorizontalMultiLevelHierarchy"/>
    <dgm:cxn modelId="{F643F13E-ABD5-482A-B578-11629C9C5F1A}" type="presParOf" srcId="{15D58AB2-2AB2-4513-B3A0-133ECC1D1ACB}" destId="{0980CF73-532F-4522-BB28-067CBB023A6D}" srcOrd="5" destOrd="0" presId="urn:microsoft.com/office/officeart/2008/layout/HorizontalMultiLevelHierarchy"/>
    <dgm:cxn modelId="{290A6303-B51C-490F-AC10-65D047118A4D}" type="presParOf" srcId="{0980CF73-532F-4522-BB28-067CBB023A6D}" destId="{0290CA96-6B99-4279-9F09-52FA4E38DDEF}" srcOrd="0" destOrd="0" presId="urn:microsoft.com/office/officeart/2008/layout/HorizontalMultiLevelHierarchy"/>
    <dgm:cxn modelId="{E00579B2-32E7-4F4B-8C48-444FAD39A56F}" type="presParOf" srcId="{0980CF73-532F-4522-BB28-067CBB023A6D}" destId="{057D29AB-1DD3-47C0-BD32-F9BAC5BDDB5F}" srcOrd="1" destOrd="0" presId="urn:microsoft.com/office/officeart/2008/layout/HorizontalMultiLevelHierarchy"/>
    <dgm:cxn modelId="{DC3838F8-5445-4269-98DE-4305E3A35C3D}" type="presParOf" srcId="{057D29AB-1DD3-47C0-BD32-F9BAC5BDDB5F}" destId="{4083AFA6-F379-4300-ABD2-C453E18B43DA}" srcOrd="0" destOrd="0" presId="urn:microsoft.com/office/officeart/2008/layout/HorizontalMultiLevelHierarchy"/>
    <dgm:cxn modelId="{554B57D1-E244-403F-A3BA-AF7C551948D1}" type="presParOf" srcId="{4083AFA6-F379-4300-ABD2-C453E18B43DA}" destId="{B870FDEF-339B-4638-9DBE-263E25A91D31}" srcOrd="0" destOrd="0" presId="urn:microsoft.com/office/officeart/2008/layout/HorizontalMultiLevelHierarchy"/>
    <dgm:cxn modelId="{50F0514D-AE26-4D3C-ABDA-DE382AA938D2}" type="presParOf" srcId="{057D29AB-1DD3-47C0-BD32-F9BAC5BDDB5F}" destId="{1D410262-5D86-4C5A-B2A6-DA121661DBCD}" srcOrd="1" destOrd="0" presId="urn:microsoft.com/office/officeart/2008/layout/HorizontalMultiLevelHierarchy"/>
    <dgm:cxn modelId="{C8332BEE-A4D7-4CF3-8158-F40657651187}" type="presParOf" srcId="{1D410262-5D86-4C5A-B2A6-DA121661DBCD}" destId="{84DF8727-1C09-460E-AED1-79235BA5532A}" srcOrd="0" destOrd="0" presId="urn:microsoft.com/office/officeart/2008/layout/HorizontalMultiLevelHierarchy"/>
    <dgm:cxn modelId="{FBB14B9A-1A9F-441B-82B3-428E349B8BAF}" type="presParOf" srcId="{1D410262-5D86-4C5A-B2A6-DA121661DBCD}" destId="{F252A81F-15F5-4CC6-8A2E-704A2FD9F61A}" srcOrd="1" destOrd="0" presId="urn:microsoft.com/office/officeart/2008/layout/HorizontalMultiLevelHierarchy"/>
    <dgm:cxn modelId="{4CC77B4E-9428-483C-8727-52EE7D69D59C}" type="presParOf" srcId="{15D58AB2-2AB2-4513-B3A0-133ECC1D1ACB}" destId="{C3C4F9B4-445E-41D0-A197-51D03D4B7745}" srcOrd="6" destOrd="0" presId="urn:microsoft.com/office/officeart/2008/layout/HorizontalMultiLevelHierarchy"/>
    <dgm:cxn modelId="{6DDAB424-3ADF-4F97-B5AA-C11F862A81D9}" type="presParOf" srcId="{C3C4F9B4-445E-41D0-A197-51D03D4B7745}" destId="{40F11C59-B23D-40BC-A77E-35F378817ECE}" srcOrd="0" destOrd="0" presId="urn:microsoft.com/office/officeart/2008/layout/HorizontalMultiLevelHierarchy"/>
    <dgm:cxn modelId="{2EF2C324-50C0-4B39-86C1-5667289B327F}" type="presParOf" srcId="{15D58AB2-2AB2-4513-B3A0-133ECC1D1ACB}" destId="{12352FD3-C970-4301-BD19-4D04A27CE6C4}" srcOrd="7" destOrd="0" presId="urn:microsoft.com/office/officeart/2008/layout/HorizontalMultiLevelHierarchy"/>
    <dgm:cxn modelId="{583BE7D6-9CCA-4B22-BAA7-9145B4411911}" type="presParOf" srcId="{12352FD3-C970-4301-BD19-4D04A27CE6C4}" destId="{B0D0EFF6-DD43-404B-8F36-24B059455DAD}" srcOrd="0" destOrd="0" presId="urn:microsoft.com/office/officeart/2008/layout/HorizontalMultiLevelHierarchy"/>
    <dgm:cxn modelId="{016260E1-2292-4743-9D90-3E0C4F725B30}" type="presParOf" srcId="{12352FD3-C970-4301-BD19-4D04A27CE6C4}" destId="{978E3D9A-5B47-4229-A0C6-1E01AA0619F6}"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C4F9B4-445E-41D0-A197-51D03D4B7745}">
      <dsp:nvSpPr>
        <dsp:cNvPr id="0" name=""/>
        <dsp:cNvSpPr/>
      </dsp:nvSpPr>
      <dsp:spPr>
        <a:xfrm>
          <a:off x="6241726" y="2175669"/>
          <a:ext cx="542350" cy="1607305"/>
        </a:xfrm>
        <a:custGeom>
          <a:avLst/>
          <a:gdLst/>
          <a:ahLst/>
          <a:cxnLst/>
          <a:rect l="0" t="0" r="0" b="0"/>
          <a:pathLst>
            <a:path>
              <a:moveTo>
                <a:pt x="542350" y="0"/>
              </a:moveTo>
              <a:lnTo>
                <a:pt x="271175" y="0"/>
              </a:lnTo>
              <a:lnTo>
                <a:pt x="271175" y="1607305"/>
              </a:lnTo>
              <a:lnTo>
                <a:pt x="0" y="160730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rtl="1">
            <a:lnSpc>
              <a:spcPct val="90000"/>
            </a:lnSpc>
            <a:spcBef>
              <a:spcPct val="0"/>
            </a:spcBef>
            <a:spcAft>
              <a:spcPct val="35000"/>
            </a:spcAft>
          </a:pPr>
          <a:endParaRPr lang="ar-SA" sz="600" kern="1200"/>
        </a:p>
      </dsp:txBody>
      <dsp:txXfrm>
        <a:off x="6470493" y="2936913"/>
        <a:ext cx="84817" cy="84817"/>
      </dsp:txXfrm>
    </dsp:sp>
    <dsp:sp modelId="{4083AFA6-F379-4300-ABD2-C453E18B43DA}">
      <dsp:nvSpPr>
        <dsp:cNvPr id="0" name=""/>
        <dsp:cNvSpPr/>
      </dsp:nvSpPr>
      <dsp:spPr>
        <a:xfrm>
          <a:off x="2987622" y="2646670"/>
          <a:ext cx="542350" cy="91440"/>
        </a:xfrm>
        <a:custGeom>
          <a:avLst/>
          <a:gdLst/>
          <a:ahLst/>
          <a:cxnLst/>
          <a:rect l="0" t="0" r="0" b="0"/>
          <a:pathLst>
            <a:path>
              <a:moveTo>
                <a:pt x="542350" y="45720"/>
              </a:moveTo>
              <a:lnTo>
                <a:pt x="0" y="457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ar-SA" sz="500" kern="1200"/>
        </a:p>
      </dsp:txBody>
      <dsp:txXfrm>
        <a:off x="3245238" y="2678831"/>
        <a:ext cx="27117" cy="27117"/>
      </dsp:txXfrm>
    </dsp:sp>
    <dsp:sp modelId="{73FEE1A7-7B0F-47D9-83A1-79E097708862}">
      <dsp:nvSpPr>
        <dsp:cNvPr id="0" name=""/>
        <dsp:cNvSpPr/>
      </dsp:nvSpPr>
      <dsp:spPr>
        <a:xfrm>
          <a:off x="6241726" y="2175669"/>
          <a:ext cx="542350" cy="516721"/>
        </a:xfrm>
        <a:custGeom>
          <a:avLst/>
          <a:gdLst/>
          <a:ahLst/>
          <a:cxnLst/>
          <a:rect l="0" t="0" r="0" b="0"/>
          <a:pathLst>
            <a:path>
              <a:moveTo>
                <a:pt x="542350" y="0"/>
              </a:moveTo>
              <a:lnTo>
                <a:pt x="271175" y="0"/>
              </a:lnTo>
              <a:lnTo>
                <a:pt x="271175" y="516721"/>
              </a:lnTo>
              <a:lnTo>
                <a:pt x="0" y="51672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ar-SA" sz="500" kern="1200"/>
        </a:p>
      </dsp:txBody>
      <dsp:txXfrm>
        <a:off x="6494174" y="2415302"/>
        <a:ext cx="37454" cy="37454"/>
      </dsp:txXfrm>
    </dsp:sp>
    <dsp:sp modelId="{D378FD0F-3C12-4188-B642-1140970D08D6}">
      <dsp:nvSpPr>
        <dsp:cNvPr id="0" name=""/>
        <dsp:cNvSpPr/>
      </dsp:nvSpPr>
      <dsp:spPr>
        <a:xfrm>
          <a:off x="2987622" y="1556086"/>
          <a:ext cx="542350" cy="91440"/>
        </a:xfrm>
        <a:custGeom>
          <a:avLst/>
          <a:gdLst/>
          <a:ahLst/>
          <a:cxnLst/>
          <a:rect l="0" t="0" r="0" b="0"/>
          <a:pathLst>
            <a:path>
              <a:moveTo>
                <a:pt x="542350" y="45720"/>
              </a:moveTo>
              <a:lnTo>
                <a:pt x="0" y="457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ar-SA" sz="500" kern="1200"/>
        </a:p>
      </dsp:txBody>
      <dsp:txXfrm>
        <a:off x="3245238" y="1588247"/>
        <a:ext cx="27117" cy="27117"/>
      </dsp:txXfrm>
    </dsp:sp>
    <dsp:sp modelId="{FB8BBC08-0689-4082-B4F5-BDDAE7CF5525}">
      <dsp:nvSpPr>
        <dsp:cNvPr id="0" name=""/>
        <dsp:cNvSpPr/>
      </dsp:nvSpPr>
      <dsp:spPr>
        <a:xfrm>
          <a:off x="6241726" y="1601806"/>
          <a:ext cx="542350" cy="573862"/>
        </a:xfrm>
        <a:custGeom>
          <a:avLst/>
          <a:gdLst/>
          <a:ahLst/>
          <a:cxnLst/>
          <a:rect l="0" t="0" r="0" b="0"/>
          <a:pathLst>
            <a:path>
              <a:moveTo>
                <a:pt x="542350" y="573862"/>
              </a:moveTo>
              <a:lnTo>
                <a:pt x="271175" y="573862"/>
              </a:lnTo>
              <a:lnTo>
                <a:pt x="271175" y="0"/>
              </a:lnTo>
              <a:lnTo>
                <a:pt x="0"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ar-SA" sz="500" kern="1200"/>
        </a:p>
      </dsp:txBody>
      <dsp:txXfrm>
        <a:off x="6493162" y="1868997"/>
        <a:ext cx="39479" cy="39479"/>
      </dsp:txXfrm>
    </dsp:sp>
    <dsp:sp modelId="{7B1C131A-05B1-4F28-88C1-BE3531AE92E4}">
      <dsp:nvSpPr>
        <dsp:cNvPr id="0" name=""/>
        <dsp:cNvSpPr/>
      </dsp:nvSpPr>
      <dsp:spPr>
        <a:xfrm>
          <a:off x="2987622" y="522643"/>
          <a:ext cx="542350" cy="91440"/>
        </a:xfrm>
        <a:custGeom>
          <a:avLst/>
          <a:gdLst/>
          <a:ahLst/>
          <a:cxnLst/>
          <a:rect l="0" t="0" r="0" b="0"/>
          <a:pathLst>
            <a:path>
              <a:moveTo>
                <a:pt x="542350" y="45720"/>
              </a:moveTo>
              <a:lnTo>
                <a:pt x="0" y="457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ar-SA" sz="500" kern="1200"/>
        </a:p>
      </dsp:txBody>
      <dsp:txXfrm>
        <a:off x="3245238" y="554804"/>
        <a:ext cx="27117" cy="27117"/>
      </dsp:txXfrm>
    </dsp:sp>
    <dsp:sp modelId="{111AEF30-4F94-4487-8707-5A2B4766D453}">
      <dsp:nvSpPr>
        <dsp:cNvPr id="0" name=""/>
        <dsp:cNvSpPr/>
      </dsp:nvSpPr>
      <dsp:spPr>
        <a:xfrm>
          <a:off x="6241726" y="568363"/>
          <a:ext cx="542350" cy="1607305"/>
        </a:xfrm>
        <a:custGeom>
          <a:avLst/>
          <a:gdLst/>
          <a:ahLst/>
          <a:cxnLst/>
          <a:rect l="0" t="0" r="0" b="0"/>
          <a:pathLst>
            <a:path>
              <a:moveTo>
                <a:pt x="542350" y="1607305"/>
              </a:moveTo>
              <a:lnTo>
                <a:pt x="271175" y="1607305"/>
              </a:lnTo>
              <a:lnTo>
                <a:pt x="271175" y="0"/>
              </a:lnTo>
              <a:lnTo>
                <a:pt x="0"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rtl="1">
            <a:lnSpc>
              <a:spcPct val="90000"/>
            </a:lnSpc>
            <a:spcBef>
              <a:spcPct val="0"/>
            </a:spcBef>
            <a:spcAft>
              <a:spcPct val="35000"/>
            </a:spcAft>
          </a:pPr>
          <a:endParaRPr lang="ar-SA" sz="600" kern="1200"/>
        </a:p>
      </dsp:txBody>
      <dsp:txXfrm>
        <a:off x="6470493" y="1329607"/>
        <a:ext cx="84817" cy="84817"/>
      </dsp:txXfrm>
    </dsp:sp>
    <dsp:sp modelId="{8FFF3DC9-AF47-4074-BCBB-304B0D8E38E4}">
      <dsp:nvSpPr>
        <dsp:cNvPr id="0" name=""/>
        <dsp:cNvSpPr/>
      </dsp:nvSpPr>
      <dsp:spPr>
        <a:xfrm rot="5400000">
          <a:off x="5021785" y="1762291"/>
          <a:ext cx="4351338" cy="82675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lvl="0" algn="ctr" defTabSz="2311400" rtl="1">
            <a:lnSpc>
              <a:spcPct val="90000"/>
            </a:lnSpc>
            <a:spcBef>
              <a:spcPct val="0"/>
            </a:spcBef>
            <a:spcAft>
              <a:spcPct val="35000"/>
            </a:spcAft>
          </a:pPr>
          <a:r>
            <a:rPr lang="ar-SA" sz="5200" kern="1200" dirty="0"/>
            <a:t>المشقة تجلب التيسير</a:t>
          </a:r>
        </a:p>
      </dsp:txBody>
      <dsp:txXfrm>
        <a:off x="5021785" y="1762291"/>
        <a:ext cx="4351338" cy="826754"/>
      </dsp:txXfrm>
    </dsp:sp>
    <dsp:sp modelId="{7A6BB8F2-AD1D-424E-B226-DFCD19057EF9}">
      <dsp:nvSpPr>
        <dsp:cNvPr id="0" name=""/>
        <dsp:cNvSpPr/>
      </dsp:nvSpPr>
      <dsp:spPr>
        <a:xfrm>
          <a:off x="3529972" y="154986"/>
          <a:ext cx="2711753" cy="82675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ar-SA" sz="2000" kern="1200" dirty="0"/>
            <a:t>معناها:</a:t>
          </a:r>
        </a:p>
      </dsp:txBody>
      <dsp:txXfrm>
        <a:off x="3529972" y="154986"/>
        <a:ext cx="2711753" cy="826754"/>
      </dsp:txXfrm>
    </dsp:sp>
    <dsp:sp modelId="{E77FCF19-9147-41C6-985F-ADF6B2A04C05}">
      <dsp:nvSpPr>
        <dsp:cNvPr id="0" name=""/>
        <dsp:cNvSpPr/>
      </dsp:nvSpPr>
      <dsp:spPr>
        <a:xfrm>
          <a:off x="275868" y="154986"/>
          <a:ext cx="2711753" cy="82675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ar-SA" sz="2000" kern="1200" dirty="0"/>
            <a:t>العناء الذي يجده المكلف في تنفيذ الحكم الشرعي تصير سببا شرعيا صحيحا للتسهيل والتخفيف0</a:t>
          </a:r>
        </a:p>
      </dsp:txBody>
      <dsp:txXfrm>
        <a:off x="275868" y="154986"/>
        <a:ext cx="2711753" cy="826754"/>
      </dsp:txXfrm>
    </dsp:sp>
    <dsp:sp modelId="{7D63B60D-D8E7-4585-9D5C-A7D980C19FBB}">
      <dsp:nvSpPr>
        <dsp:cNvPr id="0" name=""/>
        <dsp:cNvSpPr/>
      </dsp:nvSpPr>
      <dsp:spPr>
        <a:xfrm>
          <a:off x="3529972" y="1188429"/>
          <a:ext cx="2711753" cy="82675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ar-SA" sz="2000" kern="1200" dirty="0"/>
            <a:t>الأدلة</a:t>
          </a:r>
        </a:p>
      </dsp:txBody>
      <dsp:txXfrm>
        <a:off x="3529972" y="1188429"/>
        <a:ext cx="2711753" cy="826754"/>
      </dsp:txXfrm>
    </dsp:sp>
    <dsp:sp modelId="{0CCB5ABC-EF94-4024-88BC-13A632AD9B7B}">
      <dsp:nvSpPr>
        <dsp:cNvPr id="0" name=""/>
        <dsp:cNvSpPr/>
      </dsp:nvSpPr>
      <dsp:spPr>
        <a:xfrm>
          <a:off x="275868" y="1188429"/>
          <a:ext cx="2711753" cy="82675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ar-SA" sz="2000" kern="1200" dirty="0"/>
            <a:t>(يريد الله بكم اليسر)</a:t>
          </a:r>
        </a:p>
      </dsp:txBody>
      <dsp:txXfrm>
        <a:off x="275868" y="1188429"/>
        <a:ext cx="2711753" cy="826754"/>
      </dsp:txXfrm>
    </dsp:sp>
    <dsp:sp modelId="{0290CA96-6B99-4279-9F09-52FA4E38DDEF}">
      <dsp:nvSpPr>
        <dsp:cNvPr id="0" name=""/>
        <dsp:cNvSpPr/>
      </dsp:nvSpPr>
      <dsp:spPr>
        <a:xfrm>
          <a:off x="3529972" y="2221872"/>
          <a:ext cx="2711753" cy="94103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ar-SA" sz="2000" kern="1200" dirty="0"/>
            <a:t>أسباب التخفيف</a:t>
          </a:r>
        </a:p>
      </dsp:txBody>
      <dsp:txXfrm>
        <a:off x="3529972" y="2221872"/>
        <a:ext cx="2711753" cy="941036"/>
      </dsp:txXfrm>
    </dsp:sp>
    <dsp:sp modelId="{84DF8727-1C09-460E-AED1-79235BA5532A}">
      <dsp:nvSpPr>
        <dsp:cNvPr id="0" name=""/>
        <dsp:cNvSpPr/>
      </dsp:nvSpPr>
      <dsp:spPr>
        <a:xfrm>
          <a:off x="275868" y="2279013"/>
          <a:ext cx="2711753" cy="82675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endParaRPr lang="ar-SA" sz="2000" kern="1200"/>
        </a:p>
      </dsp:txBody>
      <dsp:txXfrm>
        <a:off x="275868" y="2279013"/>
        <a:ext cx="2711753" cy="826754"/>
      </dsp:txXfrm>
    </dsp:sp>
    <dsp:sp modelId="{B0D0EFF6-DD43-404B-8F36-24B059455DAD}">
      <dsp:nvSpPr>
        <dsp:cNvPr id="0" name=""/>
        <dsp:cNvSpPr/>
      </dsp:nvSpPr>
      <dsp:spPr>
        <a:xfrm>
          <a:off x="3529972" y="3369597"/>
          <a:ext cx="2711753" cy="82675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endParaRPr lang="ar-SA" sz="2000" kern="1200"/>
        </a:p>
      </dsp:txBody>
      <dsp:txXfrm>
        <a:off x="3529972" y="3369597"/>
        <a:ext cx="2711753" cy="826754"/>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99A57DD5-003E-4747-BC56-08D214EE7561}" type="datetimeFigureOut">
              <a:rPr lang="ar-IQ" smtClean="0"/>
              <a:t>02/04/1440</a:t>
            </a:fld>
            <a:endParaRPr lang="ar-IQ"/>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16CDB5CA-4662-4EB3-89DB-E3BDB2D7970A}" type="slidenum">
              <a:rPr lang="ar-IQ" smtClean="0"/>
              <a:t>‹#›</a:t>
            </a:fld>
            <a:endParaRPr lang="ar-IQ"/>
          </a:p>
        </p:txBody>
      </p:sp>
    </p:spTree>
    <p:extLst>
      <p:ext uri="{BB962C8B-B14F-4D97-AF65-F5344CB8AC3E}">
        <p14:creationId xmlns:p14="http://schemas.microsoft.com/office/powerpoint/2010/main" val="2365221896"/>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1371600" y="1143000"/>
            <a:ext cx="4114800" cy="3086100"/>
          </a:xfrm>
        </p:spPr>
      </p:sp>
      <p:sp>
        <p:nvSpPr>
          <p:cNvPr id="3" name="عنصر نائب للملاحظات 2"/>
          <p:cNvSpPr>
            <a:spLocks noGrp="1"/>
          </p:cNvSpPr>
          <p:nvPr>
            <p:ph type="body" idx="1"/>
          </p:nvPr>
        </p:nvSpPr>
        <p:spPr/>
        <p:txBody>
          <a:bodyPr/>
          <a:lstStyle/>
          <a:p>
            <a:r>
              <a:rPr lang="ar-SA" sz="1200" b="1" kern="1200" dirty="0">
                <a:solidFill>
                  <a:schemeClr val="tx1"/>
                </a:solidFill>
                <a:latin typeface="+mn-lt"/>
                <a:ea typeface="+mn-ea"/>
                <a:cs typeface="+mn-cs"/>
              </a:rPr>
              <a:t>وكذلك فرسٌ أَخْيَفُ؛ بيِّنُ الخَيَفِ، إذا كانت إحدى عينيه زرقاء والأخرى سوداء، وكذلك هو من كل شيء. ومنه قيل: الناسُ أَخْيافٌ، أي مختلفون. وإخوةٌ أَخْيافُ، إذا كانت أُمُّهم واحدة والآباء شتَّى</a:t>
            </a:r>
            <a:endParaRPr lang="ar-SA" dirty="0"/>
          </a:p>
        </p:txBody>
      </p:sp>
      <p:sp>
        <p:nvSpPr>
          <p:cNvPr id="4" name="عنصر نائب لرقم الشريحة 3"/>
          <p:cNvSpPr>
            <a:spLocks noGrp="1"/>
          </p:cNvSpPr>
          <p:nvPr>
            <p:ph type="sldNum" sz="quarter" idx="10"/>
          </p:nvPr>
        </p:nvSpPr>
        <p:spPr/>
        <p:txBody>
          <a:bodyPr/>
          <a:lstStyle/>
          <a:p>
            <a:fld id="{F2C6AA8A-A46A-4D6A-BD1D-DB30075A0684}" type="slidenum">
              <a:rPr lang="ar-SA" smtClean="0">
                <a:solidFill>
                  <a:prstClr val="black"/>
                </a:solidFill>
              </a:rPr>
              <a:pPr/>
              <a:t>7</a:t>
            </a:fld>
            <a:endParaRPr lang="ar-SA">
              <a:solidFill>
                <a:prstClr val="black"/>
              </a:solidFill>
            </a:endParaRPr>
          </a:p>
        </p:txBody>
      </p:sp>
    </p:spTree>
    <p:extLst>
      <p:ext uri="{BB962C8B-B14F-4D97-AF65-F5344CB8AC3E}">
        <p14:creationId xmlns:p14="http://schemas.microsoft.com/office/powerpoint/2010/main" val="3391357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1987"/>
            <a:ext cx="7772400" cy="1470025"/>
          </a:xfrm>
        </p:spPr>
        <p:txBody>
          <a:bodyPr/>
          <a:lstStyle/>
          <a:p>
            <a:r>
              <a:rPr lang="en-US" smtClean="0"/>
              <a:t>Click to edit Master title style</a:t>
            </a:r>
            <a:endParaRPr lang="ar-S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ar-SA"/>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4EE45AF-E1FB-4F90-91BB-4F45A476E672}"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02526318"/>
      </p:ext>
    </p:extLst>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A44E7E8-2B8B-4116-8BED-539E2FDC671E}"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18134723"/>
      </p:ext>
    </p:extLst>
  </p:cSld>
  <p:clrMapOvr>
    <a:masterClrMapping/>
  </p:clrMapOvr>
  <p:transition>
    <p:dissolve/>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1143000" y="1122363"/>
            <a:ext cx="6858000" cy="2387600"/>
          </a:xfrm>
        </p:spPr>
        <p:txBody>
          <a:bodyPr anchor="b"/>
          <a:lstStyle>
            <a:lvl1pPr algn="ctr">
              <a:defRPr sz="6000"/>
            </a:lvl1pPr>
          </a:lstStyle>
          <a:p>
            <a:r>
              <a:rPr lang="ar-SA"/>
              <a:t>انقر لتحرير نمط العنوان الرئيسي</a:t>
            </a:r>
          </a:p>
        </p:txBody>
      </p:sp>
      <p:sp>
        <p:nvSpPr>
          <p:cNvPr id="3" name="عنوان فرعي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الثانوي الرئيسي</a:t>
            </a:r>
          </a:p>
        </p:txBody>
      </p:sp>
      <p:sp>
        <p:nvSpPr>
          <p:cNvPr id="4" name="عنصر نائب للتاريخ 3"/>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3907214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idx="1"/>
          </p:nvPr>
        </p:nvSpPr>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14642426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623888" y="1711211"/>
            <a:ext cx="7886700" cy="2852737"/>
          </a:xfrm>
        </p:spPr>
        <p:txBody>
          <a:bodyPr anchor="b"/>
          <a:lstStyle>
            <a:lvl1pPr>
              <a:defRPr sz="6000"/>
            </a:lvl1pPr>
          </a:lstStyle>
          <a:p>
            <a:r>
              <a:rPr lang="ar-SA"/>
              <a:t>انقر لتحرير نمط العنوان الرئيسي</a:t>
            </a:r>
          </a:p>
        </p:txBody>
      </p:sp>
      <p:sp>
        <p:nvSpPr>
          <p:cNvPr id="3" name="عنصر نائب للنص 2"/>
          <p:cNvSpPr>
            <a:spLocks noGrp="1"/>
          </p:cNvSpPr>
          <p:nvPr>
            <p:ph type="body" idx="1"/>
          </p:nvPr>
        </p:nvSpPr>
        <p:spPr>
          <a:xfrm>
            <a:off x="623888" y="4590936"/>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تحرير أنماط النص الرئيسي</a:t>
            </a:r>
          </a:p>
        </p:txBody>
      </p:sp>
      <p:sp>
        <p:nvSpPr>
          <p:cNvPr id="4" name="عنصر نائب للتاريخ 3"/>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98270100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sz="half" idx="1"/>
          </p:nvPr>
        </p:nvSpPr>
        <p:spPr>
          <a:xfrm>
            <a:off x="628650" y="1825625"/>
            <a:ext cx="3886200" cy="435133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4629150" y="1825625"/>
            <a:ext cx="3886200" cy="435133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26614142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629841" y="365129"/>
            <a:ext cx="7886700" cy="1325563"/>
          </a:xfrm>
        </p:spPr>
        <p:txBody>
          <a:bodyPr/>
          <a:lstStyle/>
          <a:p>
            <a:r>
              <a:rPr lang="ar-SA"/>
              <a:t>انقر لتحرير نمط العنوان الرئيسي</a:t>
            </a:r>
          </a:p>
        </p:txBody>
      </p:sp>
      <p:sp>
        <p:nvSpPr>
          <p:cNvPr id="3" name="عنصر نائب للنص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تحرير أنماط النص الرئيسي</a:t>
            </a:r>
          </a:p>
        </p:txBody>
      </p:sp>
      <p:sp>
        <p:nvSpPr>
          <p:cNvPr id="4" name="عنصر نائب للمحتوى 3"/>
          <p:cNvSpPr>
            <a:spLocks noGrp="1"/>
          </p:cNvSpPr>
          <p:nvPr>
            <p:ph sz="half" idx="2"/>
          </p:nvPr>
        </p:nvSpPr>
        <p:spPr>
          <a:xfrm>
            <a:off x="629842" y="2505075"/>
            <a:ext cx="3868340" cy="368458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تحرير أنماط النص الرئيسي</a:t>
            </a:r>
          </a:p>
        </p:txBody>
      </p:sp>
      <p:sp>
        <p:nvSpPr>
          <p:cNvPr id="6" name="عنصر نائب للمحتوى 5"/>
          <p:cNvSpPr>
            <a:spLocks noGrp="1"/>
          </p:cNvSpPr>
          <p:nvPr>
            <p:ph sz="quarter" idx="4"/>
          </p:nvPr>
        </p:nvSpPr>
        <p:spPr>
          <a:xfrm>
            <a:off x="4629152" y="2505075"/>
            <a:ext cx="3887391" cy="368458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SA">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76466148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تاريخ 2"/>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SA">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97633359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SA">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12392150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29841" y="457200"/>
            <a:ext cx="2949178" cy="1600200"/>
          </a:xfrm>
        </p:spPr>
        <p:txBody>
          <a:bodyPr anchor="b"/>
          <a:lstStyle>
            <a:lvl1pPr>
              <a:defRPr sz="3200"/>
            </a:lvl1pPr>
          </a:lstStyle>
          <a:p>
            <a:r>
              <a:rPr lang="ar-SA"/>
              <a:t>انقر لتحرير نمط العنوان الرئيسي</a:t>
            </a:r>
          </a:p>
        </p:txBody>
      </p:sp>
      <p:sp>
        <p:nvSpPr>
          <p:cNvPr id="3" name="عنصر نائب للمحتوى 2"/>
          <p:cNvSpPr>
            <a:spLocks noGrp="1"/>
          </p:cNvSpPr>
          <p:nvPr>
            <p:ph idx="1"/>
          </p:nvPr>
        </p:nvSpPr>
        <p:spPr>
          <a:xfrm>
            <a:off x="3887391" y="98889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تحرير أنماط النص الرئيسي</a:t>
            </a:r>
          </a:p>
        </p:txBody>
      </p:sp>
      <p:sp>
        <p:nvSpPr>
          <p:cNvPr id="5" name="عنصر نائب للتاريخ 4"/>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72533552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29841" y="457200"/>
            <a:ext cx="2949178" cy="1600200"/>
          </a:xfrm>
        </p:spPr>
        <p:txBody>
          <a:bodyPr anchor="b"/>
          <a:lstStyle>
            <a:lvl1pPr>
              <a:defRPr sz="3200"/>
            </a:lvl1pPr>
          </a:lstStyle>
          <a:p>
            <a:r>
              <a:rPr lang="ar-SA"/>
              <a:t>انقر لتحرير نمط العنوان الرئيسي</a:t>
            </a:r>
          </a:p>
        </p:txBody>
      </p:sp>
      <p:sp>
        <p:nvSpPr>
          <p:cNvPr id="3" name="عنصر نائب للصورة 2"/>
          <p:cNvSpPr>
            <a:spLocks noGrp="1"/>
          </p:cNvSpPr>
          <p:nvPr>
            <p:ph type="pic" idx="1"/>
          </p:nvPr>
        </p:nvSpPr>
        <p:spPr>
          <a:xfrm>
            <a:off x="3887391" y="988898"/>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تحرير أنماط النص الرئيسي</a:t>
            </a:r>
          </a:p>
        </p:txBody>
      </p:sp>
      <p:sp>
        <p:nvSpPr>
          <p:cNvPr id="5" name="عنصر نائب للتاريخ 4"/>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86612682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عنوان العمودي 2"/>
          <p:cNvSpPr>
            <a:spLocks noGrp="1"/>
          </p:cNvSpPr>
          <p:nvPr>
            <p:ph type="body" orient="vert" idx="1"/>
          </p:nvPr>
        </p:nvSpPr>
        <p:spPr/>
        <p:txBody>
          <a:bodyPr vert="eaVert"/>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574408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6200"/>
            <a:ext cx="2057400" cy="5851525"/>
          </a:xfrm>
        </p:spPr>
        <p:txBody>
          <a:bodyPr vert="eaVert"/>
          <a:lstStyle/>
          <a:p>
            <a:r>
              <a:rPr lang="en-US" smtClean="0"/>
              <a:t>Click to edit Master title style</a:t>
            </a:r>
            <a:endParaRPr lang="ar-SA"/>
          </a:p>
        </p:txBody>
      </p:sp>
      <p:sp>
        <p:nvSpPr>
          <p:cNvPr id="3" name="Vertical Text Placeholder 2"/>
          <p:cNvSpPr>
            <a:spLocks noGrp="1"/>
          </p:cNvSpPr>
          <p:nvPr>
            <p:ph type="body" orient="vert" idx="1"/>
          </p:nvPr>
        </p:nvSpPr>
        <p:spPr>
          <a:xfrm>
            <a:off x="457200" y="27620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12CA9CE-B382-4C51-A882-F61709461853}"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23768075"/>
      </p:ext>
    </p:extLst>
  </p:cSld>
  <p:clrMapOvr>
    <a:masterClrMapping/>
  </p:clrMapOvr>
  <p:transition>
    <p:dissolve/>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543676" y="365125"/>
            <a:ext cx="1971675" cy="5811838"/>
          </a:xfrm>
        </p:spPr>
        <p:txBody>
          <a:bodyPr vert="eaVert"/>
          <a:lstStyle/>
          <a:p>
            <a:r>
              <a:rPr lang="ar-SA"/>
              <a:t>انقر لتحرير نمط العنوان الرئيسي</a:t>
            </a:r>
          </a:p>
        </p:txBody>
      </p:sp>
      <p:sp>
        <p:nvSpPr>
          <p:cNvPr id="3" name="عنصر نائب للعنوان العمودي 2"/>
          <p:cNvSpPr>
            <a:spLocks noGrp="1"/>
          </p:cNvSpPr>
          <p:nvPr>
            <p:ph type="body" orient="vert" idx="1"/>
          </p:nvPr>
        </p:nvSpPr>
        <p:spPr>
          <a:xfrm>
            <a:off x="628652" y="365125"/>
            <a:ext cx="5800725" cy="5811838"/>
          </a:xfrm>
        </p:spPr>
        <p:txBody>
          <a:bodyPr vert="eaVert"/>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80046450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1143000" y="1122363"/>
            <a:ext cx="6858000" cy="2387600"/>
          </a:xfrm>
        </p:spPr>
        <p:txBody>
          <a:bodyPr anchor="b"/>
          <a:lstStyle>
            <a:lvl1pPr algn="ctr">
              <a:defRPr sz="6000"/>
            </a:lvl1pPr>
          </a:lstStyle>
          <a:p>
            <a:r>
              <a:rPr lang="ar-SA"/>
              <a:t>انقر لتحرير نمط العنوان الرئيسي</a:t>
            </a:r>
          </a:p>
        </p:txBody>
      </p:sp>
      <p:sp>
        <p:nvSpPr>
          <p:cNvPr id="3" name="عنوان فرعي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الثانوي الرئيسي</a:t>
            </a:r>
          </a:p>
        </p:txBody>
      </p:sp>
      <p:sp>
        <p:nvSpPr>
          <p:cNvPr id="4" name="عنصر نائب للتاريخ 3"/>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04956910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idx="1"/>
          </p:nvPr>
        </p:nvSpPr>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61961145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623888" y="1711191"/>
            <a:ext cx="7886700" cy="2852737"/>
          </a:xfrm>
        </p:spPr>
        <p:txBody>
          <a:bodyPr anchor="b"/>
          <a:lstStyle>
            <a:lvl1pPr>
              <a:defRPr sz="6000"/>
            </a:lvl1pPr>
          </a:lstStyle>
          <a:p>
            <a:r>
              <a:rPr lang="ar-SA"/>
              <a:t>انقر لتحرير نمط العنوان الرئيسي</a:t>
            </a:r>
          </a:p>
        </p:txBody>
      </p:sp>
      <p:sp>
        <p:nvSpPr>
          <p:cNvPr id="3" name="عنصر نائب للنص 2"/>
          <p:cNvSpPr>
            <a:spLocks noGrp="1"/>
          </p:cNvSpPr>
          <p:nvPr>
            <p:ph type="body" idx="1"/>
          </p:nvPr>
        </p:nvSpPr>
        <p:spPr>
          <a:xfrm>
            <a:off x="623888" y="4590916"/>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تحرير أنماط النص الرئيسي</a:t>
            </a:r>
          </a:p>
        </p:txBody>
      </p:sp>
      <p:sp>
        <p:nvSpPr>
          <p:cNvPr id="4" name="عنصر نائب للتاريخ 3"/>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61595685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sz="half" idx="1"/>
          </p:nvPr>
        </p:nvSpPr>
        <p:spPr>
          <a:xfrm>
            <a:off x="628650" y="1825625"/>
            <a:ext cx="3886200" cy="435133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4629150" y="1825625"/>
            <a:ext cx="3886200" cy="435133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04070526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629841" y="365129"/>
            <a:ext cx="7886700" cy="1325563"/>
          </a:xfrm>
        </p:spPr>
        <p:txBody>
          <a:bodyPr/>
          <a:lstStyle/>
          <a:p>
            <a:r>
              <a:rPr lang="ar-SA"/>
              <a:t>انقر لتحرير نمط العنوان الرئيسي</a:t>
            </a:r>
          </a:p>
        </p:txBody>
      </p:sp>
      <p:sp>
        <p:nvSpPr>
          <p:cNvPr id="3" name="عنصر نائب للنص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تحرير أنماط النص الرئيسي</a:t>
            </a:r>
          </a:p>
        </p:txBody>
      </p:sp>
      <p:sp>
        <p:nvSpPr>
          <p:cNvPr id="4" name="عنصر نائب للمحتوى 3"/>
          <p:cNvSpPr>
            <a:spLocks noGrp="1"/>
          </p:cNvSpPr>
          <p:nvPr>
            <p:ph sz="half" idx="2"/>
          </p:nvPr>
        </p:nvSpPr>
        <p:spPr>
          <a:xfrm>
            <a:off x="629842" y="2505075"/>
            <a:ext cx="3868340" cy="368458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تحرير أنماط النص الرئيسي</a:t>
            </a:r>
          </a:p>
        </p:txBody>
      </p:sp>
      <p:sp>
        <p:nvSpPr>
          <p:cNvPr id="6" name="عنصر نائب للمحتوى 5"/>
          <p:cNvSpPr>
            <a:spLocks noGrp="1"/>
          </p:cNvSpPr>
          <p:nvPr>
            <p:ph sz="quarter" idx="4"/>
          </p:nvPr>
        </p:nvSpPr>
        <p:spPr>
          <a:xfrm>
            <a:off x="4629152" y="2505075"/>
            <a:ext cx="3887391" cy="368458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SA">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85779759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تاريخ 2"/>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SA">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64778530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SA">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17871695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29841" y="457200"/>
            <a:ext cx="2949178" cy="1600200"/>
          </a:xfrm>
        </p:spPr>
        <p:txBody>
          <a:bodyPr anchor="b"/>
          <a:lstStyle>
            <a:lvl1pPr>
              <a:defRPr sz="3200"/>
            </a:lvl1pPr>
          </a:lstStyle>
          <a:p>
            <a:r>
              <a:rPr lang="ar-SA"/>
              <a:t>انقر لتحرير نمط العنوان الرئيسي</a:t>
            </a:r>
          </a:p>
        </p:txBody>
      </p:sp>
      <p:sp>
        <p:nvSpPr>
          <p:cNvPr id="3" name="عنصر نائب للمحتوى 2"/>
          <p:cNvSpPr>
            <a:spLocks noGrp="1"/>
          </p:cNvSpPr>
          <p:nvPr>
            <p:ph idx="1"/>
          </p:nvPr>
        </p:nvSpPr>
        <p:spPr>
          <a:xfrm>
            <a:off x="3887391" y="98887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تحرير أنماط النص الرئيسي</a:t>
            </a:r>
          </a:p>
        </p:txBody>
      </p:sp>
      <p:sp>
        <p:nvSpPr>
          <p:cNvPr id="5" name="عنصر نائب للتاريخ 4"/>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22390177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29841" y="457200"/>
            <a:ext cx="2949178" cy="1600200"/>
          </a:xfrm>
        </p:spPr>
        <p:txBody>
          <a:bodyPr anchor="b"/>
          <a:lstStyle>
            <a:lvl1pPr>
              <a:defRPr sz="3200"/>
            </a:lvl1pPr>
          </a:lstStyle>
          <a:p>
            <a:r>
              <a:rPr lang="ar-SA"/>
              <a:t>انقر لتحرير نمط العنوان الرئيسي</a:t>
            </a:r>
          </a:p>
        </p:txBody>
      </p:sp>
      <p:sp>
        <p:nvSpPr>
          <p:cNvPr id="3" name="عنصر نائب للصورة 2"/>
          <p:cNvSpPr>
            <a:spLocks noGrp="1"/>
          </p:cNvSpPr>
          <p:nvPr>
            <p:ph type="pic" idx="1"/>
          </p:nvPr>
        </p:nvSpPr>
        <p:spPr>
          <a:xfrm>
            <a:off x="3887391" y="988878"/>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تحرير أنماط النص الرئيسي</a:t>
            </a:r>
          </a:p>
        </p:txBody>
      </p:sp>
      <p:sp>
        <p:nvSpPr>
          <p:cNvPr id="5" name="عنصر نائب للتاريخ 4"/>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38594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1143000" y="1122363"/>
            <a:ext cx="6858000" cy="2387600"/>
          </a:xfrm>
        </p:spPr>
        <p:txBody>
          <a:bodyPr anchor="b"/>
          <a:lstStyle>
            <a:lvl1pPr algn="ctr">
              <a:defRPr sz="6000"/>
            </a:lvl1pPr>
          </a:lstStyle>
          <a:p>
            <a:r>
              <a:rPr lang="ar-SA"/>
              <a:t>انقر لتحرير نمط العنوان الرئيسي</a:t>
            </a:r>
          </a:p>
        </p:txBody>
      </p:sp>
      <p:sp>
        <p:nvSpPr>
          <p:cNvPr id="3" name="عنوان فرعي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الثانوي الرئيسي</a:t>
            </a:r>
          </a:p>
        </p:txBody>
      </p:sp>
      <p:sp>
        <p:nvSpPr>
          <p:cNvPr id="4" name="عنصر نائب للتاريخ 3"/>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52076571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عنوان العمودي 2"/>
          <p:cNvSpPr>
            <a:spLocks noGrp="1"/>
          </p:cNvSpPr>
          <p:nvPr>
            <p:ph type="body" orient="vert" idx="1"/>
          </p:nvPr>
        </p:nvSpPr>
        <p:spPr/>
        <p:txBody>
          <a:bodyPr vert="eaVert"/>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52843464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543676" y="365125"/>
            <a:ext cx="1971675" cy="5811838"/>
          </a:xfrm>
        </p:spPr>
        <p:txBody>
          <a:bodyPr vert="eaVert"/>
          <a:lstStyle/>
          <a:p>
            <a:r>
              <a:rPr lang="ar-SA"/>
              <a:t>انقر لتحرير نمط العنوان الرئيسي</a:t>
            </a:r>
          </a:p>
        </p:txBody>
      </p:sp>
      <p:sp>
        <p:nvSpPr>
          <p:cNvPr id="3" name="عنصر نائب للعنوان العمودي 2"/>
          <p:cNvSpPr>
            <a:spLocks noGrp="1"/>
          </p:cNvSpPr>
          <p:nvPr>
            <p:ph type="body" orient="vert" idx="1"/>
          </p:nvPr>
        </p:nvSpPr>
        <p:spPr>
          <a:xfrm>
            <a:off x="628652" y="365125"/>
            <a:ext cx="5800725" cy="5811838"/>
          </a:xfrm>
        </p:spPr>
        <p:txBody>
          <a:bodyPr vert="eaVert"/>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03228875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1143000" y="1122363"/>
            <a:ext cx="6858000" cy="2387600"/>
          </a:xfrm>
        </p:spPr>
        <p:txBody>
          <a:bodyPr anchor="b"/>
          <a:lstStyle>
            <a:lvl1pPr algn="ctr">
              <a:defRPr sz="6000"/>
            </a:lvl1pPr>
          </a:lstStyle>
          <a:p>
            <a:r>
              <a:rPr lang="ar-SA"/>
              <a:t>انقر لتحرير نمط العنوان الرئيسي</a:t>
            </a:r>
          </a:p>
        </p:txBody>
      </p:sp>
      <p:sp>
        <p:nvSpPr>
          <p:cNvPr id="3" name="عنوان فرعي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الثانوي الرئيسي</a:t>
            </a:r>
          </a:p>
        </p:txBody>
      </p:sp>
      <p:sp>
        <p:nvSpPr>
          <p:cNvPr id="4" name="عنصر نائب للتاريخ 3"/>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20917652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idx="1"/>
          </p:nvPr>
        </p:nvSpPr>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06858737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623888" y="1711169"/>
            <a:ext cx="7886700" cy="2852737"/>
          </a:xfrm>
        </p:spPr>
        <p:txBody>
          <a:bodyPr anchor="b"/>
          <a:lstStyle>
            <a:lvl1pPr>
              <a:defRPr sz="6000"/>
            </a:lvl1pPr>
          </a:lstStyle>
          <a:p>
            <a:r>
              <a:rPr lang="ar-SA"/>
              <a:t>انقر لتحرير نمط العنوان الرئيسي</a:t>
            </a:r>
          </a:p>
        </p:txBody>
      </p:sp>
      <p:sp>
        <p:nvSpPr>
          <p:cNvPr id="3" name="عنصر نائب للنص 2"/>
          <p:cNvSpPr>
            <a:spLocks noGrp="1"/>
          </p:cNvSpPr>
          <p:nvPr>
            <p:ph type="body" idx="1"/>
          </p:nvPr>
        </p:nvSpPr>
        <p:spPr>
          <a:xfrm>
            <a:off x="623888" y="459089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تحرير أنماط النص الرئيسي</a:t>
            </a:r>
          </a:p>
        </p:txBody>
      </p:sp>
      <p:sp>
        <p:nvSpPr>
          <p:cNvPr id="4" name="عنصر نائب للتاريخ 3"/>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86320312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sz="half" idx="1"/>
          </p:nvPr>
        </p:nvSpPr>
        <p:spPr>
          <a:xfrm>
            <a:off x="628650" y="1825625"/>
            <a:ext cx="3886200" cy="435133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4629150" y="1825625"/>
            <a:ext cx="3886200" cy="435133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64034465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629841" y="365129"/>
            <a:ext cx="7886700" cy="1325563"/>
          </a:xfrm>
        </p:spPr>
        <p:txBody>
          <a:bodyPr/>
          <a:lstStyle/>
          <a:p>
            <a:r>
              <a:rPr lang="ar-SA"/>
              <a:t>انقر لتحرير نمط العنوان الرئيسي</a:t>
            </a:r>
          </a:p>
        </p:txBody>
      </p:sp>
      <p:sp>
        <p:nvSpPr>
          <p:cNvPr id="3" name="عنصر نائب للنص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تحرير أنماط النص الرئيسي</a:t>
            </a:r>
          </a:p>
        </p:txBody>
      </p:sp>
      <p:sp>
        <p:nvSpPr>
          <p:cNvPr id="4" name="عنصر نائب للمحتوى 3"/>
          <p:cNvSpPr>
            <a:spLocks noGrp="1"/>
          </p:cNvSpPr>
          <p:nvPr>
            <p:ph sz="half" idx="2"/>
          </p:nvPr>
        </p:nvSpPr>
        <p:spPr>
          <a:xfrm>
            <a:off x="629842" y="2505075"/>
            <a:ext cx="3868340" cy="368458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تحرير أنماط النص الرئيسي</a:t>
            </a:r>
          </a:p>
        </p:txBody>
      </p:sp>
      <p:sp>
        <p:nvSpPr>
          <p:cNvPr id="6" name="عنصر نائب للمحتوى 5"/>
          <p:cNvSpPr>
            <a:spLocks noGrp="1"/>
          </p:cNvSpPr>
          <p:nvPr>
            <p:ph sz="quarter" idx="4"/>
          </p:nvPr>
        </p:nvSpPr>
        <p:spPr>
          <a:xfrm>
            <a:off x="4629152" y="2505075"/>
            <a:ext cx="3887391" cy="368458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SA">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34493041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تاريخ 2"/>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SA">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70709361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SA">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01350855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29841" y="457200"/>
            <a:ext cx="2949178" cy="1600200"/>
          </a:xfrm>
        </p:spPr>
        <p:txBody>
          <a:bodyPr anchor="b"/>
          <a:lstStyle>
            <a:lvl1pPr>
              <a:defRPr sz="3200"/>
            </a:lvl1pPr>
          </a:lstStyle>
          <a:p>
            <a:r>
              <a:rPr lang="ar-SA"/>
              <a:t>انقر لتحرير نمط العنوان الرئيسي</a:t>
            </a:r>
          </a:p>
        </p:txBody>
      </p:sp>
      <p:sp>
        <p:nvSpPr>
          <p:cNvPr id="3" name="عنصر نائب للمحتوى 2"/>
          <p:cNvSpPr>
            <a:spLocks noGrp="1"/>
          </p:cNvSpPr>
          <p:nvPr>
            <p:ph idx="1"/>
          </p:nvPr>
        </p:nvSpPr>
        <p:spPr>
          <a:xfrm>
            <a:off x="3887391" y="98885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تحرير أنماط النص الرئيسي</a:t>
            </a:r>
          </a:p>
        </p:txBody>
      </p:sp>
      <p:sp>
        <p:nvSpPr>
          <p:cNvPr id="5" name="عنصر نائب للتاريخ 4"/>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5274673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idx="1"/>
          </p:nvPr>
        </p:nvSpPr>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96356168"/>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29841" y="457200"/>
            <a:ext cx="2949178" cy="1600200"/>
          </a:xfrm>
        </p:spPr>
        <p:txBody>
          <a:bodyPr anchor="b"/>
          <a:lstStyle>
            <a:lvl1pPr>
              <a:defRPr sz="3200"/>
            </a:lvl1pPr>
          </a:lstStyle>
          <a:p>
            <a:r>
              <a:rPr lang="ar-SA"/>
              <a:t>انقر لتحرير نمط العنوان الرئيسي</a:t>
            </a:r>
          </a:p>
        </p:txBody>
      </p:sp>
      <p:sp>
        <p:nvSpPr>
          <p:cNvPr id="3" name="عنصر نائب للصورة 2"/>
          <p:cNvSpPr>
            <a:spLocks noGrp="1"/>
          </p:cNvSpPr>
          <p:nvPr>
            <p:ph type="pic" idx="1"/>
          </p:nvPr>
        </p:nvSpPr>
        <p:spPr>
          <a:xfrm>
            <a:off x="3887391" y="98885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تحرير أنماط النص الرئيسي</a:t>
            </a:r>
          </a:p>
        </p:txBody>
      </p:sp>
      <p:sp>
        <p:nvSpPr>
          <p:cNvPr id="5" name="عنصر نائب للتاريخ 4"/>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11509786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عنوان العمودي 2"/>
          <p:cNvSpPr>
            <a:spLocks noGrp="1"/>
          </p:cNvSpPr>
          <p:nvPr>
            <p:ph type="body" orient="vert" idx="1"/>
          </p:nvPr>
        </p:nvSpPr>
        <p:spPr/>
        <p:txBody>
          <a:bodyPr vert="eaVert"/>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30529449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543676" y="365125"/>
            <a:ext cx="1971675" cy="5811838"/>
          </a:xfrm>
        </p:spPr>
        <p:txBody>
          <a:bodyPr vert="eaVert"/>
          <a:lstStyle/>
          <a:p>
            <a:r>
              <a:rPr lang="ar-SA"/>
              <a:t>انقر لتحرير نمط العنوان الرئيسي</a:t>
            </a:r>
          </a:p>
        </p:txBody>
      </p:sp>
      <p:sp>
        <p:nvSpPr>
          <p:cNvPr id="3" name="عنصر نائب للعنوان العمودي 2"/>
          <p:cNvSpPr>
            <a:spLocks noGrp="1"/>
          </p:cNvSpPr>
          <p:nvPr>
            <p:ph type="body" orient="vert" idx="1"/>
          </p:nvPr>
        </p:nvSpPr>
        <p:spPr>
          <a:xfrm>
            <a:off x="628652" y="365125"/>
            <a:ext cx="5800725" cy="5811838"/>
          </a:xfrm>
        </p:spPr>
        <p:txBody>
          <a:bodyPr vert="eaVert"/>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38272977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1143000" y="1122363"/>
            <a:ext cx="6858000" cy="2387600"/>
          </a:xfrm>
        </p:spPr>
        <p:txBody>
          <a:bodyPr anchor="b"/>
          <a:lstStyle>
            <a:lvl1pPr algn="ctr">
              <a:defRPr sz="6000"/>
            </a:lvl1pPr>
          </a:lstStyle>
          <a:p>
            <a:r>
              <a:rPr lang="ar-SA"/>
              <a:t>انقر لتحرير نمط العنوان الرئيسي</a:t>
            </a:r>
          </a:p>
        </p:txBody>
      </p:sp>
      <p:sp>
        <p:nvSpPr>
          <p:cNvPr id="3" name="عنوان فرعي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الثانوي الرئيسي</a:t>
            </a:r>
          </a:p>
        </p:txBody>
      </p:sp>
      <p:sp>
        <p:nvSpPr>
          <p:cNvPr id="4" name="عنصر نائب للتاريخ 3"/>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24193220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idx="1"/>
          </p:nvPr>
        </p:nvSpPr>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133184224"/>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623888" y="1711145"/>
            <a:ext cx="7886700" cy="2852737"/>
          </a:xfrm>
        </p:spPr>
        <p:txBody>
          <a:bodyPr anchor="b"/>
          <a:lstStyle>
            <a:lvl1pPr>
              <a:defRPr sz="6000"/>
            </a:lvl1pPr>
          </a:lstStyle>
          <a:p>
            <a:r>
              <a:rPr lang="ar-SA"/>
              <a:t>انقر لتحرير نمط العنوان الرئيسي</a:t>
            </a:r>
          </a:p>
        </p:txBody>
      </p:sp>
      <p:sp>
        <p:nvSpPr>
          <p:cNvPr id="3" name="عنصر نائب للنص 2"/>
          <p:cNvSpPr>
            <a:spLocks noGrp="1"/>
          </p:cNvSpPr>
          <p:nvPr>
            <p:ph type="body" idx="1"/>
          </p:nvPr>
        </p:nvSpPr>
        <p:spPr>
          <a:xfrm>
            <a:off x="623888" y="4590870"/>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تحرير أنماط النص الرئيسي</a:t>
            </a:r>
          </a:p>
        </p:txBody>
      </p:sp>
      <p:sp>
        <p:nvSpPr>
          <p:cNvPr id="4" name="عنصر نائب للتاريخ 3"/>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012804189"/>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sz="half" idx="1"/>
          </p:nvPr>
        </p:nvSpPr>
        <p:spPr>
          <a:xfrm>
            <a:off x="628650" y="1825625"/>
            <a:ext cx="3886200" cy="435133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4629150" y="1825625"/>
            <a:ext cx="3886200" cy="435133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43459501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629841" y="365129"/>
            <a:ext cx="7886700" cy="1325563"/>
          </a:xfrm>
        </p:spPr>
        <p:txBody>
          <a:bodyPr/>
          <a:lstStyle/>
          <a:p>
            <a:r>
              <a:rPr lang="ar-SA"/>
              <a:t>انقر لتحرير نمط العنوان الرئيسي</a:t>
            </a:r>
          </a:p>
        </p:txBody>
      </p:sp>
      <p:sp>
        <p:nvSpPr>
          <p:cNvPr id="3" name="عنصر نائب للنص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تحرير أنماط النص الرئيسي</a:t>
            </a:r>
          </a:p>
        </p:txBody>
      </p:sp>
      <p:sp>
        <p:nvSpPr>
          <p:cNvPr id="4" name="عنصر نائب للمحتوى 3"/>
          <p:cNvSpPr>
            <a:spLocks noGrp="1"/>
          </p:cNvSpPr>
          <p:nvPr>
            <p:ph sz="half" idx="2"/>
          </p:nvPr>
        </p:nvSpPr>
        <p:spPr>
          <a:xfrm>
            <a:off x="629842" y="2505075"/>
            <a:ext cx="3868340" cy="368458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تحرير أنماط النص الرئيسي</a:t>
            </a:r>
          </a:p>
        </p:txBody>
      </p:sp>
      <p:sp>
        <p:nvSpPr>
          <p:cNvPr id="6" name="عنصر نائب للمحتوى 5"/>
          <p:cNvSpPr>
            <a:spLocks noGrp="1"/>
          </p:cNvSpPr>
          <p:nvPr>
            <p:ph sz="quarter" idx="4"/>
          </p:nvPr>
        </p:nvSpPr>
        <p:spPr>
          <a:xfrm>
            <a:off x="4629152" y="2505075"/>
            <a:ext cx="3887391" cy="368458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SA">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84480745"/>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تاريخ 2"/>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SA">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427891365"/>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SA">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8480406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623888" y="1711299"/>
            <a:ext cx="7886700" cy="2852737"/>
          </a:xfrm>
        </p:spPr>
        <p:txBody>
          <a:bodyPr anchor="b"/>
          <a:lstStyle>
            <a:lvl1pPr>
              <a:defRPr sz="6000"/>
            </a:lvl1pPr>
          </a:lstStyle>
          <a:p>
            <a:r>
              <a:rPr lang="ar-SA"/>
              <a:t>انقر لتحرير نمط العنوان الرئيسي</a:t>
            </a:r>
          </a:p>
        </p:txBody>
      </p:sp>
      <p:sp>
        <p:nvSpPr>
          <p:cNvPr id="3" name="عنصر نائب للنص 2"/>
          <p:cNvSpPr>
            <a:spLocks noGrp="1"/>
          </p:cNvSpPr>
          <p:nvPr>
            <p:ph type="body" idx="1"/>
          </p:nvPr>
        </p:nvSpPr>
        <p:spPr>
          <a:xfrm>
            <a:off x="623888" y="459102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تحرير أنماط النص الرئيسي</a:t>
            </a:r>
          </a:p>
        </p:txBody>
      </p:sp>
      <p:sp>
        <p:nvSpPr>
          <p:cNvPr id="4" name="عنصر نائب للتاريخ 3"/>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19518130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29841" y="457200"/>
            <a:ext cx="2949178" cy="1600200"/>
          </a:xfrm>
        </p:spPr>
        <p:txBody>
          <a:bodyPr anchor="b"/>
          <a:lstStyle>
            <a:lvl1pPr>
              <a:defRPr sz="3200"/>
            </a:lvl1pPr>
          </a:lstStyle>
          <a:p>
            <a:r>
              <a:rPr lang="ar-SA"/>
              <a:t>انقر لتحرير نمط العنوان الرئيسي</a:t>
            </a:r>
          </a:p>
        </p:txBody>
      </p:sp>
      <p:sp>
        <p:nvSpPr>
          <p:cNvPr id="3" name="عنصر نائب للمحتوى 2"/>
          <p:cNvSpPr>
            <a:spLocks noGrp="1"/>
          </p:cNvSpPr>
          <p:nvPr>
            <p:ph idx="1"/>
          </p:nvPr>
        </p:nvSpPr>
        <p:spPr>
          <a:xfrm>
            <a:off x="3887391" y="988832"/>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تحرير أنماط النص الرئيسي</a:t>
            </a:r>
          </a:p>
        </p:txBody>
      </p:sp>
      <p:sp>
        <p:nvSpPr>
          <p:cNvPr id="5" name="عنصر نائب للتاريخ 4"/>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549908011"/>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29841" y="457200"/>
            <a:ext cx="2949178" cy="1600200"/>
          </a:xfrm>
        </p:spPr>
        <p:txBody>
          <a:bodyPr anchor="b"/>
          <a:lstStyle>
            <a:lvl1pPr>
              <a:defRPr sz="3200"/>
            </a:lvl1pPr>
          </a:lstStyle>
          <a:p>
            <a:r>
              <a:rPr lang="ar-SA"/>
              <a:t>انقر لتحرير نمط العنوان الرئيسي</a:t>
            </a:r>
          </a:p>
        </p:txBody>
      </p:sp>
      <p:sp>
        <p:nvSpPr>
          <p:cNvPr id="3" name="عنصر نائب للصورة 2"/>
          <p:cNvSpPr>
            <a:spLocks noGrp="1"/>
          </p:cNvSpPr>
          <p:nvPr>
            <p:ph type="pic" idx="1"/>
          </p:nvPr>
        </p:nvSpPr>
        <p:spPr>
          <a:xfrm>
            <a:off x="3887391" y="988832"/>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تحرير أنماط النص الرئيسي</a:t>
            </a:r>
          </a:p>
        </p:txBody>
      </p:sp>
      <p:sp>
        <p:nvSpPr>
          <p:cNvPr id="5" name="عنصر نائب للتاريخ 4"/>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666877511"/>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عنوان العمودي 2"/>
          <p:cNvSpPr>
            <a:spLocks noGrp="1"/>
          </p:cNvSpPr>
          <p:nvPr>
            <p:ph type="body" orient="vert" idx="1"/>
          </p:nvPr>
        </p:nvSpPr>
        <p:spPr/>
        <p:txBody>
          <a:bodyPr vert="eaVert"/>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3011909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543676" y="365125"/>
            <a:ext cx="1971675" cy="5811838"/>
          </a:xfrm>
        </p:spPr>
        <p:txBody>
          <a:bodyPr vert="eaVert"/>
          <a:lstStyle/>
          <a:p>
            <a:r>
              <a:rPr lang="ar-SA"/>
              <a:t>انقر لتحرير نمط العنوان الرئيسي</a:t>
            </a:r>
          </a:p>
        </p:txBody>
      </p:sp>
      <p:sp>
        <p:nvSpPr>
          <p:cNvPr id="3" name="عنصر نائب للعنوان العمودي 2"/>
          <p:cNvSpPr>
            <a:spLocks noGrp="1"/>
          </p:cNvSpPr>
          <p:nvPr>
            <p:ph type="body" orient="vert" idx="1"/>
          </p:nvPr>
        </p:nvSpPr>
        <p:spPr>
          <a:xfrm>
            <a:off x="628652" y="365125"/>
            <a:ext cx="5800725" cy="5811838"/>
          </a:xfrm>
        </p:spPr>
        <p:txBody>
          <a:bodyPr vert="eaVert"/>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850900923"/>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1143000" y="1122363"/>
            <a:ext cx="6858000" cy="2387600"/>
          </a:xfrm>
        </p:spPr>
        <p:txBody>
          <a:bodyPr anchor="b"/>
          <a:lstStyle>
            <a:lvl1pPr algn="ctr">
              <a:defRPr sz="6000"/>
            </a:lvl1pPr>
          </a:lstStyle>
          <a:p>
            <a:r>
              <a:rPr lang="ar-SA"/>
              <a:t>انقر لتحرير نمط العنوان الرئيسي</a:t>
            </a:r>
          </a:p>
        </p:txBody>
      </p:sp>
      <p:sp>
        <p:nvSpPr>
          <p:cNvPr id="3" name="عنوان فرعي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الثانوي الرئيسي</a:t>
            </a:r>
          </a:p>
        </p:txBody>
      </p:sp>
      <p:sp>
        <p:nvSpPr>
          <p:cNvPr id="4" name="عنصر نائب للتاريخ 3"/>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588300950"/>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idx="1"/>
          </p:nvPr>
        </p:nvSpPr>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121183892"/>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623888" y="1711119"/>
            <a:ext cx="7886700" cy="2852737"/>
          </a:xfrm>
        </p:spPr>
        <p:txBody>
          <a:bodyPr anchor="b"/>
          <a:lstStyle>
            <a:lvl1pPr>
              <a:defRPr sz="6000"/>
            </a:lvl1pPr>
          </a:lstStyle>
          <a:p>
            <a:r>
              <a:rPr lang="ar-SA"/>
              <a:t>انقر لتحرير نمط العنوان الرئيسي</a:t>
            </a:r>
          </a:p>
        </p:txBody>
      </p:sp>
      <p:sp>
        <p:nvSpPr>
          <p:cNvPr id="3" name="عنصر نائب للنص 2"/>
          <p:cNvSpPr>
            <a:spLocks noGrp="1"/>
          </p:cNvSpPr>
          <p:nvPr>
            <p:ph type="body" idx="1"/>
          </p:nvPr>
        </p:nvSpPr>
        <p:spPr>
          <a:xfrm>
            <a:off x="623888" y="459084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تحرير أنماط النص الرئيسي</a:t>
            </a:r>
          </a:p>
        </p:txBody>
      </p:sp>
      <p:sp>
        <p:nvSpPr>
          <p:cNvPr id="4" name="عنصر نائب للتاريخ 3"/>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560408412"/>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sz="half" idx="1"/>
          </p:nvPr>
        </p:nvSpPr>
        <p:spPr>
          <a:xfrm>
            <a:off x="628650" y="1825625"/>
            <a:ext cx="3886200" cy="435133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4629150" y="1825625"/>
            <a:ext cx="3886200" cy="435133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493846225"/>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629841" y="365129"/>
            <a:ext cx="7886700" cy="1325563"/>
          </a:xfrm>
        </p:spPr>
        <p:txBody>
          <a:bodyPr/>
          <a:lstStyle/>
          <a:p>
            <a:r>
              <a:rPr lang="ar-SA"/>
              <a:t>انقر لتحرير نمط العنوان الرئيسي</a:t>
            </a:r>
          </a:p>
        </p:txBody>
      </p:sp>
      <p:sp>
        <p:nvSpPr>
          <p:cNvPr id="3" name="عنصر نائب للنص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تحرير أنماط النص الرئيسي</a:t>
            </a:r>
          </a:p>
        </p:txBody>
      </p:sp>
      <p:sp>
        <p:nvSpPr>
          <p:cNvPr id="4" name="عنصر نائب للمحتوى 3"/>
          <p:cNvSpPr>
            <a:spLocks noGrp="1"/>
          </p:cNvSpPr>
          <p:nvPr>
            <p:ph sz="half" idx="2"/>
          </p:nvPr>
        </p:nvSpPr>
        <p:spPr>
          <a:xfrm>
            <a:off x="629842" y="2505075"/>
            <a:ext cx="3868340" cy="368458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تحرير أنماط النص الرئيسي</a:t>
            </a:r>
          </a:p>
        </p:txBody>
      </p:sp>
      <p:sp>
        <p:nvSpPr>
          <p:cNvPr id="6" name="عنصر نائب للمحتوى 5"/>
          <p:cNvSpPr>
            <a:spLocks noGrp="1"/>
          </p:cNvSpPr>
          <p:nvPr>
            <p:ph sz="quarter" idx="4"/>
          </p:nvPr>
        </p:nvSpPr>
        <p:spPr>
          <a:xfrm>
            <a:off x="4629152" y="2505075"/>
            <a:ext cx="3887391" cy="368458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SA">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236925858"/>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تاريخ 2"/>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SA">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1893862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sz="half" idx="1"/>
          </p:nvPr>
        </p:nvSpPr>
        <p:spPr>
          <a:xfrm>
            <a:off x="628650" y="1825625"/>
            <a:ext cx="3886200" cy="435133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4629150" y="1825625"/>
            <a:ext cx="3886200" cy="435133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532150010"/>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SA">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898428014"/>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29841" y="457200"/>
            <a:ext cx="2949178" cy="1600200"/>
          </a:xfrm>
        </p:spPr>
        <p:txBody>
          <a:bodyPr anchor="b"/>
          <a:lstStyle>
            <a:lvl1pPr>
              <a:defRPr sz="3200"/>
            </a:lvl1pPr>
          </a:lstStyle>
          <a:p>
            <a:r>
              <a:rPr lang="ar-SA"/>
              <a:t>انقر لتحرير نمط العنوان الرئيسي</a:t>
            </a:r>
          </a:p>
        </p:txBody>
      </p:sp>
      <p:sp>
        <p:nvSpPr>
          <p:cNvPr id="3" name="عنصر نائب للمحتوى 2"/>
          <p:cNvSpPr>
            <a:spLocks noGrp="1"/>
          </p:cNvSpPr>
          <p:nvPr>
            <p:ph idx="1"/>
          </p:nvPr>
        </p:nvSpPr>
        <p:spPr>
          <a:xfrm>
            <a:off x="3887391" y="98880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تحرير أنماط النص الرئيسي</a:t>
            </a:r>
          </a:p>
        </p:txBody>
      </p:sp>
      <p:sp>
        <p:nvSpPr>
          <p:cNvPr id="5" name="عنصر نائب للتاريخ 4"/>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117237575"/>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29841" y="457200"/>
            <a:ext cx="2949178" cy="1600200"/>
          </a:xfrm>
        </p:spPr>
        <p:txBody>
          <a:bodyPr anchor="b"/>
          <a:lstStyle>
            <a:lvl1pPr>
              <a:defRPr sz="3200"/>
            </a:lvl1pPr>
          </a:lstStyle>
          <a:p>
            <a:r>
              <a:rPr lang="ar-SA"/>
              <a:t>انقر لتحرير نمط العنوان الرئيسي</a:t>
            </a:r>
          </a:p>
        </p:txBody>
      </p:sp>
      <p:sp>
        <p:nvSpPr>
          <p:cNvPr id="3" name="عنصر نائب للصورة 2"/>
          <p:cNvSpPr>
            <a:spLocks noGrp="1"/>
          </p:cNvSpPr>
          <p:nvPr>
            <p:ph type="pic" idx="1"/>
          </p:nvPr>
        </p:nvSpPr>
        <p:spPr>
          <a:xfrm>
            <a:off x="3887391" y="98880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تحرير أنماط النص الرئيسي</a:t>
            </a:r>
          </a:p>
        </p:txBody>
      </p:sp>
      <p:sp>
        <p:nvSpPr>
          <p:cNvPr id="5" name="عنصر نائب للتاريخ 4"/>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787316372"/>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عنوان العمودي 2"/>
          <p:cNvSpPr>
            <a:spLocks noGrp="1"/>
          </p:cNvSpPr>
          <p:nvPr>
            <p:ph type="body" orient="vert" idx="1"/>
          </p:nvPr>
        </p:nvSpPr>
        <p:spPr/>
        <p:txBody>
          <a:bodyPr vert="eaVert"/>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751738105"/>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543676" y="365125"/>
            <a:ext cx="1971675" cy="5811838"/>
          </a:xfrm>
        </p:spPr>
        <p:txBody>
          <a:bodyPr vert="eaVert"/>
          <a:lstStyle/>
          <a:p>
            <a:r>
              <a:rPr lang="ar-SA"/>
              <a:t>انقر لتحرير نمط العنوان الرئيسي</a:t>
            </a:r>
          </a:p>
        </p:txBody>
      </p:sp>
      <p:sp>
        <p:nvSpPr>
          <p:cNvPr id="3" name="عنصر نائب للعنوان العمودي 2"/>
          <p:cNvSpPr>
            <a:spLocks noGrp="1"/>
          </p:cNvSpPr>
          <p:nvPr>
            <p:ph type="body" orient="vert" idx="1"/>
          </p:nvPr>
        </p:nvSpPr>
        <p:spPr>
          <a:xfrm>
            <a:off x="628652" y="365125"/>
            <a:ext cx="5800725" cy="5811838"/>
          </a:xfrm>
        </p:spPr>
        <p:txBody>
          <a:bodyPr vert="eaVert"/>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723154161"/>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1143000" y="1122363"/>
            <a:ext cx="6858000" cy="2387600"/>
          </a:xfrm>
        </p:spPr>
        <p:txBody>
          <a:bodyPr anchor="b"/>
          <a:lstStyle>
            <a:lvl1pPr algn="ctr">
              <a:defRPr sz="6000"/>
            </a:lvl1pPr>
          </a:lstStyle>
          <a:p>
            <a:r>
              <a:rPr lang="ar-SA"/>
              <a:t>انقر لتحرير نمط العنوان الرئيسي</a:t>
            </a:r>
          </a:p>
        </p:txBody>
      </p:sp>
      <p:sp>
        <p:nvSpPr>
          <p:cNvPr id="3" name="عنوان فرعي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الثانوي الرئيسي</a:t>
            </a:r>
          </a:p>
        </p:txBody>
      </p:sp>
      <p:sp>
        <p:nvSpPr>
          <p:cNvPr id="4" name="عنصر نائب للتاريخ 3"/>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07794198"/>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idx="1"/>
          </p:nvPr>
        </p:nvSpPr>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577698045"/>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623888" y="1711091"/>
            <a:ext cx="7886700" cy="2852737"/>
          </a:xfrm>
        </p:spPr>
        <p:txBody>
          <a:bodyPr anchor="b"/>
          <a:lstStyle>
            <a:lvl1pPr>
              <a:defRPr sz="6000"/>
            </a:lvl1pPr>
          </a:lstStyle>
          <a:p>
            <a:r>
              <a:rPr lang="ar-SA"/>
              <a:t>انقر لتحرير نمط العنوان الرئيسي</a:t>
            </a:r>
          </a:p>
        </p:txBody>
      </p:sp>
      <p:sp>
        <p:nvSpPr>
          <p:cNvPr id="3" name="عنصر نائب للنص 2"/>
          <p:cNvSpPr>
            <a:spLocks noGrp="1"/>
          </p:cNvSpPr>
          <p:nvPr>
            <p:ph type="body" idx="1"/>
          </p:nvPr>
        </p:nvSpPr>
        <p:spPr>
          <a:xfrm>
            <a:off x="623888" y="4590816"/>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تحرير أنماط النص الرئيسي</a:t>
            </a:r>
          </a:p>
        </p:txBody>
      </p:sp>
      <p:sp>
        <p:nvSpPr>
          <p:cNvPr id="4" name="عنصر نائب للتاريخ 3"/>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906611227"/>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sz="half" idx="1"/>
          </p:nvPr>
        </p:nvSpPr>
        <p:spPr>
          <a:xfrm>
            <a:off x="628650" y="1825625"/>
            <a:ext cx="3886200" cy="435133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4629150" y="1825625"/>
            <a:ext cx="3886200" cy="435133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12829609"/>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629841" y="365129"/>
            <a:ext cx="7886700" cy="1325563"/>
          </a:xfrm>
        </p:spPr>
        <p:txBody>
          <a:bodyPr/>
          <a:lstStyle/>
          <a:p>
            <a:r>
              <a:rPr lang="ar-SA"/>
              <a:t>انقر لتحرير نمط العنوان الرئيسي</a:t>
            </a:r>
          </a:p>
        </p:txBody>
      </p:sp>
      <p:sp>
        <p:nvSpPr>
          <p:cNvPr id="3" name="عنصر نائب للنص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تحرير أنماط النص الرئيسي</a:t>
            </a:r>
          </a:p>
        </p:txBody>
      </p:sp>
      <p:sp>
        <p:nvSpPr>
          <p:cNvPr id="4" name="عنصر نائب للمحتوى 3"/>
          <p:cNvSpPr>
            <a:spLocks noGrp="1"/>
          </p:cNvSpPr>
          <p:nvPr>
            <p:ph sz="half" idx="2"/>
          </p:nvPr>
        </p:nvSpPr>
        <p:spPr>
          <a:xfrm>
            <a:off x="629842" y="2505075"/>
            <a:ext cx="3868340" cy="368458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تحرير أنماط النص الرئيسي</a:t>
            </a:r>
          </a:p>
        </p:txBody>
      </p:sp>
      <p:sp>
        <p:nvSpPr>
          <p:cNvPr id="6" name="عنصر نائب للمحتوى 5"/>
          <p:cNvSpPr>
            <a:spLocks noGrp="1"/>
          </p:cNvSpPr>
          <p:nvPr>
            <p:ph sz="quarter" idx="4"/>
          </p:nvPr>
        </p:nvSpPr>
        <p:spPr>
          <a:xfrm>
            <a:off x="4629152" y="2505075"/>
            <a:ext cx="3887391" cy="368458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SA">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4095425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629841" y="365129"/>
            <a:ext cx="7886700" cy="1325563"/>
          </a:xfrm>
        </p:spPr>
        <p:txBody>
          <a:bodyPr/>
          <a:lstStyle/>
          <a:p>
            <a:r>
              <a:rPr lang="ar-SA"/>
              <a:t>انقر لتحرير نمط العنوان الرئيسي</a:t>
            </a:r>
          </a:p>
        </p:txBody>
      </p:sp>
      <p:sp>
        <p:nvSpPr>
          <p:cNvPr id="3" name="عنصر نائب للنص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تحرير أنماط النص الرئيسي</a:t>
            </a:r>
          </a:p>
        </p:txBody>
      </p:sp>
      <p:sp>
        <p:nvSpPr>
          <p:cNvPr id="4" name="عنصر نائب للمحتوى 3"/>
          <p:cNvSpPr>
            <a:spLocks noGrp="1"/>
          </p:cNvSpPr>
          <p:nvPr>
            <p:ph sz="half" idx="2"/>
          </p:nvPr>
        </p:nvSpPr>
        <p:spPr>
          <a:xfrm>
            <a:off x="629842" y="2505075"/>
            <a:ext cx="3868340" cy="368458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تحرير أنماط النص الرئيسي</a:t>
            </a:r>
          </a:p>
        </p:txBody>
      </p:sp>
      <p:sp>
        <p:nvSpPr>
          <p:cNvPr id="6" name="عنصر نائب للمحتوى 5"/>
          <p:cNvSpPr>
            <a:spLocks noGrp="1"/>
          </p:cNvSpPr>
          <p:nvPr>
            <p:ph sz="quarter" idx="4"/>
          </p:nvPr>
        </p:nvSpPr>
        <p:spPr>
          <a:xfrm>
            <a:off x="4629152" y="2505075"/>
            <a:ext cx="3887391" cy="368458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SA">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698827987"/>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تاريخ 2"/>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SA">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479317738"/>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SA">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194417506"/>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29841" y="457200"/>
            <a:ext cx="2949178" cy="1600200"/>
          </a:xfrm>
        </p:spPr>
        <p:txBody>
          <a:bodyPr anchor="b"/>
          <a:lstStyle>
            <a:lvl1pPr>
              <a:defRPr sz="3200"/>
            </a:lvl1pPr>
          </a:lstStyle>
          <a:p>
            <a:r>
              <a:rPr lang="ar-SA"/>
              <a:t>انقر لتحرير نمط العنوان الرئيسي</a:t>
            </a:r>
          </a:p>
        </p:txBody>
      </p:sp>
      <p:sp>
        <p:nvSpPr>
          <p:cNvPr id="3" name="عنصر نائب للمحتوى 2"/>
          <p:cNvSpPr>
            <a:spLocks noGrp="1"/>
          </p:cNvSpPr>
          <p:nvPr>
            <p:ph idx="1"/>
          </p:nvPr>
        </p:nvSpPr>
        <p:spPr>
          <a:xfrm>
            <a:off x="3887391" y="98877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تحرير أنماط النص الرئيسي</a:t>
            </a:r>
          </a:p>
        </p:txBody>
      </p:sp>
      <p:sp>
        <p:nvSpPr>
          <p:cNvPr id="5" name="عنصر نائب للتاريخ 4"/>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947291588"/>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29841" y="457200"/>
            <a:ext cx="2949178" cy="1600200"/>
          </a:xfrm>
        </p:spPr>
        <p:txBody>
          <a:bodyPr anchor="b"/>
          <a:lstStyle>
            <a:lvl1pPr>
              <a:defRPr sz="3200"/>
            </a:lvl1pPr>
          </a:lstStyle>
          <a:p>
            <a:r>
              <a:rPr lang="ar-SA"/>
              <a:t>انقر لتحرير نمط العنوان الرئيسي</a:t>
            </a:r>
          </a:p>
        </p:txBody>
      </p:sp>
      <p:sp>
        <p:nvSpPr>
          <p:cNvPr id="3" name="عنصر نائب للصورة 2"/>
          <p:cNvSpPr>
            <a:spLocks noGrp="1"/>
          </p:cNvSpPr>
          <p:nvPr>
            <p:ph type="pic" idx="1"/>
          </p:nvPr>
        </p:nvSpPr>
        <p:spPr>
          <a:xfrm>
            <a:off x="3887391" y="988778"/>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تحرير أنماط النص الرئيسي</a:t>
            </a:r>
          </a:p>
        </p:txBody>
      </p:sp>
      <p:sp>
        <p:nvSpPr>
          <p:cNvPr id="5" name="عنصر نائب للتاريخ 4"/>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00373223"/>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عنوان العمودي 2"/>
          <p:cNvSpPr>
            <a:spLocks noGrp="1"/>
          </p:cNvSpPr>
          <p:nvPr>
            <p:ph type="body" orient="vert" idx="1"/>
          </p:nvPr>
        </p:nvSpPr>
        <p:spPr/>
        <p:txBody>
          <a:bodyPr vert="eaVert"/>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603331735"/>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543676" y="365125"/>
            <a:ext cx="1971675" cy="5811838"/>
          </a:xfrm>
        </p:spPr>
        <p:txBody>
          <a:bodyPr vert="eaVert"/>
          <a:lstStyle/>
          <a:p>
            <a:r>
              <a:rPr lang="ar-SA"/>
              <a:t>انقر لتحرير نمط العنوان الرئيسي</a:t>
            </a:r>
          </a:p>
        </p:txBody>
      </p:sp>
      <p:sp>
        <p:nvSpPr>
          <p:cNvPr id="3" name="عنصر نائب للعنوان العمودي 2"/>
          <p:cNvSpPr>
            <a:spLocks noGrp="1"/>
          </p:cNvSpPr>
          <p:nvPr>
            <p:ph type="body" orient="vert" idx="1"/>
          </p:nvPr>
        </p:nvSpPr>
        <p:spPr>
          <a:xfrm>
            <a:off x="628652" y="365125"/>
            <a:ext cx="5800725" cy="5811838"/>
          </a:xfrm>
        </p:spPr>
        <p:txBody>
          <a:bodyPr vert="eaVert"/>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764478277"/>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1143000" y="1122363"/>
            <a:ext cx="6858000" cy="2387600"/>
          </a:xfrm>
        </p:spPr>
        <p:txBody>
          <a:bodyPr anchor="b"/>
          <a:lstStyle>
            <a:lvl1pPr algn="ctr">
              <a:defRPr sz="6000"/>
            </a:lvl1pPr>
          </a:lstStyle>
          <a:p>
            <a:r>
              <a:rPr lang="ar-SA"/>
              <a:t>انقر لتحرير نمط العنوان الرئيسي</a:t>
            </a:r>
          </a:p>
        </p:txBody>
      </p:sp>
      <p:sp>
        <p:nvSpPr>
          <p:cNvPr id="3" name="عنوان فرعي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الثانوي الرئيسي</a:t>
            </a:r>
          </a:p>
        </p:txBody>
      </p:sp>
      <p:sp>
        <p:nvSpPr>
          <p:cNvPr id="4" name="عنصر نائب للتاريخ 3"/>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122679084"/>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idx="1"/>
          </p:nvPr>
        </p:nvSpPr>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582405329"/>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623888" y="1711061"/>
            <a:ext cx="7886700" cy="2852737"/>
          </a:xfrm>
        </p:spPr>
        <p:txBody>
          <a:bodyPr anchor="b"/>
          <a:lstStyle>
            <a:lvl1pPr>
              <a:defRPr sz="6000"/>
            </a:lvl1pPr>
          </a:lstStyle>
          <a:p>
            <a:r>
              <a:rPr lang="ar-SA"/>
              <a:t>انقر لتحرير نمط العنوان الرئيسي</a:t>
            </a:r>
          </a:p>
        </p:txBody>
      </p:sp>
      <p:sp>
        <p:nvSpPr>
          <p:cNvPr id="3" name="عنصر نائب للنص 2"/>
          <p:cNvSpPr>
            <a:spLocks noGrp="1"/>
          </p:cNvSpPr>
          <p:nvPr>
            <p:ph type="body" idx="1"/>
          </p:nvPr>
        </p:nvSpPr>
        <p:spPr>
          <a:xfrm>
            <a:off x="623888" y="4590786"/>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تحرير أنماط النص الرئيسي</a:t>
            </a:r>
          </a:p>
        </p:txBody>
      </p:sp>
      <p:sp>
        <p:nvSpPr>
          <p:cNvPr id="4" name="عنصر نائب للتاريخ 3"/>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44810535"/>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sz="half" idx="1"/>
          </p:nvPr>
        </p:nvSpPr>
        <p:spPr>
          <a:xfrm>
            <a:off x="628650" y="1825625"/>
            <a:ext cx="3886200" cy="435133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4629150" y="1825625"/>
            <a:ext cx="3886200" cy="435133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1285620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تاريخ 2"/>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SA">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834732720"/>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629841" y="365129"/>
            <a:ext cx="7886700" cy="1325563"/>
          </a:xfrm>
        </p:spPr>
        <p:txBody>
          <a:bodyPr/>
          <a:lstStyle/>
          <a:p>
            <a:r>
              <a:rPr lang="ar-SA"/>
              <a:t>انقر لتحرير نمط العنوان الرئيسي</a:t>
            </a:r>
          </a:p>
        </p:txBody>
      </p:sp>
      <p:sp>
        <p:nvSpPr>
          <p:cNvPr id="3" name="عنصر نائب للنص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تحرير أنماط النص الرئيسي</a:t>
            </a:r>
          </a:p>
        </p:txBody>
      </p:sp>
      <p:sp>
        <p:nvSpPr>
          <p:cNvPr id="4" name="عنصر نائب للمحتوى 3"/>
          <p:cNvSpPr>
            <a:spLocks noGrp="1"/>
          </p:cNvSpPr>
          <p:nvPr>
            <p:ph sz="half" idx="2"/>
          </p:nvPr>
        </p:nvSpPr>
        <p:spPr>
          <a:xfrm>
            <a:off x="629842" y="2505075"/>
            <a:ext cx="3868340" cy="368458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تحرير أنماط النص الرئيسي</a:t>
            </a:r>
          </a:p>
        </p:txBody>
      </p:sp>
      <p:sp>
        <p:nvSpPr>
          <p:cNvPr id="6" name="عنصر نائب للمحتوى 5"/>
          <p:cNvSpPr>
            <a:spLocks noGrp="1"/>
          </p:cNvSpPr>
          <p:nvPr>
            <p:ph sz="quarter" idx="4"/>
          </p:nvPr>
        </p:nvSpPr>
        <p:spPr>
          <a:xfrm>
            <a:off x="4629152" y="2505075"/>
            <a:ext cx="3887391" cy="368458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SA">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399714087"/>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تاريخ 2"/>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SA">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094341283"/>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SA">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87997743"/>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29841" y="457200"/>
            <a:ext cx="2949178" cy="1600200"/>
          </a:xfrm>
        </p:spPr>
        <p:txBody>
          <a:bodyPr anchor="b"/>
          <a:lstStyle>
            <a:lvl1pPr>
              <a:defRPr sz="3200"/>
            </a:lvl1pPr>
          </a:lstStyle>
          <a:p>
            <a:r>
              <a:rPr lang="ar-SA"/>
              <a:t>انقر لتحرير نمط العنوان الرئيسي</a:t>
            </a:r>
          </a:p>
        </p:txBody>
      </p:sp>
      <p:sp>
        <p:nvSpPr>
          <p:cNvPr id="3" name="عنصر نائب للمحتوى 2"/>
          <p:cNvSpPr>
            <a:spLocks noGrp="1"/>
          </p:cNvSpPr>
          <p:nvPr>
            <p:ph idx="1"/>
          </p:nvPr>
        </p:nvSpPr>
        <p:spPr>
          <a:xfrm>
            <a:off x="3887391" y="98874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تحرير أنماط النص الرئيسي</a:t>
            </a:r>
          </a:p>
        </p:txBody>
      </p:sp>
      <p:sp>
        <p:nvSpPr>
          <p:cNvPr id="5" name="عنصر نائب للتاريخ 4"/>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9810246"/>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29841" y="457200"/>
            <a:ext cx="2949178" cy="1600200"/>
          </a:xfrm>
        </p:spPr>
        <p:txBody>
          <a:bodyPr anchor="b"/>
          <a:lstStyle>
            <a:lvl1pPr>
              <a:defRPr sz="3200"/>
            </a:lvl1pPr>
          </a:lstStyle>
          <a:p>
            <a:r>
              <a:rPr lang="ar-SA"/>
              <a:t>انقر لتحرير نمط العنوان الرئيسي</a:t>
            </a:r>
          </a:p>
        </p:txBody>
      </p:sp>
      <p:sp>
        <p:nvSpPr>
          <p:cNvPr id="3" name="عنصر نائب للصورة 2"/>
          <p:cNvSpPr>
            <a:spLocks noGrp="1"/>
          </p:cNvSpPr>
          <p:nvPr>
            <p:ph type="pic" idx="1"/>
          </p:nvPr>
        </p:nvSpPr>
        <p:spPr>
          <a:xfrm>
            <a:off x="3887391" y="988748"/>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تحرير أنماط النص الرئيسي</a:t>
            </a:r>
          </a:p>
        </p:txBody>
      </p:sp>
      <p:sp>
        <p:nvSpPr>
          <p:cNvPr id="5" name="عنصر نائب للتاريخ 4"/>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219076124"/>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عنوان العمودي 2"/>
          <p:cNvSpPr>
            <a:spLocks noGrp="1"/>
          </p:cNvSpPr>
          <p:nvPr>
            <p:ph type="body" orient="vert" idx="1"/>
          </p:nvPr>
        </p:nvSpPr>
        <p:spPr/>
        <p:txBody>
          <a:bodyPr vert="eaVert"/>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862466725"/>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543676" y="365125"/>
            <a:ext cx="1971675" cy="5811838"/>
          </a:xfrm>
        </p:spPr>
        <p:txBody>
          <a:bodyPr vert="eaVert"/>
          <a:lstStyle/>
          <a:p>
            <a:r>
              <a:rPr lang="ar-SA"/>
              <a:t>انقر لتحرير نمط العنوان الرئيسي</a:t>
            </a:r>
          </a:p>
        </p:txBody>
      </p:sp>
      <p:sp>
        <p:nvSpPr>
          <p:cNvPr id="3" name="عنصر نائب للعنوان العمودي 2"/>
          <p:cNvSpPr>
            <a:spLocks noGrp="1"/>
          </p:cNvSpPr>
          <p:nvPr>
            <p:ph type="body" orient="vert" idx="1"/>
          </p:nvPr>
        </p:nvSpPr>
        <p:spPr>
          <a:xfrm>
            <a:off x="628652" y="365125"/>
            <a:ext cx="5800725" cy="5811838"/>
          </a:xfrm>
        </p:spPr>
        <p:txBody>
          <a:bodyPr vert="eaVert"/>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187682607"/>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1143000" y="1122363"/>
            <a:ext cx="6858000" cy="2387600"/>
          </a:xfrm>
        </p:spPr>
        <p:txBody>
          <a:bodyPr anchor="b"/>
          <a:lstStyle>
            <a:lvl1pPr algn="ctr">
              <a:defRPr sz="6000"/>
            </a:lvl1pPr>
          </a:lstStyle>
          <a:p>
            <a:r>
              <a:rPr lang="ar-SA"/>
              <a:t>انقر لتحرير نمط العنوان الرئيسي</a:t>
            </a:r>
          </a:p>
        </p:txBody>
      </p:sp>
      <p:sp>
        <p:nvSpPr>
          <p:cNvPr id="3" name="عنوان فرعي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الثانوي الرئيسي</a:t>
            </a:r>
          </a:p>
        </p:txBody>
      </p:sp>
      <p:sp>
        <p:nvSpPr>
          <p:cNvPr id="4" name="عنصر نائب للتاريخ 3"/>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245566130"/>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idx="1"/>
          </p:nvPr>
        </p:nvSpPr>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741404111"/>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623888" y="1711029"/>
            <a:ext cx="7886700" cy="2852737"/>
          </a:xfrm>
        </p:spPr>
        <p:txBody>
          <a:bodyPr anchor="b"/>
          <a:lstStyle>
            <a:lvl1pPr>
              <a:defRPr sz="6000"/>
            </a:lvl1pPr>
          </a:lstStyle>
          <a:p>
            <a:r>
              <a:rPr lang="ar-SA"/>
              <a:t>انقر لتحرير نمط العنوان الرئيسي</a:t>
            </a:r>
          </a:p>
        </p:txBody>
      </p:sp>
      <p:sp>
        <p:nvSpPr>
          <p:cNvPr id="3" name="عنصر نائب للنص 2"/>
          <p:cNvSpPr>
            <a:spLocks noGrp="1"/>
          </p:cNvSpPr>
          <p:nvPr>
            <p:ph type="body" idx="1"/>
          </p:nvPr>
        </p:nvSpPr>
        <p:spPr>
          <a:xfrm>
            <a:off x="623888" y="459075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تحرير أنماط النص الرئيسي</a:t>
            </a:r>
          </a:p>
        </p:txBody>
      </p:sp>
      <p:sp>
        <p:nvSpPr>
          <p:cNvPr id="4" name="عنصر نائب للتاريخ 3"/>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4471727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SA">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006561340"/>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sz="half" idx="1"/>
          </p:nvPr>
        </p:nvSpPr>
        <p:spPr>
          <a:xfrm>
            <a:off x="628650" y="1825625"/>
            <a:ext cx="3886200" cy="435133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4629150" y="1825625"/>
            <a:ext cx="3886200" cy="435133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228437992"/>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629841" y="365129"/>
            <a:ext cx="7886700" cy="1325563"/>
          </a:xfrm>
        </p:spPr>
        <p:txBody>
          <a:bodyPr/>
          <a:lstStyle/>
          <a:p>
            <a:r>
              <a:rPr lang="ar-SA"/>
              <a:t>انقر لتحرير نمط العنوان الرئيسي</a:t>
            </a:r>
          </a:p>
        </p:txBody>
      </p:sp>
      <p:sp>
        <p:nvSpPr>
          <p:cNvPr id="3" name="عنصر نائب للنص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تحرير أنماط النص الرئيسي</a:t>
            </a:r>
          </a:p>
        </p:txBody>
      </p:sp>
      <p:sp>
        <p:nvSpPr>
          <p:cNvPr id="4" name="عنصر نائب للمحتوى 3"/>
          <p:cNvSpPr>
            <a:spLocks noGrp="1"/>
          </p:cNvSpPr>
          <p:nvPr>
            <p:ph sz="half" idx="2"/>
          </p:nvPr>
        </p:nvSpPr>
        <p:spPr>
          <a:xfrm>
            <a:off x="629842" y="2505075"/>
            <a:ext cx="3868340" cy="368458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تحرير أنماط النص الرئيسي</a:t>
            </a:r>
          </a:p>
        </p:txBody>
      </p:sp>
      <p:sp>
        <p:nvSpPr>
          <p:cNvPr id="6" name="عنصر نائب للمحتوى 5"/>
          <p:cNvSpPr>
            <a:spLocks noGrp="1"/>
          </p:cNvSpPr>
          <p:nvPr>
            <p:ph sz="quarter" idx="4"/>
          </p:nvPr>
        </p:nvSpPr>
        <p:spPr>
          <a:xfrm>
            <a:off x="4629152" y="2505075"/>
            <a:ext cx="3887391" cy="368458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SA">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156754784"/>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تاريخ 2"/>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SA">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499034592"/>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SA">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227969043"/>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29841" y="457200"/>
            <a:ext cx="2949178" cy="1600200"/>
          </a:xfrm>
        </p:spPr>
        <p:txBody>
          <a:bodyPr anchor="b"/>
          <a:lstStyle>
            <a:lvl1pPr>
              <a:defRPr sz="3200"/>
            </a:lvl1pPr>
          </a:lstStyle>
          <a:p>
            <a:r>
              <a:rPr lang="ar-SA"/>
              <a:t>انقر لتحرير نمط العنوان الرئيسي</a:t>
            </a:r>
          </a:p>
        </p:txBody>
      </p:sp>
      <p:sp>
        <p:nvSpPr>
          <p:cNvPr id="3" name="عنصر نائب للمحتوى 2"/>
          <p:cNvSpPr>
            <a:spLocks noGrp="1"/>
          </p:cNvSpPr>
          <p:nvPr>
            <p:ph idx="1"/>
          </p:nvPr>
        </p:nvSpPr>
        <p:spPr>
          <a:xfrm>
            <a:off x="3887391" y="98871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تحرير أنماط النص الرئيسي</a:t>
            </a:r>
          </a:p>
        </p:txBody>
      </p:sp>
      <p:sp>
        <p:nvSpPr>
          <p:cNvPr id="5" name="عنصر نائب للتاريخ 4"/>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461228517"/>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29841" y="457200"/>
            <a:ext cx="2949178" cy="1600200"/>
          </a:xfrm>
        </p:spPr>
        <p:txBody>
          <a:bodyPr anchor="b"/>
          <a:lstStyle>
            <a:lvl1pPr>
              <a:defRPr sz="3200"/>
            </a:lvl1pPr>
          </a:lstStyle>
          <a:p>
            <a:r>
              <a:rPr lang="ar-SA"/>
              <a:t>انقر لتحرير نمط العنوان الرئيسي</a:t>
            </a:r>
          </a:p>
        </p:txBody>
      </p:sp>
      <p:sp>
        <p:nvSpPr>
          <p:cNvPr id="3" name="عنصر نائب للصورة 2"/>
          <p:cNvSpPr>
            <a:spLocks noGrp="1"/>
          </p:cNvSpPr>
          <p:nvPr>
            <p:ph type="pic" idx="1"/>
          </p:nvPr>
        </p:nvSpPr>
        <p:spPr>
          <a:xfrm>
            <a:off x="3887391" y="98871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تحرير أنماط النص الرئيسي</a:t>
            </a:r>
          </a:p>
        </p:txBody>
      </p:sp>
      <p:sp>
        <p:nvSpPr>
          <p:cNvPr id="5" name="عنصر نائب للتاريخ 4"/>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055276427"/>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عنوان العمودي 2"/>
          <p:cNvSpPr>
            <a:spLocks noGrp="1"/>
          </p:cNvSpPr>
          <p:nvPr>
            <p:ph type="body" orient="vert" idx="1"/>
          </p:nvPr>
        </p:nvSpPr>
        <p:spPr/>
        <p:txBody>
          <a:bodyPr vert="eaVert"/>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790437457"/>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543676" y="365125"/>
            <a:ext cx="1971675" cy="5811838"/>
          </a:xfrm>
        </p:spPr>
        <p:txBody>
          <a:bodyPr vert="eaVert"/>
          <a:lstStyle/>
          <a:p>
            <a:r>
              <a:rPr lang="ar-SA"/>
              <a:t>انقر لتحرير نمط العنوان الرئيسي</a:t>
            </a:r>
          </a:p>
        </p:txBody>
      </p:sp>
      <p:sp>
        <p:nvSpPr>
          <p:cNvPr id="3" name="عنصر نائب للعنوان العمودي 2"/>
          <p:cNvSpPr>
            <a:spLocks noGrp="1"/>
          </p:cNvSpPr>
          <p:nvPr>
            <p:ph type="body" orient="vert" idx="1"/>
          </p:nvPr>
        </p:nvSpPr>
        <p:spPr>
          <a:xfrm>
            <a:off x="628652" y="365125"/>
            <a:ext cx="5800725" cy="5811838"/>
          </a:xfrm>
        </p:spPr>
        <p:txBody>
          <a:bodyPr vert="eaVert"/>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977081512"/>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1143000" y="1122363"/>
            <a:ext cx="6858000" cy="2387600"/>
          </a:xfrm>
        </p:spPr>
        <p:txBody>
          <a:bodyPr anchor="b"/>
          <a:lstStyle>
            <a:lvl1pPr algn="ctr">
              <a:defRPr sz="6000"/>
            </a:lvl1pPr>
          </a:lstStyle>
          <a:p>
            <a:r>
              <a:rPr lang="ar-SA"/>
              <a:t>انقر لتحرير نمط العنوان الرئيسي</a:t>
            </a:r>
          </a:p>
        </p:txBody>
      </p:sp>
      <p:sp>
        <p:nvSpPr>
          <p:cNvPr id="3" name="عنوان فرعي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الثانوي الرئيسي</a:t>
            </a:r>
          </a:p>
        </p:txBody>
      </p:sp>
      <p:sp>
        <p:nvSpPr>
          <p:cNvPr id="4" name="عنصر نائب للتاريخ 3"/>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579321304"/>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idx="1"/>
          </p:nvPr>
        </p:nvSpPr>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8150348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29841" y="457200"/>
            <a:ext cx="2949178" cy="1600200"/>
          </a:xfrm>
        </p:spPr>
        <p:txBody>
          <a:bodyPr anchor="b"/>
          <a:lstStyle>
            <a:lvl1pPr>
              <a:defRPr sz="3200"/>
            </a:lvl1pPr>
          </a:lstStyle>
          <a:p>
            <a:r>
              <a:rPr lang="ar-SA"/>
              <a:t>انقر لتحرير نمط العنوان الرئيسي</a:t>
            </a:r>
          </a:p>
        </p:txBody>
      </p:sp>
      <p:sp>
        <p:nvSpPr>
          <p:cNvPr id="3" name="عنصر نائب للمحتوى 2"/>
          <p:cNvSpPr>
            <a:spLocks noGrp="1"/>
          </p:cNvSpPr>
          <p:nvPr>
            <p:ph idx="1"/>
          </p:nvPr>
        </p:nvSpPr>
        <p:spPr>
          <a:xfrm>
            <a:off x="3887391" y="98898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تحرير أنماط النص الرئيسي</a:t>
            </a:r>
          </a:p>
        </p:txBody>
      </p:sp>
      <p:sp>
        <p:nvSpPr>
          <p:cNvPr id="5" name="عنصر نائب للتاريخ 4"/>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678953436"/>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623888" y="1710995"/>
            <a:ext cx="7886700" cy="2852737"/>
          </a:xfrm>
        </p:spPr>
        <p:txBody>
          <a:bodyPr anchor="b"/>
          <a:lstStyle>
            <a:lvl1pPr>
              <a:defRPr sz="6000"/>
            </a:lvl1pPr>
          </a:lstStyle>
          <a:p>
            <a:r>
              <a:rPr lang="ar-SA"/>
              <a:t>انقر لتحرير نمط العنوان الرئيسي</a:t>
            </a:r>
          </a:p>
        </p:txBody>
      </p:sp>
      <p:sp>
        <p:nvSpPr>
          <p:cNvPr id="3" name="عنصر نائب للنص 2"/>
          <p:cNvSpPr>
            <a:spLocks noGrp="1"/>
          </p:cNvSpPr>
          <p:nvPr>
            <p:ph type="body" idx="1"/>
          </p:nvPr>
        </p:nvSpPr>
        <p:spPr>
          <a:xfrm>
            <a:off x="623888" y="4590720"/>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تحرير أنماط النص الرئيسي</a:t>
            </a:r>
          </a:p>
        </p:txBody>
      </p:sp>
      <p:sp>
        <p:nvSpPr>
          <p:cNvPr id="4" name="عنصر نائب للتاريخ 3"/>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117854629"/>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sz="half" idx="1"/>
          </p:nvPr>
        </p:nvSpPr>
        <p:spPr>
          <a:xfrm>
            <a:off x="628650" y="1825625"/>
            <a:ext cx="3886200" cy="435133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4629150" y="1825625"/>
            <a:ext cx="3886200" cy="435133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530641035"/>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629841" y="365129"/>
            <a:ext cx="7886700" cy="1325563"/>
          </a:xfrm>
        </p:spPr>
        <p:txBody>
          <a:bodyPr/>
          <a:lstStyle/>
          <a:p>
            <a:r>
              <a:rPr lang="ar-SA"/>
              <a:t>انقر لتحرير نمط العنوان الرئيسي</a:t>
            </a:r>
          </a:p>
        </p:txBody>
      </p:sp>
      <p:sp>
        <p:nvSpPr>
          <p:cNvPr id="3" name="عنصر نائب للنص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تحرير أنماط النص الرئيسي</a:t>
            </a:r>
          </a:p>
        </p:txBody>
      </p:sp>
      <p:sp>
        <p:nvSpPr>
          <p:cNvPr id="4" name="عنصر نائب للمحتوى 3"/>
          <p:cNvSpPr>
            <a:spLocks noGrp="1"/>
          </p:cNvSpPr>
          <p:nvPr>
            <p:ph sz="half" idx="2"/>
          </p:nvPr>
        </p:nvSpPr>
        <p:spPr>
          <a:xfrm>
            <a:off x="629842" y="2505075"/>
            <a:ext cx="3868340" cy="368458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تحرير أنماط النص الرئيسي</a:t>
            </a:r>
          </a:p>
        </p:txBody>
      </p:sp>
      <p:sp>
        <p:nvSpPr>
          <p:cNvPr id="6" name="عنصر نائب للمحتوى 5"/>
          <p:cNvSpPr>
            <a:spLocks noGrp="1"/>
          </p:cNvSpPr>
          <p:nvPr>
            <p:ph sz="quarter" idx="4"/>
          </p:nvPr>
        </p:nvSpPr>
        <p:spPr>
          <a:xfrm>
            <a:off x="4629152" y="2505075"/>
            <a:ext cx="3887391" cy="368458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SA">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260615383"/>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تاريخ 2"/>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SA">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475395874"/>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SA">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912943217"/>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29841" y="457200"/>
            <a:ext cx="2949178" cy="1600200"/>
          </a:xfrm>
        </p:spPr>
        <p:txBody>
          <a:bodyPr anchor="b"/>
          <a:lstStyle>
            <a:lvl1pPr>
              <a:defRPr sz="3200"/>
            </a:lvl1pPr>
          </a:lstStyle>
          <a:p>
            <a:r>
              <a:rPr lang="ar-SA"/>
              <a:t>انقر لتحرير نمط العنوان الرئيسي</a:t>
            </a:r>
          </a:p>
        </p:txBody>
      </p:sp>
      <p:sp>
        <p:nvSpPr>
          <p:cNvPr id="3" name="عنصر نائب للمحتوى 2"/>
          <p:cNvSpPr>
            <a:spLocks noGrp="1"/>
          </p:cNvSpPr>
          <p:nvPr>
            <p:ph idx="1"/>
          </p:nvPr>
        </p:nvSpPr>
        <p:spPr>
          <a:xfrm>
            <a:off x="3887391" y="988682"/>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تحرير أنماط النص الرئيسي</a:t>
            </a:r>
          </a:p>
        </p:txBody>
      </p:sp>
      <p:sp>
        <p:nvSpPr>
          <p:cNvPr id="5" name="عنصر نائب للتاريخ 4"/>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921759503"/>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29841" y="457200"/>
            <a:ext cx="2949178" cy="1600200"/>
          </a:xfrm>
        </p:spPr>
        <p:txBody>
          <a:bodyPr anchor="b"/>
          <a:lstStyle>
            <a:lvl1pPr>
              <a:defRPr sz="3200"/>
            </a:lvl1pPr>
          </a:lstStyle>
          <a:p>
            <a:r>
              <a:rPr lang="ar-SA"/>
              <a:t>انقر لتحرير نمط العنوان الرئيسي</a:t>
            </a:r>
          </a:p>
        </p:txBody>
      </p:sp>
      <p:sp>
        <p:nvSpPr>
          <p:cNvPr id="3" name="عنصر نائب للصورة 2"/>
          <p:cNvSpPr>
            <a:spLocks noGrp="1"/>
          </p:cNvSpPr>
          <p:nvPr>
            <p:ph type="pic" idx="1"/>
          </p:nvPr>
        </p:nvSpPr>
        <p:spPr>
          <a:xfrm>
            <a:off x="3887391" y="988682"/>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تحرير أنماط النص الرئيسي</a:t>
            </a:r>
          </a:p>
        </p:txBody>
      </p:sp>
      <p:sp>
        <p:nvSpPr>
          <p:cNvPr id="5" name="عنصر نائب للتاريخ 4"/>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683068792"/>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عنوان العمودي 2"/>
          <p:cNvSpPr>
            <a:spLocks noGrp="1"/>
          </p:cNvSpPr>
          <p:nvPr>
            <p:ph type="body" orient="vert" idx="1"/>
          </p:nvPr>
        </p:nvSpPr>
        <p:spPr/>
        <p:txBody>
          <a:bodyPr vert="eaVert"/>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957030397"/>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543676" y="365125"/>
            <a:ext cx="1971675" cy="5811838"/>
          </a:xfrm>
        </p:spPr>
        <p:txBody>
          <a:bodyPr vert="eaVert"/>
          <a:lstStyle/>
          <a:p>
            <a:r>
              <a:rPr lang="ar-SA"/>
              <a:t>انقر لتحرير نمط العنوان الرئيسي</a:t>
            </a:r>
          </a:p>
        </p:txBody>
      </p:sp>
      <p:sp>
        <p:nvSpPr>
          <p:cNvPr id="3" name="عنصر نائب للعنوان العمودي 2"/>
          <p:cNvSpPr>
            <a:spLocks noGrp="1"/>
          </p:cNvSpPr>
          <p:nvPr>
            <p:ph type="body" orient="vert" idx="1"/>
          </p:nvPr>
        </p:nvSpPr>
        <p:spPr>
          <a:xfrm>
            <a:off x="628652" y="365125"/>
            <a:ext cx="5800725" cy="5811838"/>
          </a:xfrm>
        </p:spPr>
        <p:txBody>
          <a:bodyPr vert="eaVert"/>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579159638"/>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1143000" y="1122363"/>
            <a:ext cx="6858000" cy="2387600"/>
          </a:xfrm>
        </p:spPr>
        <p:txBody>
          <a:bodyPr anchor="b"/>
          <a:lstStyle>
            <a:lvl1pPr algn="ctr">
              <a:defRPr sz="6000"/>
            </a:lvl1pPr>
          </a:lstStyle>
          <a:p>
            <a:r>
              <a:rPr lang="ar-SA"/>
              <a:t>انقر لتحرير نمط العنوان الرئيسي</a:t>
            </a:r>
          </a:p>
        </p:txBody>
      </p:sp>
      <p:sp>
        <p:nvSpPr>
          <p:cNvPr id="3" name="عنوان فرعي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الثانوي الرئيسي</a:t>
            </a:r>
          </a:p>
        </p:txBody>
      </p:sp>
      <p:sp>
        <p:nvSpPr>
          <p:cNvPr id="4" name="عنصر نائب للتاريخ 3"/>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214895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CB63B61-8868-4C83-BAE0-66CEB14FD35C}"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74878795"/>
      </p:ext>
    </p:extLst>
  </p:cSld>
  <p:clrMapOvr>
    <a:masterClrMapping/>
  </p:clrMapOvr>
  <p:transition>
    <p:dissolv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29841" y="457200"/>
            <a:ext cx="2949178" cy="1600200"/>
          </a:xfrm>
        </p:spPr>
        <p:txBody>
          <a:bodyPr anchor="b"/>
          <a:lstStyle>
            <a:lvl1pPr>
              <a:defRPr sz="3200"/>
            </a:lvl1pPr>
          </a:lstStyle>
          <a:p>
            <a:r>
              <a:rPr lang="ar-SA"/>
              <a:t>انقر لتحرير نمط العنوان الرئيسي</a:t>
            </a:r>
          </a:p>
        </p:txBody>
      </p:sp>
      <p:sp>
        <p:nvSpPr>
          <p:cNvPr id="3" name="عنصر نائب للصورة 2"/>
          <p:cNvSpPr>
            <a:spLocks noGrp="1"/>
          </p:cNvSpPr>
          <p:nvPr>
            <p:ph type="pic" idx="1"/>
          </p:nvPr>
        </p:nvSpPr>
        <p:spPr>
          <a:xfrm>
            <a:off x="3887391" y="98898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تحرير أنماط النص الرئيسي</a:t>
            </a:r>
          </a:p>
        </p:txBody>
      </p:sp>
      <p:sp>
        <p:nvSpPr>
          <p:cNvPr id="5" name="عنصر نائب للتاريخ 4"/>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309233440"/>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idx="1"/>
          </p:nvPr>
        </p:nvSpPr>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364091166"/>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623888" y="1710959"/>
            <a:ext cx="7886700" cy="2852737"/>
          </a:xfrm>
        </p:spPr>
        <p:txBody>
          <a:bodyPr anchor="b"/>
          <a:lstStyle>
            <a:lvl1pPr>
              <a:defRPr sz="6000"/>
            </a:lvl1pPr>
          </a:lstStyle>
          <a:p>
            <a:r>
              <a:rPr lang="ar-SA"/>
              <a:t>انقر لتحرير نمط العنوان الرئيسي</a:t>
            </a:r>
          </a:p>
        </p:txBody>
      </p:sp>
      <p:sp>
        <p:nvSpPr>
          <p:cNvPr id="3" name="عنصر نائب للنص 2"/>
          <p:cNvSpPr>
            <a:spLocks noGrp="1"/>
          </p:cNvSpPr>
          <p:nvPr>
            <p:ph type="body" idx="1"/>
          </p:nvPr>
        </p:nvSpPr>
        <p:spPr>
          <a:xfrm>
            <a:off x="623888" y="459068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تحرير أنماط النص الرئيسي</a:t>
            </a:r>
          </a:p>
        </p:txBody>
      </p:sp>
      <p:sp>
        <p:nvSpPr>
          <p:cNvPr id="4" name="عنصر نائب للتاريخ 3"/>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89176172"/>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sz="half" idx="1"/>
          </p:nvPr>
        </p:nvSpPr>
        <p:spPr>
          <a:xfrm>
            <a:off x="628650" y="1825625"/>
            <a:ext cx="3886200" cy="435133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4629150" y="1825625"/>
            <a:ext cx="3886200" cy="435133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819367224"/>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629841" y="365129"/>
            <a:ext cx="7886700" cy="1325563"/>
          </a:xfrm>
        </p:spPr>
        <p:txBody>
          <a:bodyPr/>
          <a:lstStyle/>
          <a:p>
            <a:r>
              <a:rPr lang="ar-SA"/>
              <a:t>انقر لتحرير نمط العنوان الرئيسي</a:t>
            </a:r>
          </a:p>
        </p:txBody>
      </p:sp>
      <p:sp>
        <p:nvSpPr>
          <p:cNvPr id="3" name="عنصر نائب للنص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تحرير أنماط النص الرئيسي</a:t>
            </a:r>
          </a:p>
        </p:txBody>
      </p:sp>
      <p:sp>
        <p:nvSpPr>
          <p:cNvPr id="4" name="عنصر نائب للمحتوى 3"/>
          <p:cNvSpPr>
            <a:spLocks noGrp="1"/>
          </p:cNvSpPr>
          <p:nvPr>
            <p:ph sz="half" idx="2"/>
          </p:nvPr>
        </p:nvSpPr>
        <p:spPr>
          <a:xfrm>
            <a:off x="629842" y="2505075"/>
            <a:ext cx="3868340" cy="368458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تحرير أنماط النص الرئيسي</a:t>
            </a:r>
          </a:p>
        </p:txBody>
      </p:sp>
      <p:sp>
        <p:nvSpPr>
          <p:cNvPr id="6" name="عنصر نائب للمحتوى 5"/>
          <p:cNvSpPr>
            <a:spLocks noGrp="1"/>
          </p:cNvSpPr>
          <p:nvPr>
            <p:ph sz="quarter" idx="4"/>
          </p:nvPr>
        </p:nvSpPr>
        <p:spPr>
          <a:xfrm>
            <a:off x="4629152" y="2505075"/>
            <a:ext cx="3887391" cy="368458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SA">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279234577"/>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تاريخ 2"/>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SA">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384927445"/>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SA">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926518531"/>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29841" y="457200"/>
            <a:ext cx="2949178" cy="1600200"/>
          </a:xfrm>
        </p:spPr>
        <p:txBody>
          <a:bodyPr anchor="b"/>
          <a:lstStyle>
            <a:lvl1pPr>
              <a:defRPr sz="3200"/>
            </a:lvl1pPr>
          </a:lstStyle>
          <a:p>
            <a:r>
              <a:rPr lang="ar-SA"/>
              <a:t>انقر لتحرير نمط العنوان الرئيسي</a:t>
            </a:r>
          </a:p>
        </p:txBody>
      </p:sp>
      <p:sp>
        <p:nvSpPr>
          <p:cNvPr id="3" name="عنصر نائب للمحتوى 2"/>
          <p:cNvSpPr>
            <a:spLocks noGrp="1"/>
          </p:cNvSpPr>
          <p:nvPr>
            <p:ph idx="1"/>
          </p:nvPr>
        </p:nvSpPr>
        <p:spPr>
          <a:xfrm>
            <a:off x="3887391" y="98864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تحرير أنماط النص الرئيسي</a:t>
            </a:r>
          </a:p>
        </p:txBody>
      </p:sp>
      <p:sp>
        <p:nvSpPr>
          <p:cNvPr id="5" name="عنصر نائب للتاريخ 4"/>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92159934"/>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29841" y="457200"/>
            <a:ext cx="2949178" cy="1600200"/>
          </a:xfrm>
        </p:spPr>
        <p:txBody>
          <a:bodyPr anchor="b"/>
          <a:lstStyle>
            <a:lvl1pPr>
              <a:defRPr sz="3200"/>
            </a:lvl1pPr>
          </a:lstStyle>
          <a:p>
            <a:r>
              <a:rPr lang="ar-SA"/>
              <a:t>انقر لتحرير نمط العنوان الرئيسي</a:t>
            </a:r>
          </a:p>
        </p:txBody>
      </p:sp>
      <p:sp>
        <p:nvSpPr>
          <p:cNvPr id="3" name="عنصر نائب للصورة 2"/>
          <p:cNvSpPr>
            <a:spLocks noGrp="1"/>
          </p:cNvSpPr>
          <p:nvPr>
            <p:ph type="pic" idx="1"/>
          </p:nvPr>
        </p:nvSpPr>
        <p:spPr>
          <a:xfrm>
            <a:off x="3887391" y="98864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تحرير أنماط النص الرئيسي</a:t>
            </a:r>
          </a:p>
        </p:txBody>
      </p:sp>
      <p:sp>
        <p:nvSpPr>
          <p:cNvPr id="5" name="عنصر نائب للتاريخ 4"/>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024037968"/>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عنوان العمودي 2"/>
          <p:cNvSpPr>
            <a:spLocks noGrp="1"/>
          </p:cNvSpPr>
          <p:nvPr>
            <p:ph type="body" orient="vert" idx="1"/>
          </p:nvPr>
        </p:nvSpPr>
        <p:spPr/>
        <p:txBody>
          <a:bodyPr vert="eaVert"/>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046807753"/>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543676" y="365125"/>
            <a:ext cx="1971675" cy="5811838"/>
          </a:xfrm>
        </p:spPr>
        <p:txBody>
          <a:bodyPr vert="eaVert"/>
          <a:lstStyle/>
          <a:p>
            <a:r>
              <a:rPr lang="ar-SA"/>
              <a:t>انقر لتحرير نمط العنوان الرئيسي</a:t>
            </a:r>
          </a:p>
        </p:txBody>
      </p:sp>
      <p:sp>
        <p:nvSpPr>
          <p:cNvPr id="3" name="عنصر نائب للعنوان العمودي 2"/>
          <p:cNvSpPr>
            <a:spLocks noGrp="1"/>
          </p:cNvSpPr>
          <p:nvPr>
            <p:ph type="body" orient="vert" idx="1"/>
          </p:nvPr>
        </p:nvSpPr>
        <p:spPr>
          <a:xfrm>
            <a:off x="628652" y="365125"/>
            <a:ext cx="5800725" cy="5811838"/>
          </a:xfrm>
        </p:spPr>
        <p:txBody>
          <a:bodyPr vert="eaVert"/>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6533816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عنوان العمودي 2"/>
          <p:cNvSpPr>
            <a:spLocks noGrp="1"/>
          </p:cNvSpPr>
          <p:nvPr>
            <p:ph type="body" orient="vert" idx="1"/>
          </p:nvPr>
        </p:nvSpPr>
        <p:spPr/>
        <p:txBody>
          <a:bodyPr vert="eaVert"/>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25878217"/>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1143000" y="1122363"/>
            <a:ext cx="6858000" cy="2387600"/>
          </a:xfrm>
        </p:spPr>
        <p:txBody>
          <a:bodyPr anchor="b"/>
          <a:lstStyle>
            <a:lvl1pPr algn="ctr">
              <a:defRPr sz="6000"/>
            </a:lvl1pPr>
          </a:lstStyle>
          <a:p>
            <a:r>
              <a:rPr lang="ar-SA"/>
              <a:t>انقر لتحرير نمط العنوان الرئيسي</a:t>
            </a:r>
          </a:p>
        </p:txBody>
      </p:sp>
      <p:sp>
        <p:nvSpPr>
          <p:cNvPr id="3" name="عنوان فرعي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الثانوي الرئيسي</a:t>
            </a:r>
          </a:p>
        </p:txBody>
      </p:sp>
      <p:sp>
        <p:nvSpPr>
          <p:cNvPr id="4" name="عنصر نائب للتاريخ 3"/>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00329045"/>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idx="1"/>
          </p:nvPr>
        </p:nvSpPr>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836314455"/>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623888" y="1710921"/>
            <a:ext cx="7886700" cy="2852737"/>
          </a:xfrm>
        </p:spPr>
        <p:txBody>
          <a:bodyPr anchor="b"/>
          <a:lstStyle>
            <a:lvl1pPr>
              <a:defRPr sz="6000"/>
            </a:lvl1pPr>
          </a:lstStyle>
          <a:p>
            <a:r>
              <a:rPr lang="ar-SA"/>
              <a:t>انقر لتحرير نمط العنوان الرئيسي</a:t>
            </a:r>
          </a:p>
        </p:txBody>
      </p:sp>
      <p:sp>
        <p:nvSpPr>
          <p:cNvPr id="3" name="عنصر نائب للنص 2"/>
          <p:cNvSpPr>
            <a:spLocks noGrp="1"/>
          </p:cNvSpPr>
          <p:nvPr>
            <p:ph type="body" idx="1"/>
          </p:nvPr>
        </p:nvSpPr>
        <p:spPr>
          <a:xfrm>
            <a:off x="623888" y="4590646"/>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تحرير أنماط النص الرئيسي</a:t>
            </a:r>
          </a:p>
        </p:txBody>
      </p:sp>
      <p:sp>
        <p:nvSpPr>
          <p:cNvPr id="4" name="عنصر نائب للتاريخ 3"/>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553707165"/>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sz="half" idx="1"/>
          </p:nvPr>
        </p:nvSpPr>
        <p:spPr>
          <a:xfrm>
            <a:off x="628650" y="1825625"/>
            <a:ext cx="3886200" cy="435133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4629150" y="1825625"/>
            <a:ext cx="3886200" cy="435133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935014302"/>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629841" y="365129"/>
            <a:ext cx="7886700" cy="1325563"/>
          </a:xfrm>
        </p:spPr>
        <p:txBody>
          <a:bodyPr/>
          <a:lstStyle/>
          <a:p>
            <a:r>
              <a:rPr lang="ar-SA"/>
              <a:t>انقر لتحرير نمط العنوان الرئيسي</a:t>
            </a:r>
          </a:p>
        </p:txBody>
      </p:sp>
      <p:sp>
        <p:nvSpPr>
          <p:cNvPr id="3" name="عنصر نائب للنص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تحرير أنماط النص الرئيسي</a:t>
            </a:r>
          </a:p>
        </p:txBody>
      </p:sp>
      <p:sp>
        <p:nvSpPr>
          <p:cNvPr id="4" name="عنصر نائب للمحتوى 3"/>
          <p:cNvSpPr>
            <a:spLocks noGrp="1"/>
          </p:cNvSpPr>
          <p:nvPr>
            <p:ph sz="half" idx="2"/>
          </p:nvPr>
        </p:nvSpPr>
        <p:spPr>
          <a:xfrm>
            <a:off x="629842" y="2505075"/>
            <a:ext cx="3868340" cy="368458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تحرير أنماط النص الرئيسي</a:t>
            </a:r>
          </a:p>
        </p:txBody>
      </p:sp>
      <p:sp>
        <p:nvSpPr>
          <p:cNvPr id="6" name="عنصر نائب للمحتوى 5"/>
          <p:cNvSpPr>
            <a:spLocks noGrp="1"/>
          </p:cNvSpPr>
          <p:nvPr>
            <p:ph sz="quarter" idx="4"/>
          </p:nvPr>
        </p:nvSpPr>
        <p:spPr>
          <a:xfrm>
            <a:off x="4629152" y="2505075"/>
            <a:ext cx="3887391" cy="368458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SA">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0916986"/>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تاريخ 2"/>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SA">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888866172"/>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SA">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690076239"/>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29841" y="457200"/>
            <a:ext cx="2949178" cy="1600200"/>
          </a:xfrm>
        </p:spPr>
        <p:txBody>
          <a:bodyPr anchor="b"/>
          <a:lstStyle>
            <a:lvl1pPr>
              <a:defRPr sz="3200"/>
            </a:lvl1pPr>
          </a:lstStyle>
          <a:p>
            <a:r>
              <a:rPr lang="ar-SA"/>
              <a:t>انقر لتحرير نمط العنوان الرئيسي</a:t>
            </a:r>
          </a:p>
        </p:txBody>
      </p:sp>
      <p:sp>
        <p:nvSpPr>
          <p:cNvPr id="3" name="عنصر نائب للمحتوى 2"/>
          <p:cNvSpPr>
            <a:spLocks noGrp="1"/>
          </p:cNvSpPr>
          <p:nvPr>
            <p:ph idx="1"/>
          </p:nvPr>
        </p:nvSpPr>
        <p:spPr>
          <a:xfrm>
            <a:off x="3887391" y="98860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تحرير أنماط النص الرئيسي</a:t>
            </a:r>
          </a:p>
        </p:txBody>
      </p:sp>
      <p:sp>
        <p:nvSpPr>
          <p:cNvPr id="5" name="عنصر نائب للتاريخ 4"/>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692019277"/>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29841" y="457200"/>
            <a:ext cx="2949178" cy="1600200"/>
          </a:xfrm>
        </p:spPr>
        <p:txBody>
          <a:bodyPr anchor="b"/>
          <a:lstStyle>
            <a:lvl1pPr>
              <a:defRPr sz="3200"/>
            </a:lvl1pPr>
          </a:lstStyle>
          <a:p>
            <a:r>
              <a:rPr lang="ar-SA"/>
              <a:t>انقر لتحرير نمط العنوان الرئيسي</a:t>
            </a:r>
          </a:p>
        </p:txBody>
      </p:sp>
      <p:sp>
        <p:nvSpPr>
          <p:cNvPr id="3" name="عنصر نائب للصورة 2"/>
          <p:cNvSpPr>
            <a:spLocks noGrp="1"/>
          </p:cNvSpPr>
          <p:nvPr>
            <p:ph type="pic" idx="1"/>
          </p:nvPr>
        </p:nvSpPr>
        <p:spPr>
          <a:xfrm>
            <a:off x="3887391" y="988608"/>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تحرير أنماط النص الرئيسي</a:t>
            </a:r>
          </a:p>
        </p:txBody>
      </p:sp>
      <p:sp>
        <p:nvSpPr>
          <p:cNvPr id="5" name="عنصر نائب للتاريخ 4"/>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960678891"/>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عنوان العمودي 2"/>
          <p:cNvSpPr>
            <a:spLocks noGrp="1"/>
          </p:cNvSpPr>
          <p:nvPr>
            <p:ph type="body" orient="vert" idx="1"/>
          </p:nvPr>
        </p:nvSpPr>
        <p:spPr/>
        <p:txBody>
          <a:bodyPr vert="eaVert"/>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0436714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543676" y="365125"/>
            <a:ext cx="1971675" cy="5811838"/>
          </a:xfrm>
        </p:spPr>
        <p:txBody>
          <a:bodyPr vert="eaVert"/>
          <a:lstStyle/>
          <a:p>
            <a:r>
              <a:rPr lang="ar-SA"/>
              <a:t>انقر لتحرير نمط العنوان الرئيسي</a:t>
            </a:r>
          </a:p>
        </p:txBody>
      </p:sp>
      <p:sp>
        <p:nvSpPr>
          <p:cNvPr id="3" name="عنصر نائب للعنوان العمودي 2"/>
          <p:cNvSpPr>
            <a:spLocks noGrp="1"/>
          </p:cNvSpPr>
          <p:nvPr>
            <p:ph type="body" orient="vert" idx="1"/>
          </p:nvPr>
        </p:nvSpPr>
        <p:spPr>
          <a:xfrm>
            <a:off x="628652" y="365125"/>
            <a:ext cx="5800725" cy="5811838"/>
          </a:xfrm>
        </p:spPr>
        <p:txBody>
          <a:bodyPr vert="eaVert"/>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638399371"/>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543676" y="365125"/>
            <a:ext cx="1971675" cy="5811838"/>
          </a:xfrm>
        </p:spPr>
        <p:txBody>
          <a:bodyPr vert="eaVert"/>
          <a:lstStyle/>
          <a:p>
            <a:r>
              <a:rPr lang="ar-SA"/>
              <a:t>انقر لتحرير نمط العنوان الرئيسي</a:t>
            </a:r>
          </a:p>
        </p:txBody>
      </p:sp>
      <p:sp>
        <p:nvSpPr>
          <p:cNvPr id="3" name="عنصر نائب للعنوان العمودي 2"/>
          <p:cNvSpPr>
            <a:spLocks noGrp="1"/>
          </p:cNvSpPr>
          <p:nvPr>
            <p:ph type="body" orient="vert" idx="1"/>
          </p:nvPr>
        </p:nvSpPr>
        <p:spPr>
          <a:xfrm>
            <a:off x="628652" y="365125"/>
            <a:ext cx="5800725" cy="5811838"/>
          </a:xfrm>
        </p:spPr>
        <p:txBody>
          <a:bodyPr vert="eaVert"/>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186368596"/>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1143000" y="1122363"/>
            <a:ext cx="6858000" cy="2387600"/>
          </a:xfrm>
        </p:spPr>
        <p:txBody>
          <a:bodyPr anchor="b"/>
          <a:lstStyle>
            <a:lvl1pPr algn="ctr">
              <a:defRPr sz="6000"/>
            </a:lvl1pPr>
          </a:lstStyle>
          <a:p>
            <a:r>
              <a:rPr lang="ar-SA"/>
              <a:t>انقر لتحرير نمط العنوان الرئيسي</a:t>
            </a:r>
          </a:p>
        </p:txBody>
      </p:sp>
      <p:sp>
        <p:nvSpPr>
          <p:cNvPr id="3" name="عنوان فرعي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الثانوي الرئيسي</a:t>
            </a:r>
          </a:p>
        </p:txBody>
      </p:sp>
      <p:sp>
        <p:nvSpPr>
          <p:cNvPr id="4" name="عنصر نائب للتاريخ 3"/>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269252073"/>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idx="1"/>
          </p:nvPr>
        </p:nvSpPr>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2822569"/>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623888" y="1710881"/>
            <a:ext cx="7886700" cy="2852737"/>
          </a:xfrm>
        </p:spPr>
        <p:txBody>
          <a:bodyPr anchor="b"/>
          <a:lstStyle>
            <a:lvl1pPr>
              <a:defRPr sz="6000"/>
            </a:lvl1pPr>
          </a:lstStyle>
          <a:p>
            <a:r>
              <a:rPr lang="ar-SA"/>
              <a:t>انقر لتحرير نمط العنوان الرئيسي</a:t>
            </a:r>
          </a:p>
        </p:txBody>
      </p:sp>
      <p:sp>
        <p:nvSpPr>
          <p:cNvPr id="3" name="عنصر نائب للنص 2"/>
          <p:cNvSpPr>
            <a:spLocks noGrp="1"/>
          </p:cNvSpPr>
          <p:nvPr>
            <p:ph type="body" idx="1"/>
          </p:nvPr>
        </p:nvSpPr>
        <p:spPr>
          <a:xfrm>
            <a:off x="623888" y="4590606"/>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تحرير أنماط النص الرئيسي</a:t>
            </a:r>
          </a:p>
        </p:txBody>
      </p:sp>
      <p:sp>
        <p:nvSpPr>
          <p:cNvPr id="4" name="عنصر نائب للتاريخ 3"/>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749325334"/>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sz="half" idx="1"/>
          </p:nvPr>
        </p:nvSpPr>
        <p:spPr>
          <a:xfrm>
            <a:off x="628650" y="1825625"/>
            <a:ext cx="3886200" cy="435133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4629150" y="1825625"/>
            <a:ext cx="3886200" cy="435133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636085660"/>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629841" y="365129"/>
            <a:ext cx="7886700" cy="1325563"/>
          </a:xfrm>
        </p:spPr>
        <p:txBody>
          <a:bodyPr/>
          <a:lstStyle/>
          <a:p>
            <a:r>
              <a:rPr lang="ar-SA"/>
              <a:t>انقر لتحرير نمط العنوان الرئيسي</a:t>
            </a:r>
          </a:p>
        </p:txBody>
      </p:sp>
      <p:sp>
        <p:nvSpPr>
          <p:cNvPr id="3" name="عنصر نائب للنص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تحرير أنماط النص الرئيسي</a:t>
            </a:r>
          </a:p>
        </p:txBody>
      </p:sp>
      <p:sp>
        <p:nvSpPr>
          <p:cNvPr id="4" name="عنصر نائب للمحتوى 3"/>
          <p:cNvSpPr>
            <a:spLocks noGrp="1"/>
          </p:cNvSpPr>
          <p:nvPr>
            <p:ph sz="half" idx="2"/>
          </p:nvPr>
        </p:nvSpPr>
        <p:spPr>
          <a:xfrm>
            <a:off x="629842" y="2505075"/>
            <a:ext cx="3868340" cy="368458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تحرير أنماط النص الرئيسي</a:t>
            </a:r>
          </a:p>
        </p:txBody>
      </p:sp>
      <p:sp>
        <p:nvSpPr>
          <p:cNvPr id="6" name="عنصر نائب للمحتوى 5"/>
          <p:cNvSpPr>
            <a:spLocks noGrp="1"/>
          </p:cNvSpPr>
          <p:nvPr>
            <p:ph sz="quarter" idx="4"/>
          </p:nvPr>
        </p:nvSpPr>
        <p:spPr>
          <a:xfrm>
            <a:off x="4629152" y="2505075"/>
            <a:ext cx="3887391" cy="368458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SA">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782440161"/>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تاريخ 2"/>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SA">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179163209"/>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SA">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928730240"/>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29841" y="457200"/>
            <a:ext cx="2949178" cy="1600200"/>
          </a:xfrm>
        </p:spPr>
        <p:txBody>
          <a:bodyPr anchor="b"/>
          <a:lstStyle>
            <a:lvl1pPr>
              <a:defRPr sz="3200"/>
            </a:lvl1pPr>
          </a:lstStyle>
          <a:p>
            <a:r>
              <a:rPr lang="ar-SA"/>
              <a:t>انقر لتحرير نمط العنوان الرئيسي</a:t>
            </a:r>
          </a:p>
        </p:txBody>
      </p:sp>
      <p:sp>
        <p:nvSpPr>
          <p:cNvPr id="3" name="عنصر نائب للمحتوى 2"/>
          <p:cNvSpPr>
            <a:spLocks noGrp="1"/>
          </p:cNvSpPr>
          <p:nvPr>
            <p:ph idx="1"/>
          </p:nvPr>
        </p:nvSpPr>
        <p:spPr>
          <a:xfrm>
            <a:off x="3887391" y="98856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تحرير أنماط النص الرئيسي</a:t>
            </a:r>
          </a:p>
        </p:txBody>
      </p:sp>
      <p:sp>
        <p:nvSpPr>
          <p:cNvPr id="5" name="عنصر نائب للتاريخ 4"/>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365113689"/>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29841" y="457200"/>
            <a:ext cx="2949178" cy="1600200"/>
          </a:xfrm>
        </p:spPr>
        <p:txBody>
          <a:bodyPr anchor="b"/>
          <a:lstStyle>
            <a:lvl1pPr>
              <a:defRPr sz="3200"/>
            </a:lvl1pPr>
          </a:lstStyle>
          <a:p>
            <a:r>
              <a:rPr lang="ar-SA"/>
              <a:t>انقر لتحرير نمط العنوان الرئيسي</a:t>
            </a:r>
          </a:p>
        </p:txBody>
      </p:sp>
      <p:sp>
        <p:nvSpPr>
          <p:cNvPr id="3" name="عنصر نائب للصورة 2"/>
          <p:cNvSpPr>
            <a:spLocks noGrp="1"/>
          </p:cNvSpPr>
          <p:nvPr>
            <p:ph type="pic" idx="1"/>
          </p:nvPr>
        </p:nvSpPr>
        <p:spPr>
          <a:xfrm>
            <a:off x="3887391" y="988568"/>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تحرير أنماط النص الرئيسي</a:t>
            </a:r>
          </a:p>
        </p:txBody>
      </p:sp>
      <p:sp>
        <p:nvSpPr>
          <p:cNvPr id="5" name="عنصر نائب للتاريخ 4"/>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541571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1143000" y="1122363"/>
            <a:ext cx="6858000" cy="2387600"/>
          </a:xfrm>
        </p:spPr>
        <p:txBody>
          <a:bodyPr anchor="b"/>
          <a:lstStyle>
            <a:lvl1pPr algn="ctr">
              <a:defRPr sz="6000"/>
            </a:lvl1pPr>
          </a:lstStyle>
          <a:p>
            <a:r>
              <a:rPr lang="ar-SA"/>
              <a:t>انقر لتحرير نمط العنوان الرئيسي</a:t>
            </a:r>
          </a:p>
        </p:txBody>
      </p:sp>
      <p:sp>
        <p:nvSpPr>
          <p:cNvPr id="3" name="عنوان فرعي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الثانوي الرئيسي</a:t>
            </a:r>
          </a:p>
        </p:txBody>
      </p:sp>
      <p:sp>
        <p:nvSpPr>
          <p:cNvPr id="4" name="عنصر نائب للتاريخ 3"/>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909262457"/>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عنوان العمودي 2"/>
          <p:cNvSpPr>
            <a:spLocks noGrp="1"/>
          </p:cNvSpPr>
          <p:nvPr>
            <p:ph type="body" orient="vert" idx="1"/>
          </p:nvPr>
        </p:nvSpPr>
        <p:spPr/>
        <p:txBody>
          <a:bodyPr vert="eaVert"/>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579266364"/>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543676" y="365125"/>
            <a:ext cx="1971675" cy="5811838"/>
          </a:xfrm>
        </p:spPr>
        <p:txBody>
          <a:bodyPr vert="eaVert"/>
          <a:lstStyle/>
          <a:p>
            <a:r>
              <a:rPr lang="ar-SA"/>
              <a:t>انقر لتحرير نمط العنوان الرئيسي</a:t>
            </a:r>
          </a:p>
        </p:txBody>
      </p:sp>
      <p:sp>
        <p:nvSpPr>
          <p:cNvPr id="3" name="عنصر نائب للعنوان العمودي 2"/>
          <p:cNvSpPr>
            <a:spLocks noGrp="1"/>
          </p:cNvSpPr>
          <p:nvPr>
            <p:ph type="body" orient="vert" idx="1"/>
          </p:nvPr>
        </p:nvSpPr>
        <p:spPr>
          <a:xfrm>
            <a:off x="628652" y="365125"/>
            <a:ext cx="5800725" cy="5811838"/>
          </a:xfrm>
        </p:spPr>
        <p:txBody>
          <a:bodyPr vert="eaVert"/>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77664199"/>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1143000" y="1122363"/>
            <a:ext cx="6858000" cy="2387600"/>
          </a:xfrm>
        </p:spPr>
        <p:txBody>
          <a:bodyPr anchor="b"/>
          <a:lstStyle>
            <a:lvl1pPr algn="ctr">
              <a:defRPr sz="6000"/>
            </a:lvl1pPr>
          </a:lstStyle>
          <a:p>
            <a:r>
              <a:rPr lang="ar-SA"/>
              <a:t>انقر لتحرير نمط العنوان الرئيسي</a:t>
            </a:r>
          </a:p>
        </p:txBody>
      </p:sp>
      <p:sp>
        <p:nvSpPr>
          <p:cNvPr id="3" name="عنوان فرعي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الثانوي الرئيسي</a:t>
            </a:r>
          </a:p>
        </p:txBody>
      </p:sp>
      <p:sp>
        <p:nvSpPr>
          <p:cNvPr id="4" name="عنصر نائب للتاريخ 3"/>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985289392"/>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idx="1"/>
          </p:nvPr>
        </p:nvSpPr>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208760977"/>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623888" y="1710839"/>
            <a:ext cx="7886700" cy="2852737"/>
          </a:xfrm>
        </p:spPr>
        <p:txBody>
          <a:bodyPr anchor="b"/>
          <a:lstStyle>
            <a:lvl1pPr>
              <a:defRPr sz="6000"/>
            </a:lvl1pPr>
          </a:lstStyle>
          <a:p>
            <a:r>
              <a:rPr lang="ar-SA"/>
              <a:t>انقر لتحرير نمط العنوان الرئيسي</a:t>
            </a:r>
          </a:p>
        </p:txBody>
      </p:sp>
      <p:sp>
        <p:nvSpPr>
          <p:cNvPr id="3" name="عنصر نائب للنص 2"/>
          <p:cNvSpPr>
            <a:spLocks noGrp="1"/>
          </p:cNvSpPr>
          <p:nvPr>
            <p:ph type="body" idx="1"/>
          </p:nvPr>
        </p:nvSpPr>
        <p:spPr>
          <a:xfrm>
            <a:off x="623888" y="45905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تحرير أنماط النص الرئيسي</a:t>
            </a:r>
          </a:p>
        </p:txBody>
      </p:sp>
      <p:sp>
        <p:nvSpPr>
          <p:cNvPr id="4" name="عنصر نائب للتاريخ 3"/>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658084175"/>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sz="half" idx="1"/>
          </p:nvPr>
        </p:nvSpPr>
        <p:spPr>
          <a:xfrm>
            <a:off x="628650" y="1825625"/>
            <a:ext cx="3886200" cy="435133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4629150" y="1825625"/>
            <a:ext cx="3886200" cy="435133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773214006"/>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629841" y="365129"/>
            <a:ext cx="7886700" cy="1325563"/>
          </a:xfrm>
        </p:spPr>
        <p:txBody>
          <a:bodyPr/>
          <a:lstStyle/>
          <a:p>
            <a:r>
              <a:rPr lang="ar-SA"/>
              <a:t>انقر لتحرير نمط العنوان الرئيسي</a:t>
            </a:r>
          </a:p>
        </p:txBody>
      </p:sp>
      <p:sp>
        <p:nvSpPr>
          <p:cNvPr id="3" name="عنصر نائب للنص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تحرير أنماط النص الرئيسي</a:t>
            </a:r>
          </a:p>
        </p:txBody>
      </p:sp>
      <p:sp>
        <p:nvSpPr>
          <p:cNvPr id="4" name="عنصر نائب للمحتوى 3"/>
          <p:cNvSpPr>
            <a:spLocks noGrp="1"/>
          </p:cNvSpPr>
          <p:nvPr>
            <p:ph sz="half" idx="2"/>
          </p:nvPr>
        </p:nvSpPr>
        <p:spPr>
          <a:xfrm>
            <a:off x="629842" y="2505075"/>
            <a:ext cx="3868340" cy="368458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تحرير أنماط النص الرئيسي</a:t>
            </a:r>
          </a:p>
        </p:txBody>
      </p:sp>
      <p:sp>
        <p:nvSpPr>
          <p:cNvPr id="6" name="عنصر نائب للمحتوى 5"/>
          <p:cNvSpPr>
            <a:spLocks noGrp="1"/>
          </p:cNvSpPr>
          <p:nvPr>
            <p:ph sz="quarter" idx="4"/>
          </p:nvPr>
        </p:nvSpPr>
        <p:spPr>
          <a:xfrm>
            <a:off x="4629152" y="2505075"/>
            <a:ext cx="3887391" cy="368458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SA">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941940690"/>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تاريخ 2"/>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SA">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811816696"/>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SA">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425522061"/>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29841" y="457200"/>
            <a:ext cx="2949178" cy="1600200"/>
          </a:xfrm>
        </p:spPr>
        <p:txBody>
          <a:bodyPr anchor="b"/>
          <a:lstStyle>
            <a:lvl1pPr>
              <a:defRPr sz="3200"/>
            </a:lvl1pPr>
          </a:lstStyle>
          <a:p>
            <a:r>
              <a:rPr lang="ar-SA"/>
              <a:t>انقر لتحرير نمط العنوان الرئيسي</a:t>
            </a:r>
          </a:p>
        </p:txBody>
      </p:sp>
      <p:sp>
        <p:nvSpPr>
          <p:cNvPr id="3" name="عنصر نائب للمحتوى 2"/>
          <p:cNvSpPr>
            <a:spLocks noGrp="1"/>
          </p:cNvSpPr>
          <p:nvPr>
            <p:ph idx="1"/>
          </p:nvPr>
        </p:nvSpPr>
        <p:spPr>
          <a:xfrm>
            <a:off x="3887391" y="9885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تحرير أنماط النص الرئيسي</a:t>
            </a:r>
          </a:p>
        </p:txBody>
      </p:sp>
      <p:sp>
        <p:nvSpPr>
          <p:cNvPr id="5" name="عنصر نائب للتاريخ 4"/>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814324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idx="1"/>
          </p:nvPr>
        </p:nvSpPr>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903757781"/>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29841" y="457200"/>
            <a:ext cx="2949178" cy="1600200"/>
          </a:xfrm>
        </p:spPr>
        <p:txBody>
          <a:bodyPr anchor="b"/>
          <a:lstStyle>
            <a:lvl1pPr>
              <a:defRPr sz="3200"/>
            </a:lvl1pPr>
          </a:lstStyle>
          <a:p>
            <a:r>
              <a:rPr lang="ar-SA"/>
              <a:t>انقر لتحرير نمط العنوان الرئيسي</a:t>
            </a:r>
          </a:p>
        </p:txBody>
      </p:sp>
      <p:sp>
        <p:nvSpPr>
          <p:cNvPr id="3" name="عنصر نائب للصورة 2"/>
          <p:cNvSpPr>
            <a:spLocks noGrp="1"/>
          </p:cNvSpPr>
          <p:nvPr>
            <p:ph type="pic" idx="1"/>
          </p:nvPr>
        </p:nvSpPr>
        <p:spPr>
          <a:xfrm>
            <a:off x="3887391" y="9885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تحرير أنماط النص الرئيسي</a:t>
            </a:r>
          </a:p>
        </p:txBody>
      </p:sp>
      <p:sp>
        <p:nvSpPr>
          <p:cNvPr id="5" name="عنصر نائب للتاريخ 4"/>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660569012"/>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عنوان العمودي 2"/>
          <p:cNvSpPr>
            <a:spLocks noGrp="1"/>
          </p:cNvSpPr>
          <p:nvPr>
            <p:ph type="body" orient="vert" idx="1"/>
          </p:nvPr>
        </p:nvSpPr>
        <p:spPr/>
        <p:txBody>
          <a:bodyPr vert="eaVert"/>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792252573"/>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543676" y="365125"/>
            <a:ext cx="1971675" cy="5811838"/>
          </a:xfrm>
        </p:spPr>
        <p:txBody>
          <a:bodyPr vert="eaVert"/>
          <a:lstStyle/>
          <a:p>
            <a:r>
              <a:rPr lang="ar-SA"/>
              <a:t>انقر لتحرير نمط العنوان الرئيسي</a:t>
            </a:r>
          </a:p>
        </p:txBody>
      </p:sp>
      <p:sp>
        <p:nvSpPr>
          <p:cNvPr id="3" name="عنصر نائب للعنوان العمودي 2"/>
          <p:cNvSpPr>
            <a:spLocks noGrp="1"/>
          </p:cNvSpPr>
          <p:nvPr>
            <p:ph type="body" orient="vert" idx="1"/>
          </p:nvPr>
        </p:nvSpPr>
        <p:spPr>
          <a:xfrm>
            <a:off x="628652" y="365125"/>
            <a:ext cx="5800725" cy="5811838"/>
          </a:xfrm>
        </p:spPr>
        <p:txBody>
          <a:bodyPr vert="eaVert"/>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325898769"/>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1143000" y="1122363"/>
            <a:ext cx="6858000" cy="2387600"/>
          </a:xfrm>
        </p:spPr>
        <p:txBody>
          <a:bodyPr anchor="b"/>
          <a:lstStyle>
            <a:lvl1pPr algn="ctr">
              <a:defRPr sz="6000"/>
            </a:lvl1pPr>
          </a:lstStyle>
          <a:p>
            <a:r>
              <a:rPr lang="ar-SA"/>
              <a:t>انقر لتحرير نمط العنوان الرئيسي</a:t>
            </a:r>
          </a:p>
        </p:txBody>
      </p:sp>
      <p:sp>
        <p:nvSpPr>
          <p:cNvPr id="3" name="عنوان فرعي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الثانوي الرئيسي</a:t>
            </a:r>
          </a:p>
        </p:txBody>
      </p:sp>
      <p:sp>
        <p:nvSpPr>
          <p:cNvPr id="4" name="عنصر نائب للتاريخ 3"/>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52077753"/>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idx="1"/>
          </p:nvPr>
        </p:nvSpPr>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647038283"/>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623888" y="1710795"/>
            <a:ext cx="7886700" cy="2852737"/>
          </a:xfrm>
        </p:spPr>
        <p:txBody>
          <a:bodyPr anchor="b"/>
          <a:lstStyle>
            <a:lvl1pPr>
              <a:defRPr sz="6000"/>
            </a:lvl1pPr>
          </a:lstStyle>
          <a:p>
            <a:r>
              <a:rPr lang="ar-SA"/>
              <a:t>انقر لتحرير نمط العنوان الرئيسي</a:t>
            </a:r>
          </a:p>
        </p:txBody>
      </p:sp>
      <p:sp>
        <p:nvSpPr>
          <p:cNvPr id="3" name="عنصر نائب للنص 2"/>
          <p:cNvSpPr>
            <a:spLocks noGrp="1"/>
          </p:cNvSpPr>
          <p:nvPr>
            <p:ph type="body" idx="1"/>
          </p:nvPr>
        </p:nvSpPr>
        <p:spPr>
          <a:xfrm>
            <a:off x="623888" y="4590520"/>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تحرير أنماط النص الرئيسي</a:t>
            </a:r>
          </a:p>
        </p:txBody>
      </p:sp>
      <p:sp>
        <p:nvSpPr>
          <p:cNvPr id="4" name="عنصر نائب للتاريخ 3"/>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274430431"/>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sz="half" idx="1"/>
          </p:nvPr>
        </p:nvSpPr>
        <p:spPr>
          <a:xfrm>
            <a:off x="628650" y="1825625"/>
            <a:ext cx="3886200" cy="435133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4629150" y="1825625"/>
            <a:ext cx="3886200" cy="435133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29692008"/>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629841" y="365129"/>
            <a:ext cx="7886700" cy="1325563"/>
          </a:xfrm>
        </p:spPr>
        <p:txBody>
          <a:bodyPr/>
          <a:lstStyle/>
          <a:p>
            <a:r>
              <a:rPr lang="ar-SA"/>
              <a:t>انقر لتحرير نمط العنوان الرئيسي</a:t>
            </a:r>
          </a:p>
        </p:txBody>
      </p:sp>
      <p:sp>
        <p:nvSpPr>
          <p:cNvPr id="3" name="عنصر نائب للنص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تحرير أنماط النص الرئيسي</a:t>
            </a:r>
          </a:p>
        </p:txBody>
      </p:sp>
      <p:sp>
        <p:nvSpPr>
          <p:cNvPr id="4" name="عنصر نائب للمحتوى 3"/>
          <p:cNvSpPr>
            <a:spLocks noGrp="1"/>
          </p:cNvSpPr>
          <p:nvPr>
            <p:ph sz="half" idx="2"/>
          </p:nvPr>
        </p:nvSpPr>
        <p:spPr>
          <a:xfrm>
            <a:off x="629842" y="2505075"/>
            <a:ext cx="3868340" cy="368458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تحرير أنماط النص الرئيسي</a:t>
            </a:r>
          </a:p>
        </p:txBody>
      </p:sp>
      <p:sp>
        <p:nvSpPr>
          <p:cNvPr id="6" name="عنصر نائب للمحتوى 5"/>
          <p:cNvSpPr>
            <a:spLocks noGrp="1"/>
          </p:cNvSpPr>
          <p:nvPr>
            <p:ph sz="quarter" idx="4"/>
          </p:nvPr>
        </p:nvSpPr>
        <p:spPr>
          <a:xfrm>
            <a:off x="4629152" y="2505075"/>
            <a:ext cx="3887391" cy="368458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SA">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61455219"/>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تاريخ 2"/>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SA">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781025776"/>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SA">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6983186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623888" y="1711295"/>
            <a:ext cx="7886700" cy="2852737"/>
          </a:xfrm>
        </p:spPr>
        <p:txBody>
          <a:bodyPr anchor="b"/>
          <a:lstStyle>
            <a:lvl1pPr>
              <a:defRPr sz="6000"/>
            </a:lvl1pPr>
          </a:lstStyle>
          <a:p>
            <a:r>
              <a:rPr lang="ar-SA"/>
              <a:t>انقر لتحرير نمط العنوان الرئيسي</a:t>
            </a:r>
          </a:p>
        </p:txBody>
      </p:sp>
      <p:sp>
        <p:nvSpPr>
          <p:cNvPr id="3" name="عنصر نائب للنص 2"/>
          <p:cNvSpPr>
            <a:spLocks noGrp="1"/>
          </p:cNvSpPr>
          <p:nvPr>
            <p:ph type="body" idx="1"/>
          </p:nvPr>
        </p:nvSpPr>
        <p:spPr>
          <a:xfrm>
            <a:off x="623888" y="4591020"/>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تحرير أنماط النص الرئيسي</a:t>
            </a:r>
          </a:p>
        </p:txBody>
      </p:sp>
      <p:sp>
        <p:nvSpPr>
          <p:cNvPr id="4" name="عنصر نائب للتاريخ 3"/>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027675412"/>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29841" y="457200"/>
            <a:ext cx="2949178" cy="1600200"/>
          </a:xfrm>
        </p:spPr>
        <p:txBody>
          <a:bodyPr anchor="b"/>
          <a:lstStyle>
            <a:lvl1pPr>
              <a:defRPr sz="3200"/>
            </a:lvl1pPr>
          </a:lstStyle>
          <a:p>
            <a:r>
              <a:rPr lang="ar-SA"/>
              <a:t>انقر لتحرير نمط العنوان الرئيسي</a:t>
            </a:r>
          </a:p>
        </p:txBody>
      </p:sp>
      <p:sp>
        <p:nvSpPr>
          <p:cNvPr id="3" name="عنصر نائب للمحتوى 2"/>
          <p:cNvSpPr>
            <a:spLocks noGrp="1"/>
          </p:cNvSpPr>
          <p:nvPr>
            <p:ph idx="1"/>
          </p:nvPr>
        </p:nvSpPr>
        <p:spPr>
          <a:xfrm>
            <a:off x="3887391" y="988482"/>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تحرير أنماط النص الرئيسي</a:t>
            </a:r>
          </a:p>
        </p:txBody>
      </p:sp>
      <p:sp>
        <p:nvSpPr>
          <p:cNvPr id="5" name="عنصر نائب للتاريخ 4"/>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907647105"/>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29841" y="457200"/>
            <a:ext cx="2949178" cy="1600200"/>
          </a:xfrm>
        </p:spPr>
        <p:txBody>
          <a:bodyPr anchor="b"/>
          <a:lstStyle>
            <a:lvl1pPr>
              <a:defRPr sz="3200"/>
            </a:lvl1pPr>
          </a:lstStyle>
          <a:p>
            <a:r>
              <a:rPr lang="ar-SA"/>
              <a:t>انقر لتحرير نمط العنوان الرئيسي</a:t>
            </a:r>
          </a:p>
        </p:txBody>
      </p:sp>
      <p:sp>
        <p:nvSpPr>
          <p:cNvPr id="3" name="عنصر نائب للصورة 2"/>
          <p:cNvSpPr>
            <a:spLocks noGrp="1"/>
          </p:cNvSpPr>
          <p:nvPr>
            <p:ph type="pic" idx="1"/>
          </p:nvPr>
        </p:nvSpPr>
        <p:spPr>
          <a:xfrm>
            <a:off x="3887391" y="988482"/>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تحرير أنماط النص الرئيسي</a:t>
            </a:r>
          </a:p>
        </p:txBody>
      </p:sp>
      <p:sp>
        <p:nvSpPr>
          <p:cNvPr id="5" name="عنصر نائب للتاريخ 4"/>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385093994"/>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عنوان العمودي 2"/>
          <p:cNvSpPr>
            <a:spLocks noGrp="1"/>
          </p:cNvSpPr>
          <p:nvPr>
            <p:ph type="body" orient="vert" idx="1"/>
          </p:nvPr>
        </p:nvSpPr>
        <p:spPr/>
        <p:txBody>
          <a:bodyPr vert="eaVert"/>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638246911"/>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543676" y="365125"/>
            <a:ext cx="1971675" cy="5811838"/>
          </a:xfrm>
        </p:spPr>
        <p:txBody>
          <a:bodyPr vert="eaVert"/>
          <a:lstStyle/>
          <a:p>
            <a:r>
              <a:rPr lang="ar-SA"/>
              <a:t>انقر لتحرير نمط العنوان الرئيسي</a:t>
            </a:r>
          </a:p>
        </p:txBody>
      </p:sp>
      <p:sp>
        <p:nvSpPr>
          <p:cNvPr id="3" name="عنصر نائب للعنوان العمودي 2"/>
          <p:cNvSpPr>
            <a:spLocks noGrp="1"/>
          </p:cNvSpPr>
          <p:nvPr>
            <p:ph type="body" orient="vert" idx="1"/>
          </p:nvPr>
        </p:nvSpPr>
        <p:spPr>
          <a:xfrm>
            <a:off x="628652" y="365125"/>
            <a:ext cx="5800725" cy="5811838"/>
          </a:xfrm>
        </p:spPr>
        <p:txBody>
          <a:bodyPr vert="eaVert"/>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863180965"/>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1143000" y="1122363"/>
            <a:ext cx="6858000" cy="2387600"/>
          </a:xfrm>
        </p:spPr>
        <p:txBody>
          <a:bodyPr anchor="b"/>
          <a:lstStyle>
            <a:lvl1pPr algn="ctr">
              <a:defRPr sz="6000"/>
            </a:lvl1pPr>
          </a:lstStyle>
          <a:p>
            <a:r>
              <a:rPr lang="ar-SA"/>
              <a:t>انقر لتحرير نمط العنوان الرئيسي</a:t>
            </a:r>
          </a:p>
        </p:txBody>
      </p:sp>
      <p:sp>
        <p:nvSpPr>
          <p:cNvPr id="3" name="عنوان فرعي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الثانوي الرئيسي</a:t>
            </a:r>
          </a:p>
        </p:txBody>
      </p:sp>
      <p:sp>
        <p:nvSpPr>
          <p:cNvPr id="4" name="عنصر نائب للتاريخ 3"/>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355647076"/>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idx="1"/>
          </p:nvPr>
        </p:nvSpPr>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518933554"/>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623888" y="1710749"/>
            <a:ext cx="7886700" cy="2852737"/>
          </a:xfrm>
        </p:spPr>
        <p:txBody>
          <a:bodyPr anchor="b"/>
          <a:lstStyle>
            <a:lvl1pPr>
              <a:defRPr sz="6000"/>
            </a:lvl1pPr>
          </a:lstStyle>
          <a:p>
            <a:r>
              <a:rPr lang="ar-SA"/>
              <a:t>انقر لتحرير نمط العنوان الرئيسي</a:t>
            </a:r>
          </a:p>
        </p:txBody>
      </p:sp>
      <p:sp>
        <p:nvSpPr>
          <p:cNvPr id="3" name="عنصر نائب للنص 2"/>
          <p:cNvSpPr>
            <a:spLocks noGrp="1"/>
          </p:cNvSpPr>
          <p:nvPr>
            <p:ph type="body" idx="1"/>
          </p:nvPr>
        </p:nvSpPr>
        <p:spPr>
          <a:xfrm>
            <a:off x="623888" y="459047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تحرير أنماط النص الرئيسي</a:t>
            </a:r>
          </a:p>
        </p:txBody>
      </p:sp>
      <p:sp>
        <p:nvSpPr>
          <p:cNvPr id="4" name="عنصر نائب للتاريخ 3"/>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402670631"/>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sz="half" idx="1"/>
          </p:nvPr>
        </p:nvSpPr>
        <p:spPr>
          <a:xfrm>
            <a:off x="628650" y="1825625"/>
            <a:ext cx="3886200" cy="435133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4629150" y="1825625"/>
            <a:ext cx="3886200" cy="435133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952166095"/>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629841" y="365129"/>
            <a:ext cx="7886700" cy="1325563"/>
          </a:xfrm>
        </p:spPr>
        <p:txBody>
          <a:bodyPr/>
          <a:lstStyle/>
          <a:p>
            <a:r>
              <a:rPr lang="ar-SA"/>
              <a:t>انقر لتحرير نمط العنوان الرئيسي</a:t>
            </a:r>
          </a:p>
        </p:txBody>
      </p:sp>
      <p:sp>
        <p:nvSpPr>
          <p:cNvPr id="3" name="عنصر نائب للنص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تحرير أنماط النص الرئيسي</a:t>
            </a:r>
          </a:p>
        </p:txBody>
      </p:sp>
      <p:sp>
        <p:nvSpPr>
          <p:cNvPr id="4" name="عنصر نائب للمحتوى 3"/>
          <p:cNvSpPr>
            <a:spLocks noGrp="1"/>
          </p:cNvSpPr>
          <p:nvPr>
            <p:ph sz="half" idx="2"/>
          </p:nvPr>
        </p:nvSpPr>
        <p:spPr>
          <a:xfrm>
            <a:off x="629842" y="2505075"/>
            <a:ext cx="3868340" cy="368458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تحرير أنماط النص الرئيسي</a:t>
            </a:r>
          </a:p>
        </p:txBody>
      </p:sp>
      <p:sp>
        <p:nvSpPr>
          <p:cNvPr id="6" name="عنصر نائب للمحتوى 5"/>
          <p:cNvSpPr>
            <a:spLocks noGrp="1"/>
          </p:cNvSpPr>
          <p:nvPr>
            <p:ph sz="quarter" idx="4"/>
          </p:nvPr>
        </p:nvSpPr>
        <p:spPr>
          <a:xfrm>
            <a:off x="4629152" y="2505075"/>
            <a:ext cx="3887391" cy="368458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SA">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920565729"/>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تاريخ 2"/>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SA">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8212404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sz="half" idx="1"/>
          </p:nvPr>
        </p:nvSpPr>
        <p:spPr>
          <a:xfrm>
            <a:off x="628650" y="1825625"/>
            <a:ext cx="3886200" cy="435133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4629150" y="1825625"/>
            <a:ext cx="3886200" cy="435133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647753979"/>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SA">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783854634"/>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29841" y="457200"/>
            <a:ext cx="2949178" cy="1600200"/>
          </a:xfrm>
        </p:spPr>
        <p:txBody>
          <a:bodyPr anchor="b"/>
          <a:lstStyle>
            <a:lvl1pPr>
              <a:defRPr sz="3200"/>
            </a:lvl1pPr>
          </a:lstStyle>
          <a:p>
            <a:r>
              <a:rPr lang="ar-SA"/>
              <a:t>انقر لتحرير نمط العنوان الرئيسي</a:t>
            </a:r>
          </a:p>
        </p:txBody>
      </p:sp>
      <p:sp>
        <p:nvSpPr>
          <p:cNvPr id="3" name="عنصر نائب للمحتوى 2"/>
          <p:cNvSpPr>
            <a:spLocks noGrp="1"/>
          </p:cNvSpPr>
          <p:nvPr>
            <p:ph idx="1"/>
          </p:nvPr>
        </p:nvSpPr>
        <p:spPr>
          <a:xfrm>
            <a:off x="3887391" y="98843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تحرير أنماط النص الرئيسي</a:t>
            </a:r>
          </a:p>
        </p:txBody>
      </p:sp>
      <p:sp>
        <p:nvSpPr>
          <p:cNvPr id="5" name="عنصر نائب للتاريخ 4"/>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943579601"/>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29841" y="457200"/>
            <a:ext cx="2949178" cy="1600200"/>
          </a:xfrm>
        </p:spPr>
        <p:txBody>
          <a:bodyPr anchor="b"/>
          <a:lstStyle>
            <a:lvl1pPr>
              <a:defRPr sz="3200"/>
            </a:lvl1pPr>
          </a:lstStyle>
          <a:p>
            <a:r>
              <a:rPr lang="ar-SA"/>
              <a:t>انقر لتحرير نمط العنوان الرئيسي</a:t>
            </a:r>
          </a:p>
        </p:txBody>
      </p:sp>
      <p:sp>
        <p:nvSpPr>
          <p:cNvPr id="3" name="عنصر نائب للصورة 2"/>
          <p:cNvSpPr>
            <a:spLocks noGrp="1"/>
          </p:cNvSpPr>
          <p:nvPr>
            <p:ph type="pic" idx="1"/>
          </p:nvPr>
        </p:nvSpPr>
        <p:spPr>
          <a:xfrm>
            <a:off x="3887391" y="98843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تحرير أنماط النص الرئيسي</a:t>
            </a:r>
          </a:p>
        </p:txBody>
      </p:sp>
      <p:sp>
        <p:nvSpPr>
          <p:cNvPr id="5" name="عنصر نائب للتاريخ 4"/>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697499878"/>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عنوان العمودي 2"/>
          <p:cNvSpPr>
            <a:spLocks noGrp="1"/>
          </p:cNvSpPr>
          <p:nvPr>
            <p:ph type="body" orient="vert" idx="1"/>
          </p:nvPr>
        </p:nvSpPr>
        <p:spPr/>
        <p:txBody>
          <a:bodyPr vert="eaVert"/>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82995423"/>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543676" y="365125"/>
            <a:ext cx="1971675" cy="5811838"/>
          </a:xfrm>
        </p:spPr>
        <p:txBody>
          <a:bodyPr vert="eaVert"/>
          <a:lstStyle/>
          <a:p>
            <a:r>
              <a:rPr lang="ar-SA"/>
              <a:t>انقر لتحرير نمط العنوان الرئيسي</a:t>
            </a:r>
          </a:p>
        </p:txBody>
      </p:sp>
      <p:sp>
        <p:nvSpPr>
          <p:cNvPr id="3" name="عنصر نائب للعنوان العمودي 2"/>
          <p:cNvSpPr>
            <a:spLocks noGrp="1"/>
          </p:cNvSpPr>
          <p:nvPr>
            <p:ph type="body" orient="vert" idx="1"/>
          </p:nvPr>
        </p:nvSpPr>
        <p:spPr>
          <a:xfrm>
            <a:off x="628652" y="365125"/>
            <a:ext cx="5800725" cy="5811838"/>
          </a:xfrm>
        </p:spPr>
        <p:txBody>
          <a:bodyPr vert="eaVert"/>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895260270"/>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1143000" y="1122363"/>
            <a:ext cx="6858000" cy="2387600"/>
          </a:xfrm>
        </p:spPr>
        <p:txBody>
          <a:bodyPr anchor="b"/>
          <a:lstStyle>
            <a:lvl1pPr algn="ctr">
              <a:defRPr sz="6000"/>
            </a:lvl1pPr>
          </a:lstStyle>
          <a:p>
            <a:r>
              <a:rPr lang="ar-SA"/>
              <a:t>انقر لتحرير نمط العنوان الرئيسي</a:t>
            </a:r>
          </a:p>
        </p:txBody>
      </p:sp>
      <p:sp>
        <p:nvSpPr>
          <p:cNvPr id="3" name="عنوان فرعي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الثانوي الرئيسي</a:t>
            </a:r>
          </a:p>
        </p:txBody>
      </p:sp>
      <p:sp>
        <p:nvSpPr>
          <p:cNvPr id="4" name="عنصر نائب للتاريخ 3"/>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937562363"/>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idx="1"/>
          </p:nvPr>
        </p:nvSpPr>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546657213"/>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623888" y="1710701"/>
            <a:ext cx="7886700" cy="2852737"/>
          </a:xfrm>
        </p:spPr>
        <p:txBody>
          <a:bodyPr anchor="b"/>
          <a:lstStyle>
            <a:lvl1pPr>
              <a:defRPr sz="6000"/>
            </a:lvl1pPr>
          </a:lstStyle>
          <a:p>
            <a:r>
              <a:rPr lang="ar-SA"/>
              <a:t>انقر لتحرير نمط العنوان الرئيسي</a:t>
            </a:r>
          </a:p>
        </p:txBody>
      </p:sp>
      <p:sp>
        <p:nvSpPr>
          <p:cNvPr id="3" name="عنصر نائب للنص 2"/>
          <p:cNvSpPr>
            <a:spLocks noGrp="1"/>
          </p:cNvSpPr>
          <p:nvPr>
            <p:ph type="body" idx="1"/>
          </p:nvPr>
        </p:nvSpPr>
        <p:spPr>
          <a:xfrm>
            <a:off x="623888" y="4590426"/>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تحرير أنماط النص الرئيسي</a:t>
            </a:r>
          </a:p>
        </p:txBody>
      </p:sp>
      <p:sp>
        <p:nvSpPr>
          <p:cNvPr id="4" name="عنصر نائب للتاريخ 3"/>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486590323"/>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sz="half" idx="1"/>
          </p:nvPr>
        </p:nvSpPr>
        <p:spPr>
          <a:xfrm>
            <a:off x="628650" y="1825625"/>
            <a:ext cx="3886200" cy="435133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4629150" y="1825625"/>
            <a:ext cx="3886200" cy="435133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285930375"/>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629841" y="365129"/>
            <a:ext cx="7886700" cy="1325563"/>
          </a:xfrm>
        </p:spPr>
        <p:txBody>
          <a:bodyPr/>
          <a:lstStyle/>
          <a:p>
            <a:r>
              <a:rPr lang="ar-SA"/>
              <a:t>انقر لتحرير نمط العنوان الرئيسي</a:t>
            </a:r>
          </a:p>
        </p:txBody>
      </p:sp>
      <p:sp>
        <p:nvSpPr>
          <p:cNvPr id="3" name="عنصر نائب للنص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تحرير أنماط النص الرئيسي</a:t>
            </a:r>
          </a:p>
        </p:txBody>
      </p:sp>
      <p:sp>
        <p:nvSpPr>
          <p:cNvPr id="4" name="عنصر نائب للمحتوى 3"/>
          <p:cNvSpPr>
            <a:spLocks noGrp="1"/>
          </p:cNvSpPr>
          <p:nvPr>
            <p:ph sz="half" idx="2"/>
          </p:nvPr>
        </p:nvSpPr>
        <p:spPr>
          <a:xfrm>
            <a:off x="629842" y="2505075"/>
            <a:ext cx="3868340" cy="368458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تحرير أنماط النص الرئيسي</a:t>
            </a:r>
          </a:p>
        </p:txBody>
      </p:sp>
      <p:sp>
        <p:nvSpPr>
          <p:cNvPr id="6" name="عنصر نائب للمحتوى 5"/>
          <p:cNvSpPr>
            <a:spLocks noGrp="1"/>
          </p:cNvSpPr>
          <p:nvPr>
            <p:ph sz="quarter" idx="4"/>
          </p:nvPr>
        </p:nvSpPr>
        <p:spPr>
          <a:xfrm>
            <a:off x="4629152" y="2505075"/>
            <a:ext cx="3887391" cy="368458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SA">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7521529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629841" y="365129"/>
            <a:ext cx="7886700" cy="1325563"/>
          </a:xfrm>
        </p:spPr>
        <p:txBody>
          <a:bodyPr/>
          <a:lstStyle/>
          <a:p>
            <a:r>
              <a:rPr lang="ar-SA"/>
              <a:t>انقر لتحرير نمط العنوان الرئيسي</a:t>
            </a:r>
          </a:p>
        </p:txBody>
      </p:sp>
      <p:sp>
        <p:nvSpPr>
          <p:cNvPr id="3" name="عنصر نائب للنص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تحرير أنماط النص الرئيسي</a:t>
            </a:r>
          </a:p>
        </p:txBody>
      </p:sp>
      <p:sp>
        <p:nvSpPr>
          <p:cNvPr id="4" name="عنصر نائب للمحتوى 3"/>
          <p:cNvSpPr>
            <a:spLocks noGrp="1"/>
          </p:cNvSpPr>
          <p:nvPr>
            <p:ph sz="half" idx="2"/>
          </p:nvPr>
        </p:nvSpPr>
        <p:spPr>
          <a:xfrm>
            <a:off x="629842" y="2505075"/>
            <a:ext cx="3868340" cy="368458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تحرير أنماط النص الرئيسي</a:t>
            </a:r>
          </a:p>
        </p:txBody>
      </p:sp>
      <p:sp>
        <p:nvSpPr>
          <p:cNvPr id="6" name="عنصر نائب للمحتوى 5"/>
          <p:cNvSpPr>
            <a:spLocks noGrp="1"/>
          </p:cNvSpPr>
          <p:nvPr>
            <p:ph sz="quarter" idx="4"/>
          </p:nvPr>
        </p:nvSpPr>
        <p:spPr>
          <a:xfrm>
            <a:off x="4629152" y="2505075"/>
            <a:ext cx="3887391" cy="368458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SA">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149075209"/>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تاريخ 2"/>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SA">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281379022"/>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SA">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514927739"/>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29841" y="457200"/>
            <a:ext cx="2949178" cy="1600200"/>
          </a:xfrm>
        </p:spPr>
        <p:txBody>
          <a:bodyPr anchor="b"/>
          <a:lstStyle>
            <a:lvl1pPr>
              <a:defRPr sz="3200"/>
            </a:lvl1pPr>
          </a:lstStyle>
          <a:p>
            <a:r>
              <a:rPr lang="ar-SA"/>
              <a:t>انقر لتحرير نمط العنوان الرئيسي</a:t>
            </a:r>
          </a:p>
        </p:txBody>
      </p:sp>
      <p:sp>
        <p:nvSpPr>
          <p:cNvPr id="3" name="عنصر نائب للمحتوى 2"/>
          <p:cNvSpPr>
            <a:spLocks noGrp="1"/>
          </p:cNvSpPr>
          <p:nvPr>
            <p:ph idx="1"/>
          </p:nvPr>
        </p:nvSpPr>
        <p:spPr>
          <a:xfrm>
            <a:off x="3887391" y="98838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تحرير أنماط النص الرئيسي</a:t>
            </a:r>
          </a:p>
        </p:txBody>
      </p:sp>
      <p:sp>
        <p:nvSpPr>
          <p:cNvPr id="5" name="عنصر نائب للتاريخ 4"/>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702388654"/>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29841" y="457200"/>
            <a:ext cx="2949178" cy="1600200"/>
          </a:xfrm>
        </p:spPr>
        <p:txBody>
          <a:bodyPr anchor="b"/>
          <a:lstStyle>
            <a:lvl1pPr>
              <a:defRPr sz="3200"/>
            </a:lvl1pPr>
          </a:lstStyle>
          <a:p>
            <a:r>
              <a:rPr lang="ar-SA"/>
              <a:t>انقر لتحرير نمط العنوان الرئيسي</a:t>
            </a:r>
          </a:p>
        </p:txBody>
      </p:sp>
      <p:sp>
        <p:nvSpPr>
          <p:cNvPr id="3" name="عنصر نائب للصورة 2"/>
          <p:cNvSpPr>
            <a:spLocks noGrp="1"/>
          </p:cNvSpPr>
          <p:nvPr>
            <p:ph type="pic" idx="1"/>
          </p:nvPr>
        </p:nvSpPr>
        <p:spPr>
          <a:xfrm>
            <a:off x="3887391" y="988388"/>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تحرير أنماط النص الرئيسي</a:t>
            </a:r>
          </a:p>
        </p:txBody>
      </p:sp>
      <p:sp>
        <p:nvSpPr>
          <p:cNvPr id="5" name="عنصر نائب للتاريخ 4"/>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175394198"/>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عنوان العمودي 2"/>
          <p:cNvSpPr>
            <a:spLocks noGrp="1"/>
          </p:cNvSpPr>
          <p:nvPr>
            <p:ph type="body" orient="vert" idx="1"/>
          </p:nvPr>
        </p:nvSpPr>
        <p:spPr/>
        <p:txBody>
          <a:bodyPr vert="eaVert"/>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229968010"/>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543676" y="365125"/>
            <a:ext cx="1971675" cy="5811838"/>
          </a:xfrm>
        </p:spPr>
        <p:txBody>
          <a:bodyPr vert="eaVert"/>
          <a:lstStyle/>
          <a:p>
            <a:r>
              <a:rPr lang="ar-SA"/>
              <a:t>انقر لتحرير نمط العنوان الرئيسي</a:t>
            </a:r>
          </a:p>
        </p:txBody>
      </p:sp>
      <p:sp>
        <p:nvSpPr>
          <p:cNvPr id="3" name="عنصر نائب للعنوان العمودي 2"/>
          <p:cNvSpPr>
            <a:spLocks noGrp="1"/>
          </p:cNvSpPr>
          <p:nvPr>
            <p:ph type="body" orient="vert" idx="1"/>
          </p:nvPr>
        </p:nvSpPr>
        <p:spPr>
          <a:xfrm>
            <a:off x="628652" y="365125"/>
            <a:ext cx="5800725" cy="5811838"/>
          </a:xfrm>
        </p:spPr>
        <p:txBody>
          <a:bodyPr vert="eaVert"/>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806258826"/>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1143000" y="1122363"/>
            <a:ext cx="6858000" cy="2387600"/>
          </a:xfrm>
        </p:spPr>
        <p:txBody>
          <a:bodyPr anchor="b"/>
          <a:lstStyle>
            <a:lvl1pPr algn="ctr">
              <a:defRPr sz="6000"/>
            </a:lvl1pPr>
          </a:lstStyle>
          <a:p>
            <a:r>
              <a:rPr lang="ar-SA"/>
              <a:t>انقر لتحرير نمط العنوان الرئيسي</a:t>
            </a:r>
          </a:p>
        </p:txBody>
      </p:sp>
      <p:sp>
        <p:nvSpPr>
          <p:cNvPr id="3" name="عنوان فرعي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الثانوي الرئيسي</a:t>
            </a:r>
          </a:p>
        </p:txBody>
      </p:sp>
      <p:sp>
        <p:nvSpPr>
          <p:cNvPr id="4" name="عنصر نائب للتاريخ 3"/>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97034634"/>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idx="1"/>
          </p:nvPr>
        </p:nvSpPr>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131449147"/>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623888" y="1710651"/>
            <a:ext cx="7886700" cy="2852737"/>
          </a:xfrm>
        </p:spPr>
        <p:txBody>
          <a:bodyPr anchor="b"/>
          <a:lstStyle>
            <a:lvl1pPr>
              <a:defRPr sz="6000"/>
            </a:lvl1pPr>
          </a:lstStyle>
          <a:p>
            <a:r>
              <a:rPr lang="ar-SA"/>
              <a:t>انقر لتحرير نمط العنوان الرئيسي</a:t>
            </a:r>
          </a:p>
        </p:txBody>
      </p:sp>
      <p:sp>
        <p:nvSpPr>
          <p:cNvPr id="3" name="عنصر نائب للنص 2"/>
          <p:cNvSpPr>
            <a:spLocks noGrp="1"/>
          </p:cNvSpPr>
          <p:nvPr>
            <p:ph type="body" idx="1"/>
          </p:nvPr>
        </p:nvSpPr>
        <p:spPr>
          <a:xfrm>
            <a:off x="623888" y="4590376"/>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تحرير أنماط النص الرئيسي</a:t>
            </a:r>
          </a:p>
        </p:txBody>
      </p:sp>
      <p:sp>
        <p:nvSpPr>
          <p:cNvPr id="4" name="عنصر نائب للتاريخ 3"/>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70103291"/>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sz="half" idx="1"/>
          </p:nvPr>
        </p:nvSpPr>
        <p:spPr>
          <a:xfrm>
            <a:off x="628650" y="1825625"/>
            <a:ext cx="3886200" cy="435133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4629150" y="1825625"/>
            <a:ext cx="3886200" cy="435133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8490994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تاريخ 2"/>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SA">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314786391"/>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629841" y="365129"/>
            <a:ext cx="7886700" cy="1325563"/>
          </a:xfrm>
        </p:spPr>
        <p:txBody>
          <a:bodyPr/>
          <a:lstStyle/>
          <a:p>
            <a:r>
              <a:rPr lang="ar-SA"/>
              <a:t>انقر لتحرير نمط العنوان الرئيسي</a:t>
            </a:r>
          </a:p>
        </p:txBody>
      </p:sp>
      <p:sp>
        <p:nvSpPr>
          <p:cNvPr id="3" name="عنصر نائب للنص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تحرير أنماط النص الرئيسي</a:t>
            </a:r>
          </a:p>
        </p:txBody>
      </p:sp>
      <p:sp>
        <p:nvSpPr>
          <p:cNvPr id="4" name="عنصر نائب للمحتوى 3"/>
          <p:cNvSpPr>
            <a:spLocks noGrp="1"/>
          </p:cNvSpPr>
          <p:nvPr>
            <p:ph sz="half" idx="2"/>
          </p:nvPr>
        </p:nvSpPr>
        <p:spPr>
          <a:xfrm>
            <a:off x="629842" y="2505075"/>
            <a:ext cx="3868340" cy="368458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تحرير أنماط النص الرئيسي</a:t>
            </a:r>
          </a:p>
        </p:txBody>
      </p:sp>
      <p:sp>
        <p:nvSpPr>
          <p:cNvPr id="6" name="عنصر نائب للمحتوى 5"/>
          <p:cNvSpPr>
            <a:spLocks noGrp="1"/>
          </p:cNvSpPr>
          <p:nvPr>
            <p:ph sz="quarter" idx="4"/>
          </p:nvPr>
        </p:nvSpPr>
        <p:spPr>
          <a:xfrm>
            <a:off x="4629152" y="2505075"/>
            <a:ext cx="3887391" cy="368458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SA">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936599827"/>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تاريخ 2"/>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SA">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655532950"/>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SA">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300731901"/>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29841" y="457200"/>
            <a:ext cx="2949178" cy="1600200"/>
          </a:xfrm>
        </p:spPr>
        <p:txBody>
          <a:bodyPr anchor="b"/>
          <a:lstStyle>
            <a:lvl1pPr>
              <a:defRPr sz="3200"/>
            </a:lvl1pPr>
          </a:lstStyle>
          <a:p>
            <a:r>
              <a:rPr lang="ar-SA"/>
              <a:t>انقر لتحرير نمط العنوان الرئيسي</a:t>
            </a:r>
          </a:p>
        </p:txBody>
      </p:sp>
      <p:sp>
        <p:nvSpPr>
          <p:cNvPr id="3" name="عنصر نائب للمحتوى 2"/>
          <p:cNvSpPr>
            <a:spLocks noGrp="1"/>
          </p:cNvSpPr>
          <p:nvPr>
            <p:ph idx="1"/>
          </p:nvPr>
        </p:nvSpPr>
        <p:spPr>
          <a:xfrm>
            <a:off x="3887391" y="98833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تحرير أنماط النص الرئيسي</a:t>
            </a:r>
          </a:p>
        </p:txBody>
      </p:sp>
      <p:sp>
        <p:nvSpPr>
          <p:cNvPr id="5" name="عنصر نائب للتاريخ 4"/>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488111911"/>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29841" y="457200"/>
            <a:ext cx="2949178" cy="1600200"/>
          </a:xfrm>
        </p:spPr>
        <p:txBody>
          <a:bodyPr anchor="b"/>
          <a:lstStyle>
            <a:lvl1pPr>
              <a:defRPr sz="3200"/>
            </a:lvl1pPr>
          </a:lstStyle>
          <a:p>
            <a:r>
              <a:rPr lang="ar-SA"/>
              <a:t>انقر لتحرير نمط العنوان الرئيسي</a:t>
            </a:r>
          </a:p>
        </p:txBody>
      </p:sp>
      <p:sp>
        <p:nvSpPr>
          <p:cNvPr id="3" name="عنصر نائب للصورة 2"/>
          <p:cNvSpPr>
            <a:spLocks noGrp="1"/>
          </p:cNvSpPr>
          <p:nvPr>
            <p:ph type="pic" idx="1"/>
          </p:nvPr>
        </p:nvSpPr>
        <p:spPr>
          <a:xfrm>
            <a:off x="3887391" y="988338"/>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تحرير أنماط النص الرئيسي</a:t>
            </a:r>
          </a:p>
        </p:txBody>
      </p:sp>
      <p:sp>
        <p:nvSpPr>
          <p:cNvPr id="5" name="عنصر نائب للتاريخ 4"/>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449293547"/>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عنوان العمودي 2"/>
          <p:cNvSpPr>
            <a:spLocks noGrp="1"/>
          </p:cNvSpPr>
          <p:nvPr>
            <p:ph type="body" orient="vert" idx="1"/>
          </p:nvPr>
        </p:nvSpPr>
        <p:spPr/>
        <p:txBody>
          <a:bodyPr vert="eaVert"/>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787307342"/>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543676" y="365125"/>
            <a:ext cx="1971675" cy="5811838"/>
          </a:xfrm>
        </p:spPr>
        <p:txBody>
          <a:bodyPr vert="eaVert"/>
          <a:lstStyle/>
          <a:p>
            <a:r>
              <a:rPr lang="ar-SA"/>
              <a:t>انقر لتحرير نمط العنوان الرئيسي</a:t>
            </a:r>
          </a:p>
        </p:txBody>
      </p:sp>
      <p:sp>
        <p:nvSpPr>
          <p:cNvPr id="3" name="عنصر نائب للعنوان العمودي 2"/>
          <p:cNvSpPr>
            <a:spLocks noGrp="1"/>
          </p:cNvSpPr>
          <p:nvPr>
            <p:ph type="body" orient="vert" idx="1"/>
          </p:nvPr>
        </p:nvSpPr>
        <p:spPr>
          <a:xfrm>
            <a:off x="628652" y="365125"/>
            <a:ext cx="5800725" cy="5811838"/>
          </a:xfrm>
        </p:spPr>
        <p:txBody>
          <a:bodyPr vert="eaVert"/>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758600166"/>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1143000" y="1122363"/>
            <a:ext cx="6858000" cy="2387600"/>
          </a:xfrm>
        </p:spPr>
        <p:txBody>
          <a:bodyPr anchor="b"/>
          <a:lstStyle>
            <a:lvl1pPr algn="ctr">
              <a:defRPr sz="6000"/>
            </a:lvl1pPr>
          </a:lstStyle>
          <a:p>
            <a:r>
              <a:rPr lang="ar-SA"/>
              <a:t>انقر لتحرير نمط العنوان الرئيسي</a:t>
            </a:r>
          </a:p>
        </p:txBody>
      </p:sp>
      <p:sp>
        <p:nvSpPr>
          <p:cNvPr id="3" name="عنوان فرعي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الثانوي الرئيسي</a:t>
            </a:r>
          </a:p>
        </p:txBody>
      </p:sp>
      <p:sp>
        <p:nvSpPr>
          <p:cNvPr id="4" name="عنصر نائب للتاريخ 3"/>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126141168"/>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idx="1"/>
          </p:nvPr>
        </p:nvSpPr>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964483663"/>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623888" y="1710599"/>
            <a:ext cx="7886700" cy="2852737"/>
          </a:xfrm>
        </p:spPr>
        <p:txBody>
          <a:bodyPr anchor="b"/>
          <a:lstStyle>
            <a:lvl1pPr>
              <a:defRPr sz="6000"/>
            </a:lvl1pPr>
          </a:lstStyle>
          <a:p>
            <a:r>
              <a:rPr lang="ar-SA"/>
              <a:t>انقر لتحرير نمط العنوان الرئيسي</a:t>
            </a:r>
          </a:p>
        </p:txBody>
      </p:sp>
      <p:sp>
        <p:nvSpPr>
          <p:cNvPr id="3" name="عنصر نائب للنص 2"/>
          <p:cNvSpPr>
            <a:spLocks noGrp="1"/>
          </p:cNvSpPr>
          <p:nvPr>
            <p:ph type="body" idx="1"/>
          </p:nvPr>
        </p:nvSpPr>
        <p:spPr>
          <a:xfrm>
            <a:off x="623888" y="459032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تحرير أنماط النص الرئيسي</a:t>
            </a:r>
          </a:p>
        </p:txBody>
      </p:sp>
      <p:sp>
        <p:nvSpPr>
          <p:cNvPr id="4" name="عنصر نائب للتاريخ 3"/>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6711045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SA">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529428400"/>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sz="half" idx="1"/>
          </p:nvPr>
        </p:nvSpPr>
        <p:spPr>
          <a:xfrm>
            <a:off x="628650" y="1825625"/>
            <a:ext cx="3886200" cy="435133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4629150" y="1825625"/>
            <a:ext cx="3886200" cy="435133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196637755"/>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629841" y="365129"/>
            <a:ext cx="7886700" cy="1325563"/>
          </a:xfrm>
        </p:spPr>
        <p:txBody>
          <a:bodyPr/>
          <a:lstStyle/>
          <a:p>
            <a:r>
              <a:rPr lang="ar-SA"/>
              <a:t>انقر لتحرير نمط العنوان الرئيسي</a:t>
            </a:r>
          </a:p>
        </p:txBody>
      </p:sp>
      <p:sp>
        <p:nvSpPr>
          <p:cNvPr id="3" name="عنصر نائب للنص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تحرير أنماط النص الرئيسي</a:t>
            </a:r>
          </a:p>
        </p:txBody>
      </p:sp>
      <p:sp>
        <p:nvSpPr>
          <p:cNvPr id="4" name="عنصر نائب للمحتوى 3"/>
          <p:cNvSpPr>
            <a:spLocks noGrp="1"/>
          </p:cNvSpPr>
          <p:nvPr>
            <p:ph sz="half" idx="2"/>
          </p:nvPr>
        </p:nvSpPr>
        <p:spPr>
          <a:xfrm>
            <a:off x="629842" y="2505075"/>
            <a:ext cx="3868340" cy="368458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تحرير أنماط النص الرئيسي</a:t>
            </a:r>
          </a:p>
        </p:txBody>
      </p:sp>
      <p:sp>
        <p:nvSpPr>
          <p:cNvPr id="6" name="عنصر نائب للمحتوى 5"/>
          <p:cNvSpPr>
            <a:spLocks noGrp="1"/>
          </p:cNvSpPr>
          <p:nvPr>
            <p:ph sz="quarter" idx="4"/>
          </p:nvPr>
        </p:nvSpPr>
        <p:spPr>
          <a:xfrm>
            <a:off x="4629152" y="2505075"/>
            <a:ext cx="3887391" cy="368458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SA">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073794016"/>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تاريخ 2"/>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SA">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493787125"/>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SA">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283609770"/>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29841" y="457200"/>
            <a:ext cx="2949178" cy="1600200"/>
          </a:xfrm>
        </p:spPr>
        <p:txBody>
          <a:bodyPr anchor="b"/>
          <a:lstStyle>
            <a:lvl1pPr>
              <a:defRPr sz="3200"/>
            </a:lvl1pPr>
          </a:lstStyle>
          <a:p>
            <a:r>
              <a:rPr lang="ar-SA"/>
              <a:t>انقر لتحرير نمط العنوان الرئيسي</a:t>
            </a:r>
          </a:p>
        </p:txBody>
      </p:sp>
      <p:sp>
        <p:nvSpPr>
          <p:cNvPr id="3" name="عنصر نائب للمحتوى 2"/>
          <p:cNvSpPr>
            <a:spLocks noGrp="1"/>
          </p:cNvSpPr>
          <p:nvPr>
            <p:ph idx="1"/>
          </p:nvPr>
        </p:nvSpPr>
        <p:spPr>
          <a:xfrm>
            <a:off x="3887391" y="98828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تحرير أنماط النص الرئيسي</a:t>
            </a:r>
          </a:p>
        </p:txBody>
      </p:sp>
      <p:sp>
        <p:nvSpPr>
          <p:cNvPr id="5" name="عنصر نائب للتاريخ 4"/>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693707800"/>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29841" y="457200"/>
            <a:ext cx="2949178" cy="1600200"/>
          </a:xfrm>
        </p:spPr>
        <p:txBody>
          <a:bodyPr anchor="b"/>
          <a:lstStyle>
            <a:lvl1pPr>
              <a:defRPr sz="3200"/>
            </a:lvl1pPr>
          </a:lstStyle>
          <a:p>
            <a:r>
              <a:rPr lang="ar-SA"/>
              <a:t>انقر لتحرير نمط العنوان الرئيسي</a:t>
            </a:r>
          </a:p>
        </p:txBody>
      </p:sp>
      <p:sp>
        <p:nvSpPr>
          <p:cNvPr id="3" name="عنصر نائب للصورة 2"/>
          <p:cNvSpPr>
            <a:spLocks noGrp="1"/>
          </p:cNvSpPr>
          <p:nvPr>
            <p:ph type="pic" idx="1"/>
          </p:nvPr>
        </p:nvSpPr>
        <p:spPr>
          <a:xfrm>
            <a:off x="3887391" y="98828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تحرير أنماط النص الرئيسي</a:t>
            </a:r>
          </a:p>
        </p:txBody>
      </p:sp>
      <p:sp>
        <p:nvSpPr>
          <p:cNvPr id="5" name="عنصر نائب للتاريخ 4"/>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075541854"/>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عنوان العمودي 2"/>
          <p:cNvSpPr>
            <a:spLocks noGrp="1"/>
          </p:cNvSpPr>
          <p:nvPr>
            <p:ph type="body" orient="vert" idx="1"/>
          </p:nvPr>
        </p:nvSpPr>
        <p:spPr/>
        <p:txBody>
          <a:bodyPr vert="eaVert"/>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652524252"/>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543676" y="365125"/>
            <a:ext cx="1971675" cy="5811838"/>
          </a:xfrm>
        </p:spPr>
        <p:txBody>
          <a:bodyPr vert="eaVert"/>
          <a:lstStyle/>
          <a:p>
            <a:r>
              <a:rPr lang="ar-SA"/>
              <a:t>انقر لتحرير نمط العنوان الرئيسي</a:t>
            </a:r>
          </a:p>
        </p:txBody>
      </p:sp>
      <p:sp>
        <p:nvSpPr>
          <p:cNvPr id="3" name="عنصر نائب للعنوان العمودي 2"/>
          <p:cNvSpPr>
            <a:spLocks noGrp="1"/>
          </p:cNvSpPr>
          <p:nvPr>
            <p:ph type="body" orient="vert" idx="1"/>
          </p:nvPr>
        </p:nvSpPr>
        <p:spPr>
          <a:xfrm>
            <a:off x="628652" y="365125"/>
            <a:ext cx="5800725" cy="5811838"/>
          </a:xfrm>
        </p:spPr>
        <p:txBody>
          <a:bodyPr vert="eaVert"/>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72499227"/>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1143000" y="1122363"/>
            <a:ext cx="6858000" cy="2387600"/>
          </a:xfrm>
        </p:spPr>
        <p:txBody>
          <a:bodyPr anchor="b"/>
          <a:lstStyle>
            <a:lvl1pPr algn="ctr">
              <a:defRPr sz="6000"/>
            </a:lvl1pPr>
          </a:lstStyle>
          <a:p>
            <a:r>
              <a:rPr lang="ar-SA"/>
              <a:t>انقر لتحرير نمط العنوان الرئيسي</a:t>
            </a:r>
          </a:p>
        </p:txBody>
      </p:sp>
      <p:sp>
        <p:nvSpPr>
          <p:cNvPr id="3" name="عنوان فرعي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الثانوي الرئيسي</a:t>
            </a:r>
          </a:p>
        </p:txBody>
      </p:sp>
      <p:sp>
        <p:nvSpPr>
          <p:cNvPr id="4" name="عنصر نائب للتاريخ 3"/>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778123119"/>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idx="1"/>
          </p:nvPr>
        </p:nvSpPr>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3880943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8462"/>
            <a:ext cx="7772400" cy="1362075"/>
          </a:xfrm>
        </p:spPr>
        <p:txBody>
          <a:bodyPr anchor="t"/>
          <a:lstStyle>
            <a:lvl1pPr algn="r">
              <a:defRPr sz="4000" b="1" cap="all"/>
            </a:lvl1pPr>
          </a:lstStyle>
          <a:p>
            <a:r>
              <a:rPr lang="en-US" smtClean="0"/>
              <a:t>Click to edit Master title style</a:t>
            </a:r>
            <a:endParaRPr lang="ar-S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5D8804C-215A-4EF7-864A-89591C4A1CC3}"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79105359"/>
      </p:ext>
    </p:extLst>
  </p:cSld>
  <p:clrMapOvr>
    <a:masterClrMapping/>
  </p:clrMapOvr>
  <p:transition>
    <p:dissolv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29841" y="457200"/>
            <a:ext cx="2949178" cy="1600200"/>
          </a:xfrm>
        </p:spPr>
        <p:txBody>
          <a:bodyPr anchor="b"/>
          <a:lstStyle>
            <a:lvl1pPr>
              <a:defRPr sz="3200"/>
            </a:lvl1pPr>
          </a:lstStyle>
          <a:p>
            <a:r>
              <a:rPr lang="ar-SA"/>
              <a:t>انقر لتحرير نمط العنوان الرئيسي</a:t>
            </a:r>
          </a:p>
        </p:txBody>
      </p:sp>
      <p:sp>
        <p:nvSpPr>
          <p:cNvPr id="3" name="عنصر نائب للمحتوى 2"/>
          <p:cNvSpPr>
            <a:spLocks noGrp="1"/>
          </p:cNvSpPr>
          <p:nvPr>
            <p:ph idx="1"/>
          </p:nvPr>
        </p:nvSpPr>
        <p:spPr>
          <a:xfrm>
            <a:off x="3887391" y="988982"/>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تحرير أنماط النص الرئيسي</a:t>
            </a:r>
          </a:p>
        </p:txBody>
      </p:sp>
      <p:sp>
        <p:nvSpPr>
          <p:cNvPr id="5" name="عنصر نائب للتاريخ 4"/>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192415444"/>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623888" y="1710545"/>
            <a:ext cx="7886700" cy="2852737"/>
          </a:xfrm>
        </p:spPr>
        <p:txBody>
          <a:bodyPr anchor="b"/>
          <a:lstStyle>
            <a:lvl1pPr>
              <a:defRPr sz="6000"/>
            </a:lvl1pPr>
          </a:lstStyle>
          <a:p>
            <a:r>
              <a:rPr lang="ar-SA"/>
              <a:t>انقر لتحرير نمط العنوان الرئيسي</a:t>
            </a:r>
          </a:p>
        </p:txBody>
      </p:sp>
      <p:sp>
        <p:nvSpPr>
          <p:cNvPr id="3" name="عنصر نائب للنص 2"/>
          <p:cNvSpPr>
            <a:spLocks noGrp="1"/>
          </p:cNvSpPr>
          <p:nvPr>
            <p:ph type="body" idx="1"/>
          </p:nvPr>
        </p:nvSpPr>
        <p:spPr>
          <a:xfrm>
            <a:off x="623888" y="4590270"/>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تحرير أنماط النص الرئيسي</a:t>
            </a:r>
          </a:p>
        </p:txBody>
      </p:sp>
      <p:sp>
        <p:nvSpPr>
          <p:cNvPr id="4" name="عنصر نائب للتاريخ 3"/>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858772993"/>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sz="half" idx="1"/>
          </p:nvPr>
        </p:nvSpPr>
        <p:spPr>
          <a:xfrm>
            <a:off x="628650" y="1825625"/>
            <a:ext cx="3886200" cy="435133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4629150" y="1825625"/>
            <a:ext cx="3886200" cy="435133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663975958"/>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629841" y="365129"/>
            <a:ext cx="7886700" cy="1325563"/>
          </a:xfrm>
        </p:spPr>
        <p:txBody>
          <a:bodyPr/>
          <a:lstStyle/>
          <a:p>
            <a:r>
              <a:rPr lang="ar-SA"/>
              <a:t>انقر لتحرير نمط العنوان الرئيسي</a:t>
            </a:r>
          </a:p>
        </p:txBody>
      </p:sp>
      <p:sp>
        <p:nvSpPr>
          <p:cNvPr id="3" name="عنصر نائب للنص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تحرير أنماط النص الرئيسي</a:t>
            </a:r>
          </a:p>
        </p:txBody>
      </p:sp>
      <p:sp>
        <p:nvSpPr>
          <p:cNvPr id="4" name="عنصر نائب للمحتوى 3"/>
          <p:cNvSpPr>
            <a:spLocks noGrp="1"/>
          </p:cNvSpPr>
          <p:nvPr>
            <p:ph sz="half" idx="2"/>
          </p:nvPr>
        </p:nvSpPr>
        <p:spPr>
          <a:xfrm>
            <a:off x="629842" y="2505075"/>
            <a:ext cx="3868340" cy="368458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تحرير أنماط النص الرئيسي</a:t>
            </a:r>
          </a:p>
        </p:txBody>
      </p:sp>
      <p:sp>
        <p:nvSpPr>
          <p:cNvPr id="6" name="عنصر نائب للمحتوى 5"/>
          <p:cNvSpPr>
            <a:spLocks noGrp="1"/>
          </p:cNvSpPr>
          <p:nvPr>
            <p:ph sz="quarter" idx="4"/>
          </p:nvPr>
        </p:nvSpPr>
        <p:spPr>
          <a:xfrm>
            <a:off x="4629152" y="2505075"/>
            <a:ext cx="3887391" cy="368458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SA">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364780862"/>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تاريخ 2"/>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SA">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726950600"/>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SA">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40708604"/>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29841" y="457200"/>
            <a:ext cx="2949178" cy="1600200"/>
          </a:xfrm>
        </p:spPr>
        <p:txBody>
          <a:bodyPr anchor="b"/>
          <a:lstStyle>
            <a:lvl1pPr>
              <a:defRPr sz="3200"/>
            </a:lvl1pPr>
          </a:lstStyle>
          <a:p>
            <a:r>
              <a:rPr lang="ar-SA"/>
              <a:t>انقر لتحرير نمط العنوان الرئيسي</a:t>
            </a:r>
          </a:p>
        </p:txBody>
      </p:sp>
      <p:sp>
        <p:nvSpPr>
          <p:cNvPr id="3" name="عنصر نائب للمحتوى 2"/>
          <p:cNvSpPr>
            <a:spLocks noGrp="1"/>
          </p:cNvSpPr>
          <p:nvPr>
            <p:ph idx="1"/>
          </p:nvPr>
        </p:nvSpPr>
        <p:spPr>
          <a:xfrm>
            <a:off x="3887391" y="988232"/>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تحرير أنماط النص الرئيسي</a:t>
            </a:r>
          </a:p>
        </p:txBody>
      </p:sp>
      <p:sp>
        <p:nvSpPr>
          <p:cNvPr id="5" name="عنصر نائب للتاريخ 4"/>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101753362"/>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29841" y="457200"/>
            <a:ext cx="2949178" cy="1600200"/>
          </a:xfrm>
        </p:spPr>
        <p:txBody>
          <a:bodyPr anchor="b"/>
          <a:lstStyle>
            <a:lvl1pPr>
              <a:defRPr sz="3200"/>
            </a:lvl1pPr>
          </a:lstStyle>
          <a:p>
            <a:r>
              <a:rPr lang="ar-SA"/>
              <a:t>انقر لتحرير نمط العنوان الرئيسي</a:t>
            </a:r>
          </a:p>
        </p:txBody>
      </p:sp>
      <p:sp>
        <p:nvSpPr>
          <p:cNvPr id="3" name="عنصر نائب للصورة 2"/>
          <p:cNvSpPr>
            <a:spLocks noGrp="1"/>
          </p:cNvSpPr>
          <p:nvPr>
            <p:ph type="pic" idx="1"/>
          </p:nvPr>
        </p:nvSpPr>
        <p:spPr>
          <a:xfrm>
            <a:off x="3887391" y="988232"/>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تحرير أنماط النص الرئيسي</a:t>
            </a:r>
          </a:p>
        </p:txBody>
      </p:sp>
      <p:sp>
        <p:nvSpPr>
          <p:cNvPr id="5" name="عنصر نائب للتاريخ 4"/>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525816793"/>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عنوان العمودي 2"/>
          <p:cNvSpPr>
            <a:spLocks noGrp="1"/>
          </p:cNvSpPr>
          <p:nvPr>
            <p:ph type="body" orient="vert" idx="1"/>
          </p:nvPr>
        </p:nvSpPr>
        <p:spPr/>
        <p:txBody>
          <a:bodyPr vert="eaVert"/>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822522349"/>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543676" y="365125"/>
            <a:ext cx="1971675" cy="5811838"/>
          </a:xfrm>
        </p:spPr>
        <p:txBody>
          <a:bodyPr vert="eaVert"/>
          <a:lstStyle/>
          <a:p>
            <a:r>
              <a:rPr lang="ar-SA"/>
              <a:t>انقر لتحرير نمط العنوان الرئيسي</a:t>
            </a:r>
          </a:p>
        </p:txBody>
      </p:sp>
      <p:sp>
        <p:nvSpPr>
          <p:cNvPr id="3" name="عنصر نائب للعنوان العمودي 2"/>
          <p:cNvSpPr>
            <a:spLocks noGrp="1"/>
          </p:cNvSpPr>
          <p:nvPr>
            <p:ph type="body" orient="vert" idx="1"/>
          </p:nvPr>
        </p:nvSpPr>
        <p:spPr>
          <a:xfrm>
            <a:off x="628652" y="365125"/>
            <a:ext cx="5800725" cy="5811838"/>
          </a:xfrm>
        </p:spPr>
        <p:txBody>
          <a:bodyPr vert="eaVert"/>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959999487"/>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1143000" y="1122363"/>
            <a:ext cx="6858000" cy="2387600"/>
          </a:xfrm>
        </p:spPr>
        <p:txBody>
          <a:bodyPr anchor="b"/>
          <a:lstStyle>
            <a:lvl1pPr algn="ctr">
              <a:defRPr sz="6000"/>
            </a:lvl1pPr>
          </a:lstStyle>
          <a:p>
            <a:r>
              <a:rPr lang="ar-SA"/>
              <a:t>انقر لتحرير نمط العنوان الرئيسي</a:t>
            </a:r>
          </a:p>
        </p:txBody>
      </p:sp>
      <p:sp>
        <p:nvSpPr>
          <p:cNvPr id="3" name="عنوان فرعي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الثانوي الرئيسي</a:t>
            </a:r>
          </a:p>
        </p:txBody>
      </p:sp>
      <p:sp>
        <p:nvSpPr>
          <p:cNvPr id="4" name="عنصر نائب للتاريخ 3"/>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5263540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29841" y="457200"/>
            <a:ext cx="2949178" cy="1600200"/>
          </a:xfrm>
        </p:spPr>
        <p:txBody>
          <a:bodyPr anchor="b"/>
          <a:lstStyle>
            <a:lvl1pPr>
              <a:defRPr sz="3200"/>
            </a:lvl1pPr>
          </a:lstStyle>
          <a:p>
            <a:r>
              <a:rPr lang="ar-SA"/>
              <a:t>انقر لتحرير نمط العنوان الرئيسي</a:t>
            </a:r>
          </a:p>
        </p:txBody>
      </p:sp>
      <p:sp>
        <p:nvSpPr>
          <p:cNvPr id="3" name="عنصر نائب للصورة 2"/>
          <p:cNvSpPr>
            <a:spLocks noGrp="1"/>
          </p:cNvSpPr>
          <p:nvPr>
            <p:ph type="pic" idx="1"/>
          </p:nvPr>
        </p:nvSpPr>
        <p:spPr>
          <a:xfrm>
            <a:off x="3887391" y="988982"/>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تحرير أنماط النص الرئيسي</a:t>
            </a:r>
          </a:p>
        </p:txBody>
      </p:sp>
      <p:sp>
        <p:nvSpPr>
          <p:cNvPr id="5" name="عنصر نائب للتاريخ 4"/>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489246169"/>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idx="1"/>
          </p:nvPr>
        </p:nvSpPr>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88406687"/>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623888" y="1710489"/>
            <a:ext cx="7886700" cy="2852737"/>
          </a:xfrm>
        </p:spPr>
        <p:txBody>
          <a:bodyPr anchor="b"/>
          <a:lstStyle>
            <a:lvl1pPr>
              <a:defRPr sz="6000"/>
            </a:lvl1pPr>
          </a:lstStyle>
          <a:p>
            <a:r>
              <a:rPr lang="ar-SA"/>
              <a:t>انقر لتحرير نمط العنوان الرئيسي</a:t>
            </a:r>
          </a:p>
        </p:txBody>
      </p:sp>
      <p:sp>
        <p:nvSpPr>
          <p:cNvPr id="3" name="عنصر نائب للنص 2"/>
          <p:cNvSpPr>
            <a:spLocks noGrp="1"/>
          </p:cNvSpPr>
          <p:nvPr>
            <p:ph type="body" idx="1"/>
          </p:nvPr>
        </p:nvSpPr>
        <p:spPr>
          <a:xfrm>
            <a:off x="623888" y="459021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تحرير أنماط النص الرئيسي</a:t>
            </a:r>
          </a:p>
        </p:txBody>
      </p:sp>
      <p:sp>
        <p:nvSpPr>
          <p:cNvPr id="4" name="عنصر نائب للتاريخ 3"/>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852444606"/>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sz="half" idx="1"/>
          </p:nvPr>
        </p:nvSpPr>
        <p:spPr>
          <a:xfrm>
            <a:off x="628650" y="1825625"/>
            <a:ext cx="3886200" cy="435133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4629150" y="1825625"/>
            <a:ext cx="3886200" cy="435133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309635396"/>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629841" y="365129"/>
            <a:ext cx="7886700" cy="1325563"/>
          </a:xfrm>
        </p:spPr>
        <p:txBody>
          <a:bodyPr/>
          <a:lstStyle/>
          <a:p>
            <a:r>
              <a:rPr lang="ar-SA"/>
              <a:t>انقر لتحرير نمط العنوان الرئيسي</a:t>
            </a:r>
          </a:p>
        </p:txBody>
      </p:sp>
      <p:sp>
        <p:nvSpPr>
          <p:cNvPr id="3" name="عنصر نائب للنص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تحرير أنماط النص الرئيسي</a:t>
            </a:r>
          </a:p>
        </p:txBody>
      </p:sp>
      <p:sp>
        <p:nvSpPr>
          <p:cNvPr id="4" name="عنصر نائب للمحتوى 3"/>
          <p:cNvSpPr>
            <a:spLocks noGrp="1"/>
          </p:cNvSpPr>
          <p:nvPr>
            <p:ph sz="half" idx="2"/>
          </p:nvPr>
        </p:nvSpPr>
        <p:spPr>
          <a:xfrm>
            <a:off x="629842" y="2505075"/>
            <a:ext cx="3868340" cy="368458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تحرير أنماط النص الرئيسي</a:t>
            </a:r>
          </a:p>
        </p:txBody>
      </p:sp>
      <p:sp>
        <p:nvSpPr>
          <p:cNvPr id="6" name="عنصر نائب للمحتوى 5"/>
          <p:cNvSpPr>
            <a:spLocks noGrp="1"/>
          </p:cNvSpPr>
          <p:nvPr>
            <p:ph sz="quarter" idx="4"/>
          </p:nvPr>
        </p:nvSpPr>
        <p:spPr>
          <a:xfrm>
            <a:off x="4629152" y="2505075"/>
            <a:ext cx="3887391" cy="368458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SA">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386961121"/>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تاريخ 2"/>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SA">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190046790"/>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SA">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330183938"/>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29841" y="457200"/>
            <a:ext cx="2949178" cy="1600200"/>
          </a:xfrm>
        </p:spPr>
        <p:txBody>
          <a:bodyPr anchor="b"/>
          <a:lstStyle>
            <a:lvl1pPr>
              <a:defRPr sz="3200"/>
            </a:lvl1pPr>
          </a:lstStyle>
          <a:p>
            <a:r>
              <a:rPr lang="ar-SA"/>
              <a:t>انقر لتحرير نمط العنوان الرئيسي</a:t>
            </a:r>
          </a:p>
        </p:txBody>
      </p:sp>
      <p:sp>
        <p:nvSpPr>
          <p:cNvPr id="3" name="عنصر نائب للمحتوى 2"/>
          <p:cNvSpPr>
            <a:spLocks noGrp="1"/>
          </p:cNvSpPr>
          <p:nvPr>
            <p:ph idx="1"/>
          </p:nvPr>
        </p:nvSpPr>
        <p:spPr>
          <a:xfrm>
            <a:off x="3887391" y="98817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تحرير أنماط النص الرئيسي</a:t>
            </a:r>
          </a:p>
        </p:txBody>
      </p:sp>
      <p:sp>
        <p:nvSpPr>
          <p:cNvPr id="5" name="عنصر نائب للتاريخ 4"/>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001896293"/>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29841" y="457200"/>
            <a:ext cx="2949178" cy="1600200"/>
          </a:xfrm>
        </p:spPr>
        <p:txBody>
          <a:bodyPr anchor="b"/>
          <a:lstStyle>
            <a:lvl1pPr>
              <a:defRPr sz="3200"/>
            </a:lvl1pPr>
          </a:lstStyle>
          <a:p>
            <a:r>
              <a:rPr lang="ar-SA"/>
              <a:t>انقر لتحرير نمط العنوان الرئيسي</a:t>
            </a:r>
          </a:p>
        </p:txBody>
      </p:sp>
      <p:sp>
        <p:nvSpPr>
          <p:cNvPr id="3" name="عنصر نائب للصورة 2"/>
          <p:cNvSpPr>
            <a:spLocks noGrp="1"/>
          </p:cNvSpPr>
          <p:nvPr>
            <p:ph type="pic" idx="1"/>
          </p:nvPr>
        </p:nvSpPr>
        <p:spPr>
          <a:xfrm>
            <a:off x="3887391" y="98817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تحرير أنماط النص الرئيسي</a:t>
            </a:r>
          </a:p>
        </p:txBody>
      </p:sp>
      <p:sp>
        <p:nvSpPr>
          <p:cNvPr id="5" name="عنصر نائب للتاريخ 4"/>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518054214"/>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عنوان العمودي 2"/>
          <p:cNvSpPr>
            <a:spLocks noGrp="1"/>
          </p:cNvSpPr>
          <p:nvPr>
            <p:ph type="body" orient="vert" idx="1"/>
          </p:nvPr>
        </p:nvSpPr>
        <p:spPr/>
        <p:txBody>
          <a:bodyPr vert="eaVert"/>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621925070"/>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543676" y="365125"/>
            <a:ext cx="1971675" cy="5811838"/>
          </a:xfrm>
        </p:spPr>
        <p:txBody>
          <a:bodyPr vert="eaVert"/>
          <a:lstStyle/>
          <a:p>
            <a:r>
              <a:rPr lang="ar-SA"/>
              <a:t>انقر لتحرير نمط العنوان الرئيسي</a:t>
            </a:r>
          </a:p>
        </p:txBody>
      </p:sp>
      <p:sp>
        <p:nvSpPr>
          <p:cNvPr id="3" name="عنصر نائب للعنوان العمودي 2"/>
          <p:cNvSpPr>
            <a:spLocks noGrp="1"/>
          </p:cNvSpPr>
          <p:nvPr>
            <p:ph type="body" orient="vert" idx="1"/>
          </p:nvPr>
        </p:nvSpPr>
        <p:spPr>
          <a:xfrm>
            <a:off x="628652" y="365125"/>
            <a:ext cx="5800725" cy="5811838"/>
          </a:xfrm>
        </p:spPr>
        <p:txBody>
          <a:bodyPr vert="eaVert"/>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28652741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عنوان العمودي 2"/>
          <p:cNvSpPr>
            <a:spLocks noGrp="1"/>
          </p:cNvSpPr>
          <p:nvPr>
            <p:ph type="body" orient="vert" idx="1"/>
          </p:nvPr>
        </p:nvSpPr>
        <p:spPr/>
        <p:txBody>
          <a:bodyPr vert="eaVert"/>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855149466"/>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1143000" y="1122363"/>
            <a:ext cx="6858000" cy="2387600"/>
          </a:xfrm>
        </p:spPr>
        <p:txBody>
          <a:bodyPr anchor="b"/>
          <a:lstStyle>
            <a:lvl1pPr algn="ctr">
              <a:defRPr sz="6000"/>
            </a:lvl1pPr>
          </a:lstStyle>
          <a:p>
            <a:r>
              <a:rPr lang="ar-SA"/>
              <a:t>انقر لتحرير نمط العنوان الرئيسي</a:t>
            </a:r>
          </a:p>
        </p:txBody>
      </p:sp>
      <p:sp>
        <p:nvSpPr>
          <p:cNvPr id="3" name="عنوان فرعي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الثانوي الرئيسي</a:t>
            </a:r>
          </a:p>
        </p:txBody>
      </p:sp>
      <p:sp>
        <p:nvSpPr>
          <p:cNvPr id="4" name="عنصر نائب للتاريخ 3"/>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758062544"/>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idx="1"/>
          </p:nvPr>
        </p:nvSpPr>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200281847"/>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623888" y="1710431"/>
            <a:ext cx="7886700" cy="2852737"/>
          </a:xfrm>
        </p:spPr>
        <p:txBody>
          <a:bodyPr anchor="b"/>
          <a:lstStyle>
            <a:lvl1pPr>
              <a:defRPr sz="6000"/>
            </a:lvl1pPr>
          </a:lstStyle>
          <a:p>
            <a:r>
              <a:rPr lang="ar-SA"/>
              <a:t>انقر لتحرير نمط العنوان الرئيسي</a:t>
            </a:r>
          </a:p>
        </p:txBody>
      </p:sp>
      <p:sp>
        <p:nvSpPr>
          <p:cNvPr id="3" name="عنصر نائب للنص 2"/>
          <p:cNvSpPr>
            <a:spLocks noGrp="1"/>
          </p:cNvSpPr>
          <p:nvPr>
            <p:ph type="body" idx="1"/>
          </p:nvPr>
        </p:nvSpPr>
        <p:spPr>
          <a:xfrm>
            <a:off x="623888" y="4590156"/>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تحرير أنماط النص الرئيسي</a:t>
            </a:r>
          </a:p>
        </p:txBody>
      </p:sp>
      <p:sp>
        <p:nvSpPr>
          <p:cNvPr id="4" name="عنصر نائب للتاريخ 3"/>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805274145"/>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sz="half" idx="1"/>
          </p:nvPr>
        </p:nvSpPr>
        <p:spPr>
          <a:xfrm>
            <a:off x="628650" y="1825625"/>
            <a:ext cx="3886200" cy="435133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4629150" y="1825625"/>
            <a:ext cx="3886200" cy="435133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263355954"/>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629841" y="365129"/>
            <a:ext cx="7886700" cy="1325563"/>
          </a:xfrm>
        </p:spPr>
        <p:txBody>
          <a:bodyPr/>
          <a:lstStyle/>
          <a:p>
            <a:r>
              <a:rPr lang="ar-SA"/>
              <a:t>انقر لتحرير نمط العنوان الرئيسي</a:t>
            </a:r>
          </a:p>
        </p:txBody>
      </p:sp>
      <p:sp>
        <p:nvSpPr>
          <p:cNvPr id="3" name="عنصر نائب للنص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تحرير أنماط النص الرئيسي</a:t>
            </a:r>
          </a:p>
        </p:txBody>
      </p:sp>
      <p:sp>
        <p:nvSpPr>
          <p:cNvPr id="4" name="عنصر نائب للمحتوى 3"/>
          <p:cNvSpPr>
            <a:spLocks noGrp="1"/>
          </p:cNvSpPr>
          <p:nvPr>
            <p:ph sz="half" idx="2"/>
          </p:nvPr>
        </p:nvSpPr>
        <p:spPr>
          <a:xfrm>
            <a:off x="629842" y="2505075"/>
            <a:ext cx="3868340" cy="368458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تحرير أنماط النص الرئيسي</a:t>
            </a:r>
          </a:p>
        </p:txBody>
      </p:sp>
      <p:sp>
        <p:nvSpPr>
          <p:cNvPr id="6" name="عنصر نائب للمحتوى 5"/>
          <p:cNvSpPr>
            <a:spLocks noGrp="1"/>
          </p:cNvSpPr>
          <p:nvPr>
            <p:ph sz="quarter" idx="4"/>
          </p:nvPr>
        </p:nvSpPr>
        <p:spPr>
          <a:xfrm>
            <a:off x="4629152" y="2505075"/>
            <a:ext cx="3887391" cy="368458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SA">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599375228"/>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تاريخ 2"/>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SA">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113554459"/>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SA">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79580690"/>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29841" y="457200"/>
            <a:ext cx="2949178" cy="1600200"/>
          </a:xfrm>
        </p:spPr>
        <p:txBody>
          <a:bodyPr anchor="b"/>
          <a:lstStyle>
            <a:lvl1pPr>
              <a:defRPr sz="3200"/>
            </a:lvl1pPr>
          </a:lstStyle>
          <a:p>
            <a:r>
              <a:rPr lang="ar-SA"/>
              <a:t>انقر لتحرير نمط العنوان الرئيسي</a:t>
            </a:r>
          </a:p>
        </p:txBody>
      </p:sp>
      <p:sp>
        <p:nvSpPr>
          <p:cNvPr id="3" name="عنصر نائب للمحتوى 2"/>
          <p:cNvSpPr>
            <a:spLocks noGrp="1"/>
          </p:cNvSpPr>
          <p:nvPr>
            <p:ph idx="1"/>
          </p:nvPr>
        </p:nvSpPr>
        <p:spPr>
          <a:xfrm>
            <a:off x="3887391" y="98811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تحرير أنماط النص الرئيسي</a:t>
            </a:r>
          </a:p>
        </p:txBody>
      </p:sp>
      <p:sp>
        <p:nvSpPr>
          <p:cNvPr id="5" name="عنصر نائب للتاريخ 4"/>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728357766"/>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29841" y="457200"/>
            <a:ext cx="2949178" cy="1600200"/>
          </a:xfrm>
        </p:spPr>
        <p:txBody>
          <a:bodyPr anchor="b"/>
          <a:lstStyle>
            <a:lvl1pPr>
              <a:defRPr sz="3200"/>
            </a:lvl1pPr>
          </a:lstStyle>
          <a:p>
            <a:r>
              <a:rPr lang="ar-SA"/>
              <a:t>انقر لتحرير نمط العنوان الرئيسي</a:t>
            </a:r>
          </a:p>
        </p:txBody>
      </p:sp>
      <p:sp>
        <p:nvSpPr>
          <p:cNvPr id="3" name="عنصر نائب للصورة 2"/>
          <p:cNvSpPr>
            <a:spLocks noGrp="1"/>
          </p:cNvSpPr>
          <p:nvPr>
            <p:ph type="pic" idx="1"/>
          </p:nvPr>
        </p:nvSpPr>
        <p:spPr>
          <a:xfrm>
            <a:off x="3887391" y="988118"/>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تحرير أنماط النص الرئيسي</a:t>
            </a:r>
          </a:p>
        </p:txBody>
      </p:sp>
      <p:sp>
        <p:nvSpPr>
          <p:cNvPr id="5" name="عنصر نائب للتاريخ 4"/>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983164169"/>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عنوان العمودي 2"/>
          <p:cNvSpPr>
            <a:spLocks noGrp="1"/>
          </p:cNvSpPr>
          <p:nvPr>
            <p:ph type="body" orient="vert" idx="1"/>
          </p:nvPr>
        </p:nvSpPr>
        <p:spPr/>
        <p:txBody>
          <a:bodyPr vert="eaVert"/>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7488872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543676" y="365125"/>
            <a:ext cx="1971675" cy="5811838"/>
          </a:xfrm>
        </p:spPr>
        <p:txBody>
          <a:bodyPr vert="eaVert"/>
          <a:lstStyle/>
          <a:p>
            <a:r>
              <a:rPr lang="ar-SA"/>
              <a:t>انقر لتحرير نمط العنوان الرئيسي</a:t>
            </a:r>
          </a:p>
        </p:txBody>
      </p:sp>
      <p:sp>
        <p:nvSpPr>
          <p:cNvPr id="3" name="عنصر نائب للعنوان العمودي 2"/>
          <p:cNvSpPr>
            <a:spLocks noGrp="1"/>
          </p:cNvSpPr>
          <p:nvPr>
            <p:ph type="body" orient="vert" idx="1"/>
          </p:nvPr>
        </p:nvSpPr>
        <p:spPr>
          <a:xfrm>
            <a:off x="628652" y="365125"/>
            <a:ext cx="5800725" cy="5811838"/>
          </a:xfrm>
        </p:spPr>
        <p:txBody>
          <a:bodyPr vert="eaVert"/>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43853283"/>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543676" y="365125"/>
            <a:ext cx="1971675" cy="5811838"/>
          </a:xfrm>
        </p:spPr>
        <p:txBody>
          <a:bodyPr vert="eaVert"/>
          <a:lstStyle/>
          <a:p>
            <a:r>
              <a:rPr lang="ar-SA"/>
              <a:t>انقر لتحرير نمط العنوان الرئيسي</a:t>
            </a:r>
          </a:p>
        </p:txBody>
      </p:sp>
      <p:sp>
        <p:nvSpPr>
          <p:cNvPr id="3" name="عنصر نائب للعنوان العمودي 2"/>
          <p:cNvSpPr>
            <a:spLocks noGrp="1"/>
          </p:cNvSpPr>
          <p:nvPr>
            <p:ph type="body" orient="vert" idx="1"/>
          </p:nvPr>
        </p:nvSpPr>
        <p:spPr>
          <a:xfrm>
            <a:off x="628652" y="365125"/>
            <a:ext cx="5800725" cy="5811838"/>
          </a:xfrm>
        </p:spPr>
        <p:txBody>
          <a:bodyPr vert="eaVert"/>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02881802"/>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1143000" y="1122363"/>
            <a:ext cx="6858000" cy="2387600"/>
          </a:xfrm>
        </p:spPr>
        <p:txBody>
          <a:bodyPr anchor="b"/>
          <a:lstStyle>
            <a:lvl1pPr algn="ctr">
              <a:defRPr sz="6000"/>
            </a:lvl1pPr>
          </a:lstStyle>
          <a:p>
            <a:r>
              <a:rPr lang="ar-SA"/>
              <a:t>انقر لتحرير نمط العنوان الرئيسي</a:t>
            </a:r>
          </a:p>
        </p:txBody>
      </p:sp>
      <p:sp>
        <p:nvSpPr>
          <p:cNvPr id="3" name="عنوان فرعي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الثانوي الرئيسي</a:t>
            </a:r>
          </a:p>
        </p:txBody>
      </p:sp>
      <p:sp>
        <p:nvSpPr>
          <p:cNvPr id="4" name="عنصر نائب للتاريخ 3"/>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054894488"/>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idx="1"/>
          </p:nvPr>
        </p:nvSpPr>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525251378"/>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623888" y="1710371"/>
            <a:ext cx="7886700" cy="2852737"/>
          </a:xfrm>
        </p:spPr>
        <p:txBody>
          <a:bodyPr anchor="b"/>
          <a:lstStyle>
            <a:lvl1pPr>
              <a:defRPr sz="6000"/>
            </a:lvl1pPr>
          </a:lstStyle>
          <a:p>
            <a:r>
              <a:rPr lang="ar-SA"/>
              <a:t>انقر لتحرير نمط العنوان الرئيسي</a:t>
            </a:r>
          </a:p>
        </p:txBody>
      </p:sp>
      <p:sp>
        <p:nvSpPr>
          <p:cNvPr id="3" name="عنصر نائب للنص 2"/>
          <p:cNvSpPr>
            <a:spLocks noGrp="1"/>
          </p:cNvSpPr>
          <p:nvPr>
            <p:ph type="body" idx="1"/>
          </p:nvPr>
        </p:nvSpPr>
        <p:spPr>
          <a:xfrm>
            <a:off x="623888" y="4590096"/>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تحرير أنماط النص الرئيسي</a:t>
            </a:r>
          </a:p>
        </p:txBody>
      </p:sp>
      <p:sp>
        <p:nvSpPr>
          <p:cNvPr id="4" name="عنصر نائب للتاريخ 3"/>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794431750"/>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sz="half" idx="1"/>
          </p:nvPr>
        </p:nvSpPr>
        <p:spPr>
          <a:xfrm>
            <a:off x="628650" y="1825625"/>
            <a:ext cx="3886200" cy="435133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4629150" y="1825625"/>
            <a:ext cx="3886200" cy="435133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099782134"/>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629841" y="365129"/>
            <a:ext cx="7886700" cy="1325563"/>
          </a:xfrm>
        </p:spPr>
        <p:txBody>
          <a:bodyPr/>
          <a:lstStyle/>
          <a:p>
            <a:r>
              <a:rPr lang="ar-SA"/>
              <a:t>انقر لتحرير نمط العنوان الرئيسي</a:t>
            </a:r>
          </a:p>
        </p:txBody>
      </p:sp>
      <p:sp>
        <p:nvSpPr>
          <p:cNvPr id="3" name="عنصر نائب للنص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تحرير أنماط النص الرئيسي</a:t>
            </a:r>
          </a:p>
        </p:txBody>
      </p:sp>
      <p:sp>
        <p:nvSpPr>
          <p:cNvPr id="4" name="عنصر نائب للمحتوى 3"/>
          <p:cNvSpPr>
            <a:spLocks noGrp="1"/>
          </p:cNvSpPr>
          <p:nvPr>
            <p:ph sz="half" idx="2"/>
          </p:nvPr>
        </p:nvSpPr>
        <p:spPr>
          <a:xfrm>
            <a:off x="629842" y="2505075"/>
            <a:ext cx="3868340" cy="368458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تحرير أنماط النص الرئيسي</a:t>
            </a:r>
          </a:p>
        </p:txBody>
      </p:sp>
      <p:sp>
        <p:nvSpPr>
          <p:cNvPr id="6" name="عنصر نائب للمحتوى 5"/>
          <p:cNvSpPr>
            <a:spLocks noGrp="1"/>
          </p:cNvSpPr>
          <p:nvPr>
            <p:ph sz="quarter" idx="4"/>
          </p:nvPr>
        </p:nvSpPr>
        <p:spPr>
          <a:xfrm>
            <a:off x="4629152" y="2505075"/>
            <a:ext cx="3887391" cy="368458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SA">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404432384"/>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تاريخ 2"/>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SA">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055427126"/>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SA">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157311333"/>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29841" y="457200"/>
            <a:ext cx="2949178" cy="1600200"/>
          </a:xfrm>
        </p:spPr>
        <p:txBody>
          <a:bodyPr anchor="b"/>
          <a:lstStyle>
            <a:lvl1pPr>
              <a:defRPr sz="3200"/>
            </a:lvl1pPr>
          </a:lstStyle>
          <a:p>
            <a:r>
              <a:rPr lang="ar-SA"/>
              <a:t>انقر لتحرير نمط العنوان الرئيسي</a:t>
            </a:r>
          </a:p>
        </p:txBody>
      </p:sp>
      <p:sp>
        <p:nvSpPr>
          <p:cNvPr id="3" name="عنصر نائب للمحتوى 2"/>
          <p:cNvSpPr>
            <a:spLocks noGrp="1"/>
          </p:cNvSpPr>
          <p:nvPr>
            <p:ph idx="1"/>
          </p:nvPr>
        </p:nvSpPr>
        <p:spPr>
          <a:xfrm>
            <a:off x="3887391" y="98805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تحرير أنماط النص الرئيسي</a:t>
            </a:r>
          </a:p>
        </p:txBody>
      </p:sp>
      <p:sp>
        <p:nvSpPr>
          <p:cNvPr id="5" name="عنصر نائب للتاريخ 4"/>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889927113"/>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29841" y="457200"/>
            <a:ext cx="2949178" cy="1600200"/>
          </a:xfrm>
        </p:spPr>
        <p:txBody>
          <a:bodyPr anchor="b"/>
          <a:lstStyle>
            <a:lvl1pPr>
              <a:defRPr sz="3200"/>
            </a:lvl1pPr>
          </a:lstStyle>
          <a:p>
            <a:r>
              <a:rPr lang="ar-SA"/>
              <a:t>انقر لتحرير نمط العنوان الرئيسي</a:t>
            </a:r>
          </a:p>
        </p:txBody>
      </p:sp>
      <p:sp>
        <p:nvSpPr>
          <p:cNvPr id="3" name="عنصر نائب للصورة 2"/>
          <p:cNvSpPr>
            <a:spLocks noGrp="1"/>
          </p:cNvSpPr>
          <p:nvPr>
            <p:ph type="pic" idx="1"/>
          </p:nvPr>
        </p:nvSpPr>
        <p:spPr>
          <a:xfrm>
            <a:off x="3887391" y="988058"/>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تحرير أنماط النص الرئيسي</a:t>
            </a:r>
          </a:p>
        </p:txBody>
      </p:sp>
      <p:sp>
        <p:nvSpPr>
          <p:cNvPr id="5" name="عنصر نائب للتاريخ 4"/>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8775456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1143000" y="1122363"/>
            <a:ext cx="6858000" cy="2387600"/>
          </a:xfrm>
        </p:spPr>
        <p:txBody>
          <a:bodyPr anchor="b"/>
          <a:lstStyle>
            <a:lvl1pPr algn="ctr">
              <a:defRPr sz="6000"/>
            </a:lvl1pPr>
          </a:lstStyle>
          <a:p>
            <a:r>
              <a:rPr lang="ar-SA"/>
              <a:t>انقر لتحرير نمط العنوان الرئيسي</a:t>
            </a:r>
          </a:p>
        </p:txBody>
      </p:sp>
      <p:sp>
        <p:nvSpPr>
          <p:cNvPr id="3" name="عنوان فرعي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الثانوي الرئيسي</a:t>
            </a:r>
          </a:p>
        </p:txBody>
      </p:sp>
      <p:sp>
        <p:nvSpPr>
          <p:cNvPr id="4" name="عنصر نائب للتاريخ 3"/>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14525561"/>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عنوان العمودي 2"/>
          <p:cNvSpPr>
            <a:spLocks noGrp="1"/>
          </p:cNvSpPr>
          <p:nvPr>
            <p:ph type="body" orient="vert" idx="1"/>
          </p:nvPr>
        </p:nvSpPr>
        <p:spPr/>
        <p:txBody>
          <a:bodyPr vert="eaVert"/>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163273110"/>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543676" y="365125"/>
            <a:ext cx="1971675" cy="5811838"/>
          </a:xfrm>
        </p:spPr>
        <p:txBody>
          <a:bodyPr vert="eaVert"/>
          <a:lstStyle/>
          <a:p>
            <a:r>
              <a:rPr lang="ar-SA"/>
              <a:t>انقر لتحرير نمط العنوان الرئيسي</a:t>
            </a:r>
          </a:p>
        </p:txBody>
      </p:sp>
      <p:sp>
        <p:nvSpPr>
          <p:cNvPr id="3" name="عنصر نائب للعنوان العمودي 2"/>
          <p:cNvSpPr>
            <a:spLocks noGrp="1"/>
          </p:cNvSpPr>
          <p:nvPr>
            <p:ph type="body" orient="vert" idx="1"/>
          </p:nvPr>
        </p:nvSpPr>
        <p:spPr>
          <a:xfrm>
            <a:off x="628652" y="365125"/>
            <a:ext cx="5800725" cy="5811838"/>
          </a:xfrm>
        </p:spPr>
        <p:txBody>
          <a:bodyPr vert="eaVert"/>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278490196"/>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1143000" y="1122363"/>
            <a:ext cx="6858000" cy="2387600"/>
          </a:xfrm>
        </p:spPr>
        <p:txBody>
          <a:bodyPr anchor="b"/>
          <a:lstStyle>
            <a:lvl1pPr algn="ctr">
              <a:defRPr sz="6000"/>
            </a:lvl1pPr>
          </a:lstStyle>
          <a:p>
            <a:r>
              <a:rPr lang="ar-SA"/>
              <a:t>انقر لتحرير نمط العنوان الرئيسي</a:t>
            </a:r>
          </a:p>
        </p:txBody>
      </p:sp>
      <p:sp>
        <p:nvSpPr>
          <p:cNvPr id="3" name="عنوان فرعي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الثانوي الرئيسي</a:t>
            </a:r>
          </a:p>
        </p:txBody>
      </p:sp>
      <p:sp>
        <p:nvSpPr>
          <p:cNvPr id="4" name="عنصر نائب للتاريخ 3"/>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917146469"/>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idx="1"/>
          </p:nvPr>
        </p:nvSpPr>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328260378"/>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623888" y="1710309"/>
            <a:ext cx="7886700" cy="2852737"/>
          </a:xfrm>
        </p:spPr>
        <p:txBody>
          <a:bodyPr anchor="b"/>
          <a:lstStyle>
            <a:lvl1pPr>
              <a:defRPr sz="6000"/>
            </a:lvl1pPr>
          </a:lstStyle>
          <a:p>
            <a:r>
              <a:rPr lang="ar-SA"/>
              <a:t>انقر لتحرير نمط العنوان الرئيسي</a:t>
            </a:r>
          </a:p>
        </p:txBody>
      </p:sp>
      <p:sp>
        <p:nvSpPr>
          <p:cNvPr id="3" name="عنصر نائب للنص 2"/>
          <p:cNvSpPr>
            <a:spLocks noGrp="1"/>
          </p:cNvSpPr>
          <p:nvPr>
            <p:ph type="body" idx="1"/>
          </p:nvPr>
        </p:nvSpPr>
        <p:spPr>
          <a:xfrm>
            <a:off x="623888" y="459003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تحرير أنماط النص الرئيسي</a:t>
            </a:r>
          </a:p>
        </p:txBody>
      </p:sp>
      <p:sp>
        <p:nvSpPr>
          <p:cNvPr id="4" name="عنصر نائب للتاريخ 3"/>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460761850"/>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sz="half" idx="1"/>
          </p:nvPr>
        </p:nvSpPr>
        <p:spPr>
          <a:xfrm>
            <a:off x="628650" y="1825625"/>
            <a:ext cx="3886200" cy="435133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4629150" y="1825625"/>
            <a:ext cx="3886200" cy="435133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132240262"/>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629841" y="365129"/>
            <a:ext cx="7886700" cy="1325563"/>
          </a:xfrm>
        </p:spPr>
        <p:txBody>
          <a:bodyPr/>
          <a:lstStyle/>
          <a:p>
            <a:r>
              <a:rPr lang="ar-SA"/>
              <a:t>انقر لتحرير نمط العنوان الرئيسي</a:t>
            </a:r>
          </a:p>
        </p:txBody>
      </p:sp>
      <p:sp>
        <p:nvSpPr>
          <p:cNvPr id="3" name="عنصر نائب للنص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تحرير أنماط النص الرئيسي</a:t>
            </a:r>
          </a:p>
        </p:txBody>
      </p:sp>
      <p:sp>
        <p:nvSpPr>
          <p:cNvPr id="4" name="عنصر نائب للمحتوى 3"/>
          <p:cNvSpPr>
            <a:spLocks noGrp="1"/>
          </p:cNvSpPr>
          <p:nvPr>
            <p:ph sz="half" idx="2"/>
          </p:nvPr>
        </p:nvSpPr>
        <p:spPr>
          <a:xfrm>
            <a:off x="629842" y="2505075"/>
            <a:ext cx="3868340" cy="368458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تحرير أنماط النص الرئيسي</a:t>
            </a:r>
          </a:p>
        </p:txBody>
      </p:sp>
      <p:sp>
        <p:nvSpPr>
          <p:cNvPr id="6" name="عنصر نائب للمحتوى 5"/>
          <p:cNvSpPr>
            <a:spLocks noGrp="1"/>
          </p:cNvSpPr>
          <p:nvPr>
            <p:ph sz="quarter" idx="4"/>
          </p:nvPr>
        </p:nvSpPr>
        <p:spPr>
          <a:xfrm>
            <a:off x="4629152" y="2505075"/>
            <a:ext cx="3887391" cy="368458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SA">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233758402"/>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تاريخ 2"/>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SA">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988683493"/>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SA">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901120009"/>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29841" y="457200"/>
            <a:ext cx="2949178" cy="1600200"/>
          </a:xfrm>
        </p:spPr>
        <p:txBody>
          <a:bodyPr anchor="b"/>
          <a:lstStyle>
            <a:lvl1pPr>
              <a:defRPr sz="3200"/>
            </a:lvl1pPr>
          </a:lstStyle>
          <a:p>
            <a:r>
              <a:rPr lang="ar-SA"/>
              <a:t>انقر لتحرير نمط العنوان الرئيسي</a:t>
            </a:r>
          </a:p>
        </p:txBody>
      </p:sp>
      <p:sp>
        <p:nvSpPr>
          <p:cNvPr id="3" name="عنصر نائب للمحتوى 2"/>
          <p:cNvSpPr>
            <a:spLocks noGrp="1"/>
          </p:cNvSpPr>
          <p:nvPr>
            <p:ph idx="1"/>
          </p:nvPr>
        </p:nvSpPr>
        <p:spPr>
          <a:xfrm>
            <a:off x="3887391" y="98799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تحرير أنماط النص الرئيسي</a:t>
            </a:r>
          </a:p>
        </p:txBody>
      </p:sp>
      <p:sp>
        <p:nvSpPr>
          <p:cNvPr id="5" name="عنصر نائب للتاريخ 4"/>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8978335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idx="1"/>
          </p:nvPr>
        </p:nvSpPr>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868697788"/>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29841" y="457200"/>
            <a:ext cx="2949178" cy="1600200"/>
          </a:xfrm>
        </p:spPr>
        <p:txBody>
          <a:bodyPr anchor="b"/>
          <a:lstStyle>
            <a:lvl1pPr>
              <a:defRPr sz="3200"/>
            </a:lvl1pPr>
          </a:lstStyle>
          <a:p>
            <a:r>
              <a:rPr lang="ar-SA"/>
              <a:t>انقر لتحرير نمط العنوان الرئيسي</a:t>
            </a:r>
          </a:p>
        </p:txBody>
      </p:sp>
      <p:sp>
        <p:nvSpPr>
          <p:cNvPr id="3" name="عنصر نائب للصورة 2"/>
          <p:cNvSpPr>
            <a:spLocks noGrp="1"/>
          </p:cNvSpPr>
          <p:nvPr>
            <p:ph type="pic" idx="1"/>
          </p:nvPr>
        </p:nvSpPr>
        <p:spPr>
          <a:xfrm>
            <a:off x="3887391" y="98799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تحرير أنماط النص الرئيسي</a:t>
            </a:r>
          </a:p>
        </p:txBody>
      </p:sp>
      <p:sp>
        <p:nvSpPr>
          <p:cNvPr id="5" name="عنصر نائب للتاريخ 4"/>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838312807"/>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عنوان العمودي 2"/>
          <p:cNvSpPr>
            <a:spLocks noGrp="1"/>
          </p:cNvSpPr>
          <p:nvPr>
            <p:ph type="body" orient="vert" idx="1"/>
          </p:nvPr>
        </p:nvSpPr>
        <p:spPr/>
        <p:txBody>
          <a:bodyPr vert="eaVert"/>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678891339"/>
      </p:ext>
    </p:extLst>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543676" y="365125"/>
            <a:ext cx="1971675" cy="5811838"/>
          </a:xfrm>
        </p:spPr>
        <p:txBody>
          <a:bodyPr vert="eaVert"/>
          <a:lstStyle/>
          <a:p>
            <a:r>
              <a:rPr lang="ar-SA"/>
              <a:t>انقر لتحرير نمط العنوان الرئيسي</a:t>
            </a:r>
          </a:p>
        </p:txBody>
      </p:sp>
      <p:sp>
        <p:nvSpPr>
          <p:cNvPr id="3" name="عنصر نائب للعنوان العمودي 2"/>
          <p:cNvSpPr>
            <a:spLocks noGrp="1"/>
          </p:cNvSpPr>
          <p:nvPr>
            <p:ph type="body" orient="vert" idx="1"/>
          </p:nvPr>
        </p:nvSpPr>
        <p:spPr>
          <a:xfrm>
            <a:off x="628652" y="365125"/>
            <a:ext cx="5800725" cy="5811838"/>
          </a:xfrm>
        </p:spPr>
        <p:txBody>
          <a:bodyPr vert="eaVert"/>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707936774"/>
      </p:ext>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1143000" y="1122363"/>
            <a:ext cx="6858000" cy="2387600"/>
          </a:xfrm>
        </p:spPr>
        <p:txBody>
          <a:bodyPr anchor="b"/>
          <a:lstStyle>
            <a:lvl1pPr algn="ctr">
              <a:defRPr sz="6000"/>
            </a:lvl1pPr>
          </a:lstStyle>
          <a:p>
            <a:r>
              <a:rPr lang="ar-SA"/>
              <a:t>انقر لتحرير نمط العنوان الرئيسي</a:t>
            </a:r>
          </a:p>
        </p:txBody>
      </p:sp>
      <p:sp>
        <p:nvSpPr>
          <p:cNvPr id="3" name="عنوان فرعي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الثانوي الرئيسي</a:t>
            </a:r>
          </a:p>
        </p:txBody>
      </p:sp>
      <p:sp>
        <p:nvSpPr>
          <p:cNvPr id="4" name="عنصر نائب للتاريخ 3"/>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48684879"/>
      </p:ext>
    </p:extLst>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idx="1"/>
          </p:nvPr>
        </p:nvSpPr>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57143908"/>
      </p:ext>
    </p:extLst>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623888" y="1710245"/>
            <a:ext cx="7886700" cy="2852737"/>
          </a:xfrm>
        </p:spPr>
        <p:txBody>
          <a:bodyPr anchor="b"/>
          <a:lstStyle>
            <a:lvl1pPr>
              <a:defRPr sz="6000"/>
            </a:lvl1pPr>
          </a:lstStyle>
          <a:p>
            <a:r>
              <a:rPr lang="ar-SA"/>
              <a:t>انقر لتحرير نمط العنوان الرئيسي</a:t>
            </a:r>
          </a:p>
        </p:txBody>
      </p:sp>
      <p:sp>
        <p:nvSpPr>
          <p:cNvPr id="3" name="عنصر نائب للنص 2"/>
          <p:cNvSpPr>
            <a:spLocks noGrp="1"/>
          </p:cNvSpPr>
          <p:nvPr>
            <p:ph type="body" idx="1"/>
          </p:nvPr>
        </p:nvSpPr>
        <p:spPr>
          <a:xfrm>
            <a:off x="623888" y="4589970"/>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تحرير أنماط النص الرئيسي</a:t>
            </a:r>
          </a:p>
        </p:txBody>
      </p:sp>
      <p:sp>
        <p:nvSpPr>
          <p:cNvPr id="4" name="عنصر نائب للتاريخ 3"/>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880954220"/>
      </p:ext>
    </p:extLst>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sz="half" idx="1"/>
          </p:nvPr>
        </p:nvSpPr>
        <p:spPr>
          <a:xfrm>
            <a:off x="628650" y="1825625"/>
            <a:ext cx="3886200" cy="435133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4629150" y="1825625"/>
            <a:ext cx="3886200" cy="435133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758650850"/>
      </p:ext>
    </p:extLst>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629841" y="365129"/>
            <a:ext cx="7886700" cy="1325563"/>
          </a:xfrm>
        </p:spPr>
        <p:txBody>
          <a:bodyPr/>
          <a:lstStyle/>
          <a:p>
            <a:r>
              <a:rPr lang="ar-SA"/>
              <a:t>انقر لتحرير نمط العنوان الرئيسي</a:t>
            </a:r>
          </a:p>
        </p:txBody>
      </p:sp>
      <p:sp>
        <p:nvSpPr>
          <p:cNvPr id="3" name="عنصر نائب للنص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تحرير أنماط النص الرئيسي</a:t>
            </a:r>
          </a:p>
        </p:txBody>
      </p:sp>
      <p:sp>
        <p:nvSpPr>
          <p:cNvPr id="4" name="عنصر نائب للمحتوى 3"/>
          <p:cNvSpPr>
            <a:spLocks noGrp="1"/>
          </p:cNvSpPr>
          <p:nvPr>
            <p:ph sz="half" idx="2"/>
          </p:nvPr>
        </p:nvSpPr>
        <p:spPr>
          <a:xfrm>
            <a:off x="629842" y="2505075"/>
            <a:ext cx="3868340" cy="368458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تحرير أنماط النص الرئيسي</a:t>
            </a:r>
          </a:p>
        </p:txBody>
      </p:sp>
      <p:sp>
        <p:nvSpPr>
          <p:cNvPr id="6" name="عنصر نائب للمحتوى 5"/>
          <p:cNvSpPr>
            <a:spLocks noGrp="1"/>
          </p:cNvSpPr>
          <p:nvPr>
            <p:ph sz="quarter" idx="4"/>
          </p:nvPr>
        </p:nvSpPr>
        <p:spPr>
          <a:xfrm>
            <a:off x="4629152" y="2505075"/>
            <a:ext cx="3887391" cy="368458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SA">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063869509"/>
      </p:ext>
    </p:extLst>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تاريخ 2"/>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SA">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896380242"/>
      </p:ext>
    </p:extLst>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SA">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1402637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623888" y="1711289"/>
            <a:ext cx="7886700" cy="2852737"/>
          </a:xfrm>
        </p:spPr>
        <p:txBody>
          <a:bodyPr anchor="b"/>
          <a:lstStyle>
            <a:lvl1pPr>
              <a:defRPr sz="6000"/>
            </a:lvl1pPr>
          </a:lstStyle>
          <a:p>
            <a:r>
              <a:rPr lang="ar-SA"/>
              <a:t>انقر لتحرير نمط العنوان الرئيسي</a:t>
            </a:r>
          </a:p>
        </p:txBody>
      </p:sp>
      <p:sp>
        <p:nvSpPr>
          <p:cNvPr id="3" name="عنصر نائب للنص 2"/>
          <p:cNvSpPr>
            <a:spLocks noGrp="1"/>
          </p:cNvSpPr>
          <p:nvPr>
            <p:ph type="body" idx="1"/>
          </p:nvPr>
        </p:nvSpPr>
        <p:spPr>
          <a:xfrm>
            <a:off x="623888" y="459101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تحرير أنماط النص الرئيسي</a:t>
            </a:r>
          </a:p>
        </p:txBody>
      </p:sp>
      <p:sp>
        <p:nvSpPr>
          <p:cNvPr id="4" name="عنصر نائب للتاريخ 3"/>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384945618"/>
      </p:ext>
    </p:extLst>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29841" y="457200"/>
            <a:ext cx="2949178" cy="1600200"/>
          </a:xfrm>
        </p:spPr>
        <p:txBody>
          <a:bodyPr anchor="b"/>
          <a:lstStyle>
            <a:lvl1pPr>
              <a:defRPr sz="3200"/>
            </a:lvl1pPr>
          </a:lstStyle>
          <a:p>
            <a:r>
              <a:rPr lang="ar-SA"/>
              <a:t>انقر لتحرير نمط العنوان الرئيسي</a:t>
            </a:r>
          </a:p>
        </p:txBody>
      </p:sp>
      <p:sp>
        <p:nvSpPr>
          <p:cNvPr id="3" name="عنصر نائب للمحتوى 2"/>
          <p:cNvSpPr>
            <a:spLocks noGrp="1"/>
          </p:cNvSpPr>
          <p:nvPr>
            <p:ph idx="1"/>
          </p:nvPr>
        </p:nvSpPr>
        <p:spPr>
          <a:xfrm>
            <a:off x="3887391" y="987932"/>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تحرير أنماط النص الرئيسي</a:t>
            </a:r>
          </a:p>
        </p:txBody>
      </p:sp>
      <p:sp>
        <p:nvSpPr>
          <p:cNvPr id="5" name="عنصر نائب للتاريخ 4"/>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422778876"/>
      </p:ext>
    </p:extLst>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29841" y="457200"/>
            <a:ext cx="2949178" cy="1600200"/>
          </a:xfrm>
        </p:spPr>
        <p:txBody>
          <a:bodyPr anchor="b"/>
          <a:lstStyle>
            <a:lvl1pPr>
              <a:defRPr sz="3200"/>
            </a:lvl1pPr>
          </a:lstStyle>
          <a:p>
            <a:r>
              <a:rPr lang="ar-SA"/>
              <a:t>انقر لتحرير نمط العنوان الرئيسي</a:t>
            </a:r>
          </a:p>
        </p:txBody>
      </p:sp>
      <p:sp>
        <p:nvSpPr>
          <p:cNvPr id="3" name="عنصر نائب للصورة 2"/>
          <p:cNvSpPr>
            <a:spLocks noGrp="1"/>
          </p:cNvSpPr>
          <p:nvPr>
            <p:ph type="pic" idx="1"/>
          </p:nvPr>
        </p:nvSpPr>
        <p:spPr>
          <a:xfrm>
            <a:off x="3887391" y="987932"/>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تحرير أنماط النص الرئيسي</a:t>
            </a:r>
          </a:p>
        </p:txBody>
      </p:sp>
      <p:sp>
        <p:nvSpPr>
          <p:cNvPr id="5" name="عنصر نائب للتاريخ 4"/>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866877759"/>
      </p:ext>
    </p:extLst>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عنوان العمودي 2"/>
          <p:cNvSpPr>
            <a:spLocks noGrp="1"/>
          </p:cNvSpPr>
          <p:nvPr>
            <p:ph type="body" orient="vert" idx="1"/>
          </p:nvPr>
        </p:nvSpPr>
        <p:spPr/>
        <p:txBody>
          <a:bodyPr vert="eaVert"/>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963777671"/>
      </p:ext>
    </p:extLst>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543676" y="365125"/>
            <a:ext cx="1971675" cy="5811838"/>
          </a:xfrm>
        </p:spPr>
        <p:txBody>
          <a:bodyPr vert="eaVert"/>
          <a:lstStyle/>
          <a:p>
            <a:r>
              <a:rPr lang="ar-SA"/>
              <a:t>انقر لتحرير نمط العنوان الرئيسي</a:t>
            </a:r>
          </a:p>
        </p:txBody>
      </p:sp>
      <p:sp>
        <p:nvSpPr>
          <p:cNvPr id="3" name="عنصر نائب للعنوان العمودي 2"/>
          <p:cNvSpPr>
            <a:spLocks noGrp="1"/>
          </p:cNvSpPr>
          <p:nvPr>
            <p:ph type="body" orient="vert" idx="1"/>
          </p:nvPr>
        </p:nvSpPr>
        <p:spPr>
          <a:xfrm>
            <a:off x="628652" y="365125"/>
            <a:ext cx="5800725" cy="5811838"/>
          </a:xfrm>
        </p:spPr>
        <p:txBody>
          <a:bodyPr vert="eaVert"/>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811805676"/>
      </p:ext>
    </p:extLst>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1143000" y="1122363"/>
            <a:ext cx="6858000" cy="2387600"/>
          </a:xfrm>
        </p:spPr>
        <p:txBody>
          <a:bodyPr anchor="b"/>
          <a:lstStyle>
            <a:lvl1pPr algn="ctr">
              <a:defRPr sz="6000"/>
            </a:lvl1pPr>
          </a:lstStyle>
          <a:p>
            <a:r>
              <a:rPr lang="ar-SA"/>
              <a:t>انقر لتحرير نمط العنوان الرئيسي</a:t>
            </a:r>
          </a:p>
        </p:txBody>
      </p:sp>
      <p:sp>
        <p:nvSpPr>
          <p:cNvPr id="3" name="عنوان فرعي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الثانوي الرئيسي</a:t>
            </a:r>
          </a:p>
        </p:txBody>
      </p:sp>
      <p:sp>
        <p:nvSpPr>
          <p:cNvPr id="4" name="عنصر نائب للتاريخ 3"/>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100229681"/>
      </p:ext>
    </p:extLst>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idx="1"/>
          </p:nvPr>
        </p:nvSpPr>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378051629"/>
      </p:ext>
    </p:extLst>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623888" y="1710179"/>
            <a:ext cx="7886700" cy="2852737"/>
          </a:xfrm>
        </p:spPr>
        <p:txBody>
          <a:bodyPr anchor="b"/>
          <a:lstStyle>
            <a:lvl1pPr>
              <a:defRPr sz="6000"/>
            </a:lvl1pPr>
          </a:lstStyle>
          <a:p>
            <a:r>
              <a:rPr lang="ar-SA"/>
              <a:t>انقر لتحرير نمط العنوان الرئيسي</a:t>
            </a:r>
          </a:p>
        </p:txBody>
      </p:sp>
      <p:sp>
        <p:nvSpPr>
          <p:cNvPr id="3" name="عنصر نائب للنص 2"/>
          <p:cNvSpPr>
            <a:spLocks noGrp="1"/>
          </p:cNvSpPr>
          <p:nvPr>
            <p:ph type="body" idx="1"/>
          </p:nvPr>
        </p:nvSpPr>
        <p:spPr>
          <a:xfrm>
            <a:off x="623888" y="458990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تحرير أنماط النص الرئيسي</a:t>
            </a:r>
          </a:p>
        </p:txBody>
      </p:sp>
      <p:sp>
        <p:nvSpPr>
          <p:cNvPr id="4" name="عنصر نائب للتاريخ 3"/>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366364915"/>
      </p:ext>
    </p:extLst>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sz="half" idx="1"/>
          </p:nvPr>
        </p:nvSpPr>
        <p:spPr>
          <a:xfrm>
            <a:off x="628650" y="1825625"/>
            <a:ext cx="3886200" cy="435133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4629150" y="1825625"/>
            <a:ext cx="3886200" cy="435133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911198031"/>
      </p:ext>
    </p:extLst>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629841" y="365129"/>
            <a:ext cx="7886700" cy="1325563"/>
          </a:xfrm>
        </p:spPr>
        <p:txBody>
          <a:bodyPr/>
          <a:lstStyle/>
          <a:p>
            <a:r>
              <a:rPr lang="ar-SA"/>
              <a:t>انقر لتحرير نمط العنوان الرئيسي</a:t>
            </a:r>
          </a:p>
        </p:txBody>
      </p:sp>
      <p:sp>
        <p:nvSpPr>
          <p:cNvPr id="3" name="عنصر نائب للنص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تحرير أنماط النص الرئيسي</a:t>
            </a:r>
          </a:p>
        </p:txBody>
      </p:sp>
      <p:sp>
        <p:nvSpPr>
          <p:cNvPr id="4" name="عنصر نائب للمحتوى 3"/>
          <p:cNvSpPr>
            <a:spLocks noGrp="1"/>
          </p:cNvSpPr>
          <p:nvPr>
            <p:ph sz="half" idx="2"/>
          </p:nvPr>
        </p:nvSpPr>
        <p:spPr>
          <a:xfrm>
            <a:off x="629842" y="2505075"/>
            <a:ext cx="3868340" cy="368458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تحرير أنماط النص الرئيسي</a:t>
            </a:r>
          </a:p>
        </p:txBody>
      </p:sp>
      <p:sp>
        <p:nvSpPr>
          <p:cNvPr id="6" name="عنصر نائب للمحتوى 5"/>
          <p:cNvSpPr>
            <a:spLocks noGrp="1"/>
          </p:cNvSpPr>
          <p:nvPr>
            <p:ph sz="quarter" idx="4"/>
          </p:nvPr>
        </p:nvSpPr>
        <p:spPr>
          <a:xfrm>
            <a:off x="4629152" y="2505075"/>
            <a:ext cx="3887391" cy="368458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SA">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039781285"/>
      </p:ext>
    </p:extLst>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تاريخ 2"/>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SA">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65029883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sz="half" idx="1"/>
          </p:nvPr>
        </p:nvSpPr>
        <p:spPr>
          <a:xfrm>
            <a:off x="628650" y="1825625"/>
            <a:ext cx="3886200" cy="435133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4629150" y="1825625"/>
            <a:ext cx="3886200" cy="435133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72185591"/>
      </p:ext>
    </p:extLst>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SA">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818960584"/>
      </p:ext>
    </p:extLst>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29841" y="457200"/>
            <a:ext cx="2949178" cy="1600200"/>
          </a:xfrm>
        </p:spPr>
        <p:txBody>
          <a:bodyPr anchor="b"/>
          <a:lstStyle>
            <a:lvl1pPr>
              <a:defRPr sz="3200"/>
            </a:lvl1pPr>
          </a:lstStyle>
          <a:p>
            <a:r>
              <a:rPr lang="ar-SA"/>
              <a:t>انقر لتحرير نمط العنوان الرئيسي</a:t>
            </a:r>
          </a:p>
        </p:txBody>
      </p:sp>
      <p:sp>
        <p:nvSpPr>
          <p:cNvPr id="3" name="عنصر نائب للمحتوى 2"/>
          <p:cNvSpPr>
            <a:spLocks noGrp="1"/>
          </p:cNvSpPr>
          <p:nvPr>
            <p:ph idx="1"/>
          </p:nvPr>
        </p:nvSpPr>
        <p:spPr>
          <a:xfrm>
            <a:off x="3887391" y="98786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تحرير أنماط النص الرئيسي</a:t>
            </a:r>
          </a:p>
        </p:txBody>
      </p:sp>
      <p:sp>
        <p:nvSpPr>
          <p:cNvPr id="5" name="عنصر نائب للتاريخ 4"/>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235797227"/>
      </p:ext>
    </p:extLst>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29841" y="457200"/>
            <a:ext cx="2949178" cy="1600200"/>
          </a:xfrm>
        </p:spPr>
        <p:txBody>
          <a:bodyPr anchor="b"/>
          <a:lstStyle>
            <a:lvl1pPr>
              <a:defRPr sz="3200"/>
            </a:lvl1pPr>
          </a:lstStyle>
          <a:p>
            <a:r>
              <a:rPr lang="ar-SA"/>
              <a:t>انقر لتحرير نمط العنوان الرئيسي</a:t>
            </a:r>
          </a:p>
        </p:txBody>
      </p:sp>
      <p:sp>
        <p:nvSpPr>
          <p:cNvPr id="3" name="عنصر نائب للصورة 2"/>
          <p:cNvSpPr>
            <a:spLocks noGrp="1"/>
          </p:cNvSpPr>
          <p:nvPr>
            <p:ph type="pic" idx="1"/>
          </p:nvPr>
        </p:nvSpPr>
        <p:spPr>
          <a:xfrm>
            <a:off x="3887391" y="98786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تحرير أنماط النص الرئيسي</a:t>
            </a:r>
          </a:p>
        </p:txBody>
      </p:sp>
      <p:sp>
        <p:nvSpPr>
          <p:cNvPr id="5" name="عنصر نائب للتاريخ 4"/>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132211641"/>
      </p:ext>
    </p:extLst>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عنوان العمودي 2"/>
          <p:cNvSpPr>
            <a:spLocks noGrp="1"/>
          </p:cNvSpPr>
          <p:nvPr>
            <p:ph type="body" orient="vert" idx="1"/>
          </p:nvPr>
        </p:nvSpPr>
        <p:spPr/>
        <p:txBody>
          <a:bodyPr vert="eaVert"/>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623024167"/>
      </p:ext>
    </p:extLst>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543676" y="365125"/>
            <a:ext cx="1971675" cy="5811838"/>
          </a:xfrm>
        </p:spPr>
        <p:txBody>
          <a:bodyPr vert="eaVert"/>
          <a:lstStyle/>
          <a:p>
            <a:r>
              <a:rPr lang="ar-SA"/>
              <a:t>انقر لتحرير نمط العنوان الرئيسي</a:t>
            </a:r>
          </a:p>
        </p:txBody>
      </p:sp>
      <p:sp>
        <p:nvSpPr>
          <p:cNvPr id="3" name="عنصر نائب للعنوان العمودي 2"/>
          <p:cNvSpPr>
            <a:spLocks noGrp="1"/>
          </p:cNvSpPr>
          <p:nvPr>
            <p:ph type="body" orient="vert" idx="1"/>
          </p:nvPr>
        </p:nvSpPr>
        <p:spPr>
          <a:xfrm>
            <a:off x="628652" y="365125"/>
            <a:ext cx="5800725" cy="5811838"/>
          </a:xfrm>
        </p:spPr>
        <p:txBody>
          <a:bodyPr vert="eaVert"/>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166649850"/>
      </p:ext>
    </p:extLst>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1143000" y="1122363"/>
            <a:ext cx="6858000" cy="2387600"/>
          </a:xfrm>
        </p:spPr>
        <p:txBody>
          <a:bodyPr anchor="b"/>
          <a:lstStyle>
            <a:lvl1pPr algn="ctr">
              <a:defRPr sz="6000"/>
            </a:lvl1pPr>
          </a:lstStyle>
          <a:p>
            <a:r>
              <a:rPr lang="ar-SA"/>
              <a:t>انقر لتحرير نمط العنوان الرئيسي</a:t>
            </a:r>
          </a:p>
        </p:txBody>
      </p:sp>
      <p:sp>
        <p:nvSpPr>
          <p:cNvPr id="3" name="عنوان فرعي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الثانوي الرئيسي</a:t>
            </a:r>
          </a:p>
        </p:txBody>
      </p:sp>
      <p:sp>
        <p:nvSpPr>
          <p:cNvPr id="4" name="عنصر نائب للتاريخ 3"/>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683703791"/>
      </p:ext>
    </p:extLst>
  </p:cSld>
  <p:clrMapOvr>
    <a:masterClrMapping/>
  </p:clrMapOvr>
</p:sldLayout>
</file>

<file path=ppt/slideLayouts/slideLayout376.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idx="1"/>
          </p:nvPr>
        </p:nvSpPr>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773830766"/>
      </p:ext>
    </p:extLst>
  </p:cSld>
  <p:clrMapOvr>
    <a:masterClrMapping/>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623888" y="1710111"/>
            <a:ext cx="7886700" cy="2852737"/>
          </a:xfrm>
        </p:spPr>
        <p:txBody>
          <a:bodyPr anchor="b"/>
          <a:lstStyle>
            <a:lvl1pPr>
              <a:defRPr sz="6000"/>
            </a:lvl1pPr>
          </a:lstStyle>
          <a:p>
            <a:r>
              <a:rPr lang="ar-SA"/>
              <a:t>انقر لتحرير نمط العنوان الرئيسي</a:t>
            </a:r>
          </a:p>
        </p:txBody>
      </p:sp>
      <p:sp>
        <p:nvSpPr>
          <p:cNvPr id="3" name="عنصر نائب للنص 2"/>
          <p:cNvSpPr>
            <a:spLocks noGrp="1"/>
          </p:cNvSpPr>
          <p:nvPr>
            <p:ph type="body" idx="1"/>
          </p:nvPr>
        </p:nvSpPr>
        <p:spPr>
          <a:xfrm>
            <a:off x="623888" y="4589836"/>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تحرير أنماط النص الرئيسي</a:t>
            </a:r>
          </a:p>
        </p:txBody>
      </p:sp>
      <p:sp>
        <p:nvSpPr>
          <p:cNvPr id="4" name="عنصر نائب للتاريخ 3"/>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285080228"/>
      </p:ext>
    </p:extLst>
  </p:cSld>
  <p:clrMapOvr>
    <a:masterClrMapping/>
  </p:clrMapOvr>
</p:sldLayout>
</file>

<file path=ppt/slideLayouts/slideLayout378.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sz="half" idx="1"/>
          </p:nvPr>
        </p:nvSpPr>
        <p:spPr>
          <a:xfrm>
            <a:off x="628650" y="1825625"/>
            <a:ext cx="3886200" cy="435133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4629150" y="1825625"/>
            <a:ext cx="3886200" cy="435133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379276191"/>
      </p:ext>
    </p:extLst>
  </p:cSld>
  <p:clrMapOvr>
    <a:masterClrMapping/>
  </p:clrMapOvr>
</p:sldLayout>
</file>

<file path=ppt/slideLayouts/slideLayout379.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629841" y="365129"/>
            <a:ext cx="7886700" cy="1325563"/>
          </a:xfrm>
        </p:spPr>
        <p:txBody>
          <a:bodyPr/>
          <a:lstStyle/>
          <a:p>
            <a:r>
              <a:rPr lang="ar-SA"/>
              <a:t>انقر لتحرير نمط العنوان الرئيسي</a:t>
            </a:r>
          </a:p>
        </p:txBody>
      </p:sp>
      <p:sp>
        <p:nvSpPr>
          <p:cNvPr id="3" name="عنصر نائب للنص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تحرير أنماط النص الرئيسي</a:t>
            </a:r>
          </a:p>
        </p:txBody>
      </p:sp>
      <p:sp>
        <p:nvSpPr>
          <p:cNvPr id="4" name="عنصر نائب للمحتوى 3"/>
          <p:cNvSpPr>
            <a:spLocks noGrp="1"/>
          </p:cNvSpPr>
          <p:nvPr>
            <p:ph sz="half" idx="2"/>
          </p:nvPr>
        </p:nvSpPr>
        <p:spPr>
          <a:xfrm>
            <a:off x="629842" y="2505075"/>
            <a:ext cx="3868340" cy="368458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تحرير أنماط النص الرئيسي</a:t>
            </a:r>
          </a:p>
        </p:txBody>
      </p:sp>
      <p:sp>
        <p:nvSpPr>
          <p:cNvPr id="6" name="عنصر نائب للمحتوى 5"/>
          <p:cNvSpPr>
            <a:spLocks noGrp="1"/>
          </p:cNvSpPr>
          <p:nvPr>
            <p:ph sz="quarter" idx="4"/>
          </p:nvPr>
        </p:nvSpPr>
        <p:spPr>
          <a:xfrm>
            <a:off x="4629152" y="2505075"/>
            <a:ext cx="3887391" cy="368458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SA">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88743255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629841" y="365129"/>
            <a:ext cx="7886700" cy="1325563"/>
          </a:xfrm>
        </p:spPr>
        <p:txBody>
          <a:bodyPr/>
          <a:lstStyle/>
          <a:p>
            <a:r>
              <a:rPr lang="ar-SA"/>
              <a:t>انقر لتحرير نمط العنوان الرئيسي</a:t>
            </a:r>
          </a:p>
        </p:txBody>
      </p:sp>
      <p:sp>
        <p:nvSpPr>
          <p:cNvPr id="3" name="عنصر نائب للنص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تحرير أنماط النص الرئيسي</a:t>
            </a:r>
          </a:p>
        </p:txBody>
      </p:sp>
      <p:sp>
        <p:nvSpPr>
          <p:cNvPr id="4" name="عنصر نائب للمحتوى 3"/>
          <p:cNvSpPr>
            <a:spLocks noGrp="1"/>
          </p:cNvSpPr>
          <p:nvPr>
            <p:ph sz="half" idx="2"/>
          </p:nvPr>
        </p:nvSpPr>
        <p:spPr>
          <a:xfrm>
            <a:off x="629842" y="2505075"/>
            <a:ext cx="3868340" cy="368458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تحرير أنماط النص الرئيسي</a:t>
            </a:r>
          </a:p>
        </p:txBody>
      </p:sp>
      <p:sp>
        <p:nvSpPr>
          <p:cNvPr id="6" name="عنصر نائب للمحتوى 5"/>
          <p:cNvSpPr>
            <a:spLocks noGrp="1"/>
          </p:cNvSpPr>
          <p:nvPr>
            <p:ph sz="quarter" idx="4"/>
          </p:nvPr>
        </p:nvSpPr>
        <p:spPr>
          <a:xfrm>
            <a:off x="4629152" y="2505075"/>
            <a:ext cx="3887391" cy="368458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SA">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368662135"/>
      </p:ext>
    </p:extLst>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تاريخ 2"/>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SA">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228665730"/>
      </p:ext>
    </p:extLst>
  </p:cSld>
  <p:clrMapOvr>
    <a:masterClrMapping/>
  </p:clrMapOvr>
</p:sldLayout>
</file>

<file path=ppt/slideLayouts/slideLayout381.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SA">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071634076"/>
      </p:ext>
    </p:extLst>
  </p:cSld>
  <p:clrMapOvr>
    <a:masterClrMapping/>
  </p:clrMapOvr>
</p:sldLayout>
</file>

<file path=ppt/slideLayouts/slideLayout382.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29841" y="457200"/>
            <a:ext cx="2949178" cy="1600200"/>
          </a:xfrm>
        </p:spPr>
        <p:txBody>
          <a:bodyPr anchor="b"/>
          <a:lstStyle>
            <a:lvl1pPr>
              <a:defRPr sz="3200"/>
            </a:lvl1pPr>
          </a:lstStyle>
          <a:p>
            <a:r>
              <a:rPr lang="ar-SA"/>
              <a:t>انقر لتحرير نمط العنوان الرئيسي</a:t>
            </a:r>
          </a:p>
        </p:txBody>
      </p:sp>
      <p:sp>
        <p:nvSpPr>
          <p:cNvPr id="3" name="عنصر نائب للمحتوى 2"/>
          <p:cNvSpPr>
            <a:spLocks noGrp="1"/>
          </p:cNvSpPr>
          <p:nvPr>
            <p:ph idx="1"/>
          </p:nvPr>
        </p:nvSpPr>
        <p:spPr>
          <a:xfrm>
            <a:off x="3887391" y="98779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تحرير أنماط النص الرئيسي</a:t>
            </a:r>
          </a:p>
        </p:txBody>
      </p:sp>
      <p:sp>
        <p:nvSpPr>
          <p:cNvPr id="5" name="عنصر نائب للتاريخ 4"/>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630852171"/>
      </p:ext>
    </p:extLst>
  </p:cSld>
  <p:clrMapOvr>
    <a:masterClrMapping/>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29841" y="457200"/>
            <a:ext cx="2949178" cy="1600200"/>
          </a:xfrm>
        </p:spPr>
        <p:txBody>
          <a:bodyPr anchor="b"/>
          <a:lstStyle>
            <a:lvl1pPr>
              <a:defRPr sz="3200"/>
            </a:lvl1pPr>
          </a:lstStyle>
          <a:p>
            <a:r>
              <a:rPr lang="ar-SA"/>
              <a:t>انقر لتحرير نمط العنوان الرئيسي</a:t>
            </a:r>
          </a:p>
        </p:txBody>
      </p:sp>
      <p:sp>
        <p:nvSpPr>
          <p:cNvPr id="3" name="عنصر نائب للصورة 2"/>
          <p:cNvSpPr>
            <a:spLocks noGrp="1"/>
          </p:cNvSpPr>
          <p:nvPr>
            <p:ph type="pic" idx="1"/>
          </p:nvPr>
        </p:nvSpPr>
        <p:spPr>
          <a:xfrm>
            <a:off x="3887391" y="987798"/>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تحرير أنماط النص الرئيسي</a:t>
            </a:r>
          </a:p>
        </p:txBody>
      </p:sp>
      <p:sp>
        <p:nvSpPr>
          <p:cNvPr id="5" name="عنصر نائب للتاريخ 4"/>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124353660"/>
      </p:ext>
    </p:extLst>
  </p:cSld>
  <p:clrMapOvr>
    <a:masterClrMapping/>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عنوان العمودي 2"/>
          <p:cNvSpPr>
            <a:spLocks noGrp="1"/>
          </p:cNvSpPr>
          <p:nvPr>
            <p:ph type="body" orient="vert" idx="1"/>
          </p:nvPr>
        </p:nvSpPr>
        <p:spPr/>
        <p:txBody>
          <a:bodyPr vert="eaVert"/>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983999065"/>
      </p:ext>
    </p:extLst>
  </p:cSld>
  <p:clrMapOvr>
    <a:masterClrMapping/>
  </p:clrMapOvr>
</p:sldLayout>
</file>

<file path=ppt/slideLayouts/slideLayout385.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543676" y="365125"/>
            <a:ext cx="1971675" cy="5811838"/>
          </a:xfrm>
        </p:spPr>
        <p:txBody>
          <a:bodyPr vert="eaVert"/>
          <a:lstStyle/>
          <a:p>
            <a:r>
              <a:rPr lang="ar-SA"/>
              <a:t>انقر لتحرير نمط العنوان الرئيسي</a:t>
            </a:r>
          </a:p>
        </p:txBody>
      </p:sp>
      <p:sp>
        <p:nvSpPr>
          <p:cNvPr id="3" name="عنصر نائب للعنوان العمودي 2"/>
          <p:cNvSpPr>
            <a:spLocks noGrp="1"/>
          </p:cNvSpPr>
          <p:nvPr>
            <p:ph type="body" orient="vert" idx="1"/>
          </p:nvPr>
        </p:nvSpPr>
        <p:spPr>
          <a:xfrm>
            <a:off x="628652" y="365125"/>
            <a:ext cx="5800725" cy="5811838"/>
          </a:xfrm>
        </p:spPr>
        <p:txBody>
          <a:bodyPr vert="eaVert"/>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342307179"/>
      </p:ext>
    </p:extLst>
  </p:cSld>
  <p:clrMapOvr>
    <a:masterClrMapping/>
  </p:clrMapOvr>
</p:sldLayout>
</file>

<file path=ppt/slideLayouts/slideLayout386.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1143000" y="1122363"/>
            <a:ext cx="6858000" cy="2387600"/>
          </a:xfrm>
        </p:spPr>
        <p:txBody>
          <a:bodyPr anchor="b"/>
          <a:lstStyle>
            <a:lvl1pPr algn="ctr">
              <a:defRPr sz="6000"/>
            </a:lvl1pPr>
          </a:lstStyle>
          <a:p>
            <a:r>
              <a:rPr lang="ar-SA"/>
              <a:t>انقر لتحرير نمط العنوان الرئيسي</a:t>
            </a:r>
          </a:p>
        </p:txBody>
      </p:sp>
      <p:sp>
        <p:nvSpPr>
          <p:cNvPr id="3" name="عنوان فرعي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الثانوي الرئيسي</a:t>
            </a:r>
          </a:p>
        </p:txBody>
      </p:sp>
      <p:sp>
        <p:nvSpPr>
          <p:cNvPr id="4" name="عنصر نائب للتاريخ 3"/>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986836299"/>
      </p:ext>
    </p:extLst>
  </p:cSld>
  <p:clrMapOvr>
    <a:masterClrMapping/>
  </p:clrMapOvr>
</p:sldLayout>
</file>

<file path=ppt/slideLayouts/slideLayout387.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idx="1"/>
          </p:nvPr>
        </p:nvSpPr>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681630090"/>
      </p:ext>
    </p:extLst>
  </p:cSld>
  <p:clrMapOvr>
    <a:masterClrMapping/>
  </p:clrMapOvr>
</p:sldLayout>
</file>

<file path=ppt/slideLayouts/slideLayout388.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623888" y="1710041"/>
            <a:ext cx="7886700" cy="2852737"/>
          </a:xfrm>
        </p:spPr>
        <p:txBody>
          <a:bodyPr anchor="b"/>
          <a:lstStyle>
            <a:lvl1pPr>
              <a:defRPr sz="6000"/>
            </a:lvl1pPr>
          </a:lstStyle>
          <a:p>
            <a:r>
              <a:rPr lang="ar-SA"/>
              <a:t>انقر لتحرير نمط العنوان الرئيسي</a:t>
            </a:r>
          </a:p>
        </p:txBody>
      </p:sp>
      <p:sp>
        <p:nvSpPr>
          <p:cNvPr id="3" name="عنصر نائب للنص 2"/>
          <p:cNvSpPr>
            <a:spLocks noGrp="1"/>
          </p:cNvSpPr>
          <p:nvPr>
            <p:ph type="body" idx="1"/>
          </p:nvPr>
        </p:nvSpPr>
        <p:spPr>
          <a:xfrm>
            <a:off x="623888" y="4589766"/>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تحرير أنماط النص الرئيسي</a:t>
            </a:r>
          </a:p>
        </p:txBody>
      </p:sp>
      <p:sp>
        <p:nvSpPr>
          <p:cNvPr id="4" name="عنصر نائب للتاريخ 3"/>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730448300"/>
      </p:ext>
    </p:extLst>
  </p:cSld>
  <p:clrMapOvr>
    <a:masterClrMapping/>
  </p:clrMapOvr>
</p:sldLayout>
</file>

<file path=ppt/slideLayouts/slideLayout389.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sz="half" idx="1"/>
          </p:nvPr>
        </p:nvSpPr>
        <p:spPr>
          <a:xfrm>
            <a:off x="628650" y="1825625"/>
            <a:ext cx="3886200" cy="435133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4629150" y="1825625"/>
            <a:ext cx="3886200" cy="435133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04930073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تاريخ 2"/>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SA">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188546669"/>
      </p:ext>
    </p:extLst>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629841" y="365129"/>
            <a:ext cx="7886700" cy="1325563"/>
          </a:xfrm>
        </p:spPr>
        <p:txBody>
          <a:bodyPr/>
          <a:lstStyle/>
          <a:p>
            <a:r>
              <a:rPr lang="ar-SA"/>
              <a:t>انقر لتحرير نمط العنوان الرئيسي</a:t>
            </a:r>
          </a:p>
        </p:txBody>
      </p:sp>
      <p:sp>
        <p:nvSpPr>
          <p:cNvPr id="3" name="عنصر نائب للنص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تحرير أنماط النص الرئيسي</a:t>
            </a:r>
          </a:p>
        </p:txBody>
      </p:sp>
      <p:sp>
        <p:nvSpPr>
          <p:cNvPr id="4" name="عنصر نائب للمحتوى 3"/>
          <p:cNvSpPr>
            <a:spLocks noGrp="1"/>
          </p:cNvSpPr>
          <p:nvPr>
            <p:ph sz="half" idx="2"/>
          </p:nvPr>
        </p:nvSpPr>
        <p:spPr>
          <a:xfrm>
            <a:off x="629842" y="2505075"/>
            <a:ext cx="3868340" cy="368458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تحرير أنماط النص الرئيسي</a:t>
            </a:r>
          </a:p>
        </p:txBody>
      </p:sp>
      <p:sp>
        <p:nvSpPr>
          <p:cNvPr id="6" name="عنصر نائب للمحتوى 5"/>
          <p:cNvSpPr>
            <a:spLocks noGrp="1"/>
          </p:cNvSpPr>
          <p:nvPr>
            <p:ph sz="quarter" idx="4"/>
          </p:nvPr>
        </p:nvSpPr>
        <p:spPr>
          <a:xfrm>
            <a:off x="4629152" y="2505075"/>
            <a:ext cx="3887391" cy="368458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SA">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804452227"/>
      </p:ext>
    </p:extLst>
  </p:cSld>
  <p:clrMapOvr>
    <a:masterClrMapping/>
  </p:clrMapOvr>
</p:sldLayout>
</file>

<file path=ppt/slideLayouts/slideLayout391.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تاريخ 2"/>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SA">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736076625"/>
      </p:ext>
    </p:extLst>
  </p:cSld>
  <p:clrMapOvr>
    <a:masterClrMapping/>
  </p:clrMapOvr>
</p:sldLayout>
</file>

<file path=ppt/slideLayouts/slideLayout392.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SA">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441435817"/>
      </p:ext>
    </p:extLst>
  </p:cSld>
  <p:clrMapOvr>
    <a:masterClrMapping/>
  </p:clrMapOvr>
</p:sldLayout>
</file>

<file path=ppt/slideLayouts/slideLayout393.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29841" y="457200"/>
            <a:ext cx="2949178" cy="1600200"/>
          </a:xfrm>
        </p:spPr>
        <p:txBody>
          <a:bodyPr anchor="b"/>
          <a:lstStyle>
            <a:lvl1pPr>
              <a:defRPr sz="3200"/>
            </a:lvl1pPr>
          </a:lstStyle>
          <a:p>
            <a:r>
              <a:rPr lang="ar-SA"/>
              <a:t>انقر لتحرير نمط العنوان الرئيسي</a:t>
            </a:r>
          </a:p>
        </p:txBody>
      </p:sp>
      <p:sp>
        <p:nvSpPr>
          <p:cNvPr id="3" name="عنصر نائب للمحتوى 2"/>
          <p:cNvSpPr>
            <a:spLocks noGrp="1"/>
          </p:cNvSpPr>
          <p:nvPr>
            <p:ph idx="1"/>
          </p:nvPr>
        </p:nvSpPr>
        <p:spPr>
          <a:xfrm>
            <a:off x="3887391" y="98772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تحرير أنماط النص الرئيسي</a:t>
            </a:r>
          </a:p>
        </p:txBody>
      </p:sp>
      <p:sp>
        <p:nvSpPr>
          <p:cNvPr id="5" name="عنصر نائب للتاريخ 4"/>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910234951"/>
      </p:ext>
    </p:extLst>
  </p:cSld>
  <p:clrMapOvr>
    <a:masterClrMapping/>
  </p:clrMapOvr>
</p:sldLayout>
</file>

<file path=ppt/slideLayouts/slideLayout394.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29841" y="457200"/>
            <a:ext cx="2949178" cy="1600200"/>
          </a:xfrm>
        </p:spPr>
        <p:txBody>
          <a:bodyPr anchor="b"/>
          <a:lstStyle>
            <a:lvl1pPr>
              <a:defRPr sz="3200"/>
            </a:lvl1pPr>
          </a:lstStyle>
          <a:p>
            <a:r>
              <a:rPr lang="ar-SA"/>
              <a:t>انقر لتحرير نمط العنوان الرئيسي</a:t>
            </a:r>
          </a:p>
        </p:txBody>
      </p:sp>
      <p:sp>
        <p:nvSpPr>
          <p:cNvPr id="3" name="عنصر نائب للصورة 2"/>
          <p:cNvSpPr>
            <a:spLocks noGrp="1"/>
          </p:cNvSpPr>
          <p:nvPr>
            <p:ph type="pic" idx="1"/>
          </p:nvPr>
        </p:nvSpPr>
        <p:spPr>
          <a:xfrm>
            <a:off x="3887391" y="987728"/>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تحرير أنماط النص الرئيسي</a:t>
            </a:r>
          </a:p>
        </p:txBody>
      </p:sp>
      <p:sp>
        <p:nvSpPr>
          <p:cNvPr id="5" name="عنصر نائب للتاريخ 4"/>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899513023"/>
      </p:ext>
    </p:extLst>
  </p:cSld>
  <p:clrMapOvr>
    <a:masterClrMapping/>
  </p:clrMapOvr>
</p:sldLayout>
</file>

<file path=ppt/slideLayouts/slideLayout395.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عنوان العمودي 2"/>
          <p:cNvSpPr>
            <a:spLocks noGrp="1"/>
          </p:cNvSpPr>
          <p:nvPr>
            <p:ph type="body" orient="vert" idx="1"/>
          </p:nvPr>
        </p:nvSpPr>
        <p:spPr/>
        <p:txBody>
          <a:bodyPr vert="eaVert"/>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931923661"/>
      </p:ext>
    </p:extLst>
  </p:cSld>
  <p:clrMapOvr>
    <a:masterClrMapping/>
  </p:clrMapOvr>
</p:sldLayout>
</file>

<file path=ppt/slideLayouts/slideLayout396.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543676" y="365125"/>
            <a:ext cx="1971675" cy="5811838"/>
          </a:xfrm>
        </p:spPr>
        <p:txBody>
          <a:bodyPr vert="eaVert"/>
          <a:lstStyle/>
          <a:p>
            <a:r>
              <a:rPr lang="ar-SA"/>
              <a:t>انقر لتحرير نمط العنوان الرئيسي</a:t>
            </a:r>
          </a:p>
        </p:txBody>
      </p:sp>
      <p:sp>
        <p:nvSpPr>
          <p:cNvPr id="3" name="عنصر نائب للعنوان العمودي 2"/>
          <p:cNvSpPr>
            <a:spLocks noGrp="1"/>
          </p:cNvSpPr>
          <p:nvPr>
            <p:ph type="body" orient="vert" idx="1"/>
          </p:nvPr>
        </p:nvSpPr>
        <p:spPr>
          <a:xfrm>
            <a:off x="628652" y="365125"/>
            <a:ext cx="5800725" cy="5811838"/>
          </a:xfrm>
        </p:spPr>
        <p:txBody>
          <a:bodyPr vert="eaVert"/>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1285094"/>
      </p:ext>
    </p:extLst>
  </p:cSld>
  <p:clrMapOvr>
    <a:masterClrMapping/>
  </p:clrMapOvr>
</p:sldLayout>
</file>

<file path=ppt/slideLayouts/slideLayout397.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1143000" y="1122363"/>
            <a:ext cx="6858000" cy="2387600"/>
          </a:xfrm>
        </p:spPr>
        <p:txBody>
          <a:bodyPr anchor="b"/>
          <a:lstStyle>
            <a:lvl1pPr algn="ctr">
              <a:defRPr sz="6000"/>
            </a:lvl1pPr>
          </a:lstStyle>
          <a:p>
            <a:r>
              <a:rPr lang="ar-SA"/>
              <a:t>انقر لتحرير نمط العنوان الرئيسي</a:t>
            </a:r>
          </a:p>
        </p:txBody>
      </p:sp>
      <p:sp>
        <p:nvSpPr>
          <p:cNvPr id="3" name="عنوان فرعي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الثانوي الرئيسي</a:t>
            </a:r>
          </a:p>
        </p:txBody>
      </p:sp>
      <p:sp>
        <p:nvSpPr>
          <p:cNvPr id="4" name="عنصر نائب للتاريخ 3"/>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927241201"/>
      </p:ext>
    </p:extLst>
  </p:cSld>
  <p:clrMapOvr>
    <a:masterClrMapping/>
  </p:clrMapOvr>
</p:sldLayout>
</file>

<file path=ppt/slideLayouts/slideLayout398.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idx="1"/>
          </p:nvPr>
        </p:nvSpPr>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77238974"/>
      </p:ext>
    </p:extLst>
  </p:cSld>
  <p:clrMapOvr>
    <a:masterClrMapping/>
  </p:clrMapOvr>
</p:sldLayout>
</file>

<file path=ppt/slideLayouts/slideLayout399.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623888" y="1709969"/>
            <a:ext cx="7886700" cy="2852737"/>
          </a:xfrm>
        </p:spPr>
        <p:txBody>
          <a:bodyPr anchor="b"/>
          <a:lstStyle>
            <a:lvl1pPr>
              <a:defRPr sz="6000"/>
            </a:lvl1pPr>
          </a:lstStyle>
          <a:p>
            <a:r>
              <a:rPr lang="ar-SA"/>
              <a:t>انقر لتحرير نمط العنوان الرئيسي</a:t>
            </a:r>
          </a:p>
        </p:txBody>
      </p:sp>
      <p:sp>
        <p:nvSpPr>
          <p:cNvPr id="3" name="عنصر نائب للنص 2"/>
          <p:cNvSpPr>
            <a:spLocks noGrp="1"/>
          </p:cNvSpPr>
          <p:nvPr>
            <p:ph type="body" idx="1"/>
          </p:nvPr>
        </p:nvSpPr>
        <p:spPr>
          <a:xfrm>
            <a:off x="623888" y="458969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تحرير أنماط النص الرئيسي</a:t>
            </a:r>
          </a:p>
        </p:txBody>
      </p:sp>
      <p:sp>
        <p:nvSpPr>
          <p:cNvPr id="4" name="عنصر نائب للتاريخ 3"/>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168160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5A59399-2B3D-4E1C-8BFE-B3A00ECC703F}"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96682563"/>
      </p:ext>
    </p:extLst>
  </p:cSld>
  <p:clrMapOvr>
    <a:masterClrMapping/>
  </p:clrMapOvr>
  <p:transition>
    <p:dissolv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SA">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096721532"/>
      </p:ext>
    </p:extLst>
  </p:cSld>
  <p:clrMapOvr>
    <a:masterClrMapping/>
  </p:clrMapOvr>
</p:sldLayout>
</file>

<file path=ppt/slideLayouts/slideLayout400.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sz="half" idx="1"/>
          </p:nvPr>
        </p:nvSpPr>
        <p:spPr>
          <a:xfrm>
            <a:off x="628650" y="1825625"/>
            <a:ext cx="3886200" cy="435133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4629150" y="1825625"/>
            <a:ext cx="3886200" cy="435133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833580523"/>
      </p:ext>
    </p:extLst>
  </p:cSld>
  <p:clrMapOvr>
    <a:masterClrMapping/>
  </p:clrMapOvr>
</p:sldLayout>
</file>

<file path=ppt/slideLayouts/slideLayout401.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629841" y="365129"/>
            <a:ext cx="7886700" cy="1325563"/>
          </a:xfrm>
        </p:spPr>
        <p:txBody>
          <a:bodyPr/>
          <a:lstStyle/>
          <a:p>
            <a:r>
              <a:rPr lang="ar-SA"/>
              <a:t>انقر لتحرير نمط العنوان الرئيسي</a:t>
            </a:r>
          </a:p>
        </p:txBody>
      </p:sp>
      <p:sp>
        <p:nvSpPr>
          <p:cNvPr id="3" name="عنصر نائب للنص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تحرير أنماط النص الرئيسي</a:t>
            </a:r>
          </a:p>
        </p:txBody>
      </p:sp>
      <p:sp>
        <p:nvSpPr>
          <p:cNvPr id="4" name="عنصر نائب للمحتوى 3"/>
          <p:cNvSpPr>
            <a:spLocks noGrp="1"/>
          </p:cNvSpPr>
          <p:nvPr>
            <p:ph sz="half" idx="2"/>
          </p:nvPr>
        </p:nvSpPr>
        <p:spPr>
          <a:xfrm>
            <a:off x="629842" y="2505075"/>
            <a:ext cx="3868340" cy="368458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تحرير أنماط النص الرئيسي</a:t>
            </a:r>
          </a:p>
        </p:txBody>
      </p:sp>
      <p:sp>
        <p:nvSpPr>
          <p:cNvPr id="6" name="عنصر نائب للمحتوى 5"/>
          <p:cNvSpPr>
            <a:spLocks noGrp="1"/>
          </p:cNvSpPr>
          <p:nvPr>
            <p:ph sz="quarter" idx="4"/>
          </p:nvPr>
        </p:nvSpPr>
        <p:spPr>
          <a:xfrm>
            <a:off x="4629152" y="2505075"/>
            <a:ext cx="3887391" cy="368458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SA">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802695070"/>
      </p:ext>
    </p:extLst>
  </p:cSld>
  <p:clrMapOvr>
    <a:masterClrMapping/>
  </p:clrMapOvr>
</p:sldLayout>
</file>

<file path=ppt/slideLayouts/slideLayout402.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تاريخ 2"/>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SA">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529988631"/>
      </p:ext>
    </p:extLst>
  </p:cSld>
  <p:clrMapOvr>
    <a:masterClrMapping/>
  </p:clrMapOvr>
</p:sldLayout>
</file>

<file path=ppt/slideLayouts/slideLayout403.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SA">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988742891"/>
      </p:ext>
    </p:extLst>
  </p:cSld>
  <p:clrMapOvr>
    <a:masterClrMapping/>
  </p:clrMapOvr>
</p:sldLayout>
</file>

<file path=ppt/slideLayouts/slideLayout404.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29841" y="457200"/>
            <a:ext cx="2949178" cy="1600200"/>
          </a:xfrm>
        </p:spPr>
        <p:txBody>
          <a:bodyPr anchor="b"/>
          <a:lstStyle>
            <a:lvl1pPr>
              <a:defRPr sz="3200"/>
            </a:lvl1pPr>
          </a:lstStyle>
          <a:p>
            <a:r>
              <a:rPr lang="ar-SA"/>
              <a:t>انقر لتحرير نمط العنوان الرئيسي</a:t>
            </a:r>
          </a:p>
        </p:txBody>
      </p:sp>
      <p:sp>
        <p:nvSpPr>
          <p:cNvPr id="3" name="عنصر نائب للمحتوى 2"/>
          <p:cNvSpPr>
            <a:spLocks noGrp="1"/>
          </p:cNvSpPr>
          <p:nvPr>
            <p:ph idx="1"/>
          </p:nvPr>
        </p:nvSpPr>
        <p:spPr>
          <a:xfrm>
            <a:off x="3887391" y="98765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تحرير أنماط النص الرئيسي</a:t>
            </a:r>
          </a:p>
        </p:txBody>
      </p:sp>
      <p:sp>
        <p:nvSpPr>
          <p:cNvPr id="5" name="عنصر نائب للتاريخ 4"/>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056346476"/>
      </p:ext>
    </p:extLst>
  </p:cSld>
  <p:clrMapOvr>
    <a:masterClrMapping/>
  </p:clrMapOvr>
</p:sldLayout>
</file>

<file path=ppt/slideLayouts/slideLayout405.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29841" y="457200"/>
            <a:ext cx="2949178" cy="1600200"/>
          </a:xfrm>
        </p:spPr>
        <p:txBody>
          <a:bodyPr anchor="b"/>
          <a:lstStyle>
            <a:lvl1pPr>
              <a:defRPr sz="3200"/>
            </a:lvl1pPr>
          </a:lstStyle>
          <a:p>
            <a:r>
              <a:rPr lang="ar-SA"/>
              <a:t>انقر لتحرير نمط العنوان الرئيسي</a:t>
            </a:r>
          </a:p>
        </p:txBody>
      </p:sp>
      <p:sp>
        <p:nvSpPr>
          <p:cNvPr id="3" name="عنصر نائب للصورة 2"/>
          <p:cNvSpPr>
            <a:spLocks noGrp="1"/>
          </p:cNvSpPr>
          <p:nvPr>
            <p:ph type="pic" idx="1"/>
          </p:nvPr>
        </p:nvSpPr>
        <p:spPr>
          <a:xfrm>
            <a:off x="3887391" y="98765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تحرير أنماط النص الرئيسي</a:t>
            </a:r>
          </a:p>
        </p:txBody>
      </p:sp>
      <p:sp>
        <p:nvSpPr>
          <p:cNvPr id="5" name="عنصر نائب للتاريخ 4"/>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9657401"/>
      </p:ext>
    </p:extLst>
  </p:cSld>
  <p:clrMapOvr>
    <a:masterClrMapping/>
  </p:clrMapOvr>
</p:sldLayout>
</file>

<file path=ppt/slideLayouts/slideLayout40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عنوان العمودي 2"/>
          <p:cNvSpPr>
            <a:spLocks noGrp="1"/>
          </p:cNvSpPr>
          <p:nvPr>
            <p:ph type="body" orient="vert" idx="1"/>
          </p:nvPr>
        </p:nvSpPr>
        <p:spPr/>
        <p:txBody>
          <a:bodyPr vert="eaVert"/>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948627675"/>
      </p:ext>
    </p:extLst>
  </p:cSld>
  <p:clrMapOvr>
    <a:masterClrMapping/>
  </p:clrMapOvr>
</p:sldLayout>
</file>

<file path=ppt/slideLayouts/slideLayout40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543676" y="365125"/>
            <a:ext cx="1971675" cy="5811838"/>
          </a:xfrm>
        </p:spPr>
        <p:txBody>
          <a:bodyPr vert="eaVert"/>
          <a:lstStyle/>
          <a:p>
            <a:r>
              <a:rPr lang="ar-SA"/>
              <a:t>انقر لتحرير نمط العنوان الرئيسي</a:t>
            </a:r>
          </a:p>
        </p:txBody>
      </p:sp>
      <p:sp>
        <p:nvSpPr>
          <p:cNvPr id="3" name="عنصر نائب للعنوان العمودي 2"/>
          <p:cNvSpPr>
            <a:spLocks noGrp="1"/>
          </p:cNvSpPr>
          <p:nvPr>
            <p:ph type="body" orient="vert" idx="1"/>
          </p:nvPr>
        </p:nvSpPr>
        <p:spPr>
          <a:xfrm>
            <a:off x="628652" y="365125"/>
            <a:ext cx="5800725" cy="5811838"/>
          </a:xfrm>
        </p:spPr>
        <p:txBody>
          <a:bodyPr vert="eaVert"/>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708612273"/>
      </p:ext>
    </p:extLst>
  </p:cSld>
  <p:clrMapOvr>
    <a:masterClrMapping/>
  </p:clrMapOvr>
</p:sldLayout>
</file>

<file path=ppt/slideLayouts/slideLayout408.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1143000" y="1122363"/>
            <a:ext cx="6858000" cy="2387600"/>
          </a:xfrm>
        </p:spPr>
        <p:txBody>
          <a:bodyPr anchor="b"/>
          <a:lstStyle>
            <a:lvl1pPr algn="ctr">
              <a:defRPr sz="6000"/>
            </a:lvl1pPr>
          </a:lstStyle>
          <a:p>
            <a:r>
              <a:rPr lang="ar-SA"/>
              <a:t>انقر لتحرير نمط العنوان الرئيسي</a:t>
            </a:r>
          </a:p>
        </p:txBody>
      </p:sp>
      <p:sp>
        <p:nvSpPr>
          <p:cNvPr id="3" name="عنوان فرعي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الثانوي الرئيسي</a:t>
            </a:r>
          </a:p>
        </p:txBody>
      </p:sp>
      <p:sp>
        <p:nvSpPr>
          <p:cNvPr id="4" name="عنصر نائب للتاريخ 3"/>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605035833"/>
      </p:ext>
    </p:extLst>
  </p:cSld>
  <p:clrMapOvr>
    <a:masterClrMapping/>
  </p:clrMapOvr>
</p:sldLayout>
</file>

<file path=ppt/slideLayouts/slideLayout409.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idx="1"/>
          </p:nvPr>
        </p:nvSpPr>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2433403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29841" y="457200"/>
            <a:ext cx="2949178" cy="1600200"/>
          </a:xfrm>
        </p:spPr>
        <p:txBody>
          <a:bodyPr anchor="b"/>
          <a:lstStyle>
            <a:lvl1pPr>
              <a:defRPr sz="3200"/>
            </a:lvl1pPr>
          </a:lstStyle>
          <a:p>
            <a:r>
              <a:rPr lang="ar-SA"/>
              <a:t>انقر لتحرير نمط العنوان الرئيسي</a:t>
            </a:r>
          </a:p>
        </p:txBody>
      </p:sp>
      <p:sp>
        <p:nvSpPr>
          <p:cNvPr id="3" name="عنصر نائب للمحتوى 2"/>
          <p:cNvSpPr>
            <a:spLocks noGrp="1"/>
          </p:cNvSpPr>
          <p:nvPr>
            <p:ph idx="1"/>
          </p:nvPr>
        </p:nvSpPr>
        <p:spPr>
          <a:xfrm>
            <a:off x="3887391" y="98897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تحرير أنماط النص الرئيسي</a:t>
            </a:r>
          </a:p>
        </p:txBody>
      </p:sp>
      <p:sp>
        <p:nvSpPr>
          <p:cNvPr id="5" name="عنصر نائب للتاريخ 4"/>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32198664"/>
      </p:ext>
    </p:extLst>
  </p:cSld>
  <p:clrMapOvr>
    <a:masterClrMapping/>
  </p:clrMapOvr>
</p:sldLayout>
</file>

<file path=ppt/slideLayouts/slideLayout410.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623888" y="1709895"/>
            <a:ext cx="7886700" cy="2852737"/>
          </a:xfrm>
        </p:spPr>
        <p:txBody>
          <a:bodyPr anchor="b"/>
          <a:lstStyle>
            <a:lvl1pPr>
              <a:defRPr sz="6000"/>
            </a:lvl1pPr>
          </a:lstStyle>
          <a:p>
            <a:r>
              <a:rPr lang="ar-SA"/>
              <a:t>انقر لتحرير نمط العنوان الرئيسي</a:t>
            </a:r>
          </a:p>
        </p:txBody>
      </p:sp>
      <p:sp>
        <p:nvSpPr>
          <p:cNvPr id="3" name="عنصر نائب للنص 2"/>
          <p:cNvSpPr>
            <a:spLocks noGrp="1"/>
          </p:cNvSpPr>
          <p:nvPr>
            <p:ph type="body" idx="1"/>
          </p:nvPr>
        </p:nvSpPr>
        <p:spPr>
          <a:xfrm>
            <a:off x="623888" y="4589620"/>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تحرير أنماط النص الرئيسي</a:t>
            </a:r>
          </a:p>
        </p:txBody>
      </p:sp>
      <p:sp>
        <p:nvSpPr>
          <p:cNvPr id="4" name="عنصر نائب للتاريخ 3"/>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995339606"/>
      </p:ext>
    </p:extLst>
  </p:cSld>
  <p:clrMapOvr>
    <a:masterClrMapping/>
  </p:clrMapOvr>
</p:sldLayout>
</file>

<file path=ppt/slideLayouts/slideLayout411.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sz="half" idx="1"/>
          </p:nvPr>
        </p:nvSpPr>
        <p:spPr>
          <a:xfrm>
            <a:off x="628650" y="1825625"/>
            <a:ext cx="3886200" cy="435133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4629150" y="1825625"/>
            <a:ext cx="3886200" cy="435133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467949136"/>
      </p:ext>
    </p:extLst>
  </p:cSld>
  <p:clrMapOvr>
    <a:masterClrMapping/>
  </p:clrMapOvr>
</p:sldLayout>
</file>

<file path=ppt/slideLayouts/slideLayout412.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629841" y="365129"/>
            <a:ext cx="7886700" cy="1325563"/>
          </a:xfrm>
        </p:spPr>
        <p:txBody>
          <a:bodyPr/>
          <a:lstStyle/>
          <a:p>
            <a:r>
              <a:rPr lang="ar-SA"/>
              <a:t>انقر لتحرير نمط العنوان الرئيسي</a:t>
            </a:r>
          </a:p>
        </p:txBody>
      </p:sp>
      <p:sp>
        <p:nvSpPr>
          <p:cNvPr id="3" name="عنصر نائب للنص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تحرير أنماط النص الرئيسي</a:t>
            </a:r>
          </a:p>
        </p:txBody>
      </p:sp>
      <p:sp>
        <p:nvSpPr>
          <p:cNvPr id="4" name="عنصر نائب للمحتوى 3"/>
          <p:cNvSpPr>
            <a:spLocks noGrp="1"/>
          </p:cNvSpPr>
          <p:nvPr>
            <p:ph sz="half" idx="2"/>
          </p:nvPr>
        </p:nvSpPr>
        <p:spPr>
          <a:xfrm>
            <a:off x="629842" y="2505075"/>
            <a:ext cx="3868340" cy="368458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تحرير أنماط النص الرئيسي</a:t>
            </a:r>
          </a:p>
        </p:txBody>
      </p:sp>
      <p:sp>
        <p:nvSpPr>
          <p:cNvPr id="6" name="عنصر نائب للمحتوى 5"/>
          <p:cNvSpPr>
            <a:spLocks noGrp="1"/>
          </p:cNvSpPr>
          <p:nvPr>
            <p:ph sz="quarter" idx="4"/>
          </p:nvPr>
        </p:nvSpPr>
        <p:spPr>
          <a:xfrm>
            <a:off x="4629152" y="2505075"/>
            <a:ext cx="3887391" cy="368458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SA">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363460135"/>
      </p:ext>
    </p:extLst>
  </p:cSld>
  <p:clrMapOvr>
    <a:masterClrMapping/>
  </p:clrMapOvr>
</p:sldLayout>
</file>

<file path=ppt/slideLayouts/slideLayout413.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تاريخ 2"/>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SA">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04466616"/>
      </p:ext>
    </p:extLst>
  </p:cSld>
  <p:clrMapOvr>
    <a:masterClrMapping/>
  </p:clrMapOvr>
</p:sldLayout>
</file>

<file path=ppt/slideLayouts/slideLayout414.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SA">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069151539"/>
      </p:ext>
    </p:extLst>
  </p:cSld>
  <p:clrMapOvr>
    <a:masterClrMapping/>
  </p:clrMapOvr>
</p:sldLayout>
</file>

<file path=ppt/slideLayouts/slideLayout415.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29841" y="457200"/>
            <a:ext cx="2949178" cy="1600200"/>
          </a:xfrm>
        </p:spPr>
        <p:txBody>
          <a:bodyPr anchor="b"/>
          <a:lstStyle>
            <a:lvl1pPr>
              <a:defRPr sz="3200"/>
            </a:lvl1pPr>
          </a:lstStyle>
          <a:p>
            <a:r>
              <a:rPr lang="ar-SA"/>
              <a:t>انقر لتحرير نمط العنوان الرئيسي</a:t>
            </a:r>
          </a:p>
        </p:txBody>
      </p:sp>
      <p:sp>
        <p:nvSpPr>
          <p:cNvPr id="3" name="عنصر نائب للمحتوى 2"/>
          <p:cNvSpPr>
            <a:spLocks noGrp="1"/>
          </p:cNvSpPr>
          <p:nvPr>
            <p:ph idx="1"/>
          </p:nvPr>
        </p:nvSpPr>
        <p:spPr>
          <a:xfrm>
            <a:off x="3887391" y="987582"/>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تحرير أنماط النص الرئيسي</a:t>
            </a:r>
          </a:p>
        </p:txBody>
      </p:sp>
      <p:sp>
        <p:nvSpPr>
          <p:cNvPr id="5" name="عنصر نائب للتاريخ 4"/>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388524876"/>
      </p:ext>
    </p:extLst>
  </p:cSld>
  <p:clrMapOvr>
    <a:masterClrMapping/>
  </p:clrMapOvr>
</p:sldLayout>
</file>

<file path=ppt/slideLayouts/slideLayout416.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29841" y="457200"/>
            <a:ext cx="2949178" cy="1600200"/>
          </a:xfrm>
        </p:spPr>
        <p:txBody>
          <a:bodyPr anchor="b"/>
          <a:lstStyle>
            <a:lvl1pPr>
              <a:defRPr sz="3200"/>
            </a:lvl1pPr>
          </a:lstStyle>
          <a:p>
            <a:r>
              <a:rPr lang="ar-SA"/>
              <a:t>انقر لتحرير نمط العنوان الرئيسي</a:t>
            </a:r>
          </a:p>
        </p:txBody>
      </p:sp>
      <p:sp>
        <p:nvSpPr>
          <p:cNvPr id="3" name="عنصر نائب للصورة 2"/>
          <p:cNvSpPr>
            <a:spLocks noGrp="1"/>
          </p:cNvSpPr>
          <p:nvPr>
            <p:ph type="pic" idx="1"/>
          </p:nvPr>
        </p:nvSpPr>
        <p:spPr>
          <a:xfrm>
            <a:off x="3887391" y="987582"/>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تحرير أنماط النص الرئيسي</a:t>
            </a:r>
          </a:p>
        </p:txBody>
      </p:sp>
      <p:sp>
        <p:nvSpPr>
          <p:cNvPr id="5" name="عنصر نائب للتاريخ 4"/>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80013768"/>
      </p:ext>
    </p:extLst>
  </p:cSld>
  <p:clrMapOvr>
    <a:masterClrMapping/>
  </p:clrMapOvr>
</p:sldLayout>
</file>

<file path=ppt/slideLayouts/slideLayout417.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عنوان العمودي 2"/>
          <p:cNvSpPr>
            <a:spLocks noGrp="1"/>
          </p:cNvSpPr>
          <p:nvPr>
            <p:ph type="body" orient="vert" idx="1"/>
          </p:nvPr>
        </p:nvSpPr>
        <p:spPr/>
        <p:txBody>
          <a:bodyPr vert="eaVert"/>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619529497"/>
      </p:ext>
    </p:extLst>
  </p:cSld>
  <p:clrMapOvr>
    <a:masterClrMapping/>
  </p:clrMapOvr>
</p:sldLayout>
</file>

<file path=ppt/slideLayouts/slideLayout418.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543676" y="365125"/>
            <a:ext cx="1971675" cy="5811838"/>
          </a:xfrm>
        </p:spPr>
        <p:txBody>
          <a:bodyPr vert="eaVert"/>
          <a:lstStyle/>
          <a:p>
            <a:r>
              <a:rPr lang="ar-SA"/>
              <a:t>انقر لتحرير نمط العنوان الرئيسي</a:t>
            </a:r>
          </a:p>
        </p:txBody>
      </p:sp>
      <p:sp>
        <p:nvSpPr>
          <p:cNvPr id="3" name="عنصر نائب للعنوان العمودي 2"/>
          <p:cNvSpPr>
            <a:spLocks noGrp="1"/>
          </p:cNvSpPr>
          <p:nvPr>
            <p:ph type="body" orient="vert" idx="1"/>
          </p:nvPr>
        </p:nvSpPr>
        <p:spPr>
          <a:xfrm>
            <a:off x="628652" y="365125"/>
            <a:ext cx="5800725" cy="5811838"/>
          </a:xfrm>
        </p:spPr>
        <p:txBody>
          <a:bodyPr vert="eaVert"/>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090825347"/>
      </p:ext>
    </p:extLst>
  </p:cSld>
  <p:clrMapOvr>
    <a:masterClrMapping/>
  </p:clrMapOvr>
</p:sldLayout>
</file>

<file path=ppt/slideLayouts/slideLayout419.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1143000" y="1122363"/>
            <a:ext cx="6858000" cy="2387600"/>
          </a:xfrm>
        </p:spPr>
        <p:txBody>
          <a:bodyPr anchor="b"/>
          <a:lstStyle>
            <a:lvl1pPr algn="ctr">
              <a:defRPr sz="6000"/>
            </a:lvl1pPr>
          </a:lstStyle>
          <a:p>
            <a:r>
              <a:rPr lang="ar-SA"/>
              <a:t>انقر لتحرير نمط العنوان الرئيسي</a:t>
            </a:r>
          </a:p>
        </p:txBody>
      </p:sp>
      <p:sp>
        <p:nvSpPr>
          <p:cNvPr id="3" name="عنوان فرعي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الثانوي الرئيسي</a:t>
            </a:r>
          </a:p>
        </p:txBody>
      </p:sp>
      <p:sp>
        <p:nvSpPr>
          <p:cNvPr id="4" name="عنصر نائب للتاريخ 3"/>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6222541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29841" y="457200"/>
            <a:ext cx="2949178" cy="1600200"/>
          </a:xfrm>
        </p:spPr>
        <p:txBody>
          <a:bodyPr anchor="b"/>
          <a:lstStyle>
            <a:lvl1pPr>
              <a:defRPr sz="3200"/>
            </a:lvl1pPr>
          </a:lstStyle>
          <a:p>
            <a:r>
              <a:rPr lang="ar-SA"/>
              <a:t>انقر لتحرير نمط العنوان الرئيسي</a:t>
            </a:r>
          </a:p>
        </p:txBody>
      </p:sp>
      <p:sp>
        <p:nvSpPr>
          <p:cNvPr id="3" name="عنصر نائب للصورة 2"/>
          <p:cNvSpPr>
            <a:spLocks noGrp="1"/>
          </p:cNvSpPr>
          <p:nvPr>
            <p:ph type="pic" idx="1"/>
          </p:nvPr>
        </p:nvSpPr>
        <p:spPr>
          <a:xfrm>
            <a:off x="3887391" y="98897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تحرير أنماط النص الرئيسي</a:t>
            </a:r>
          </a:p>
        </p:txBody>
      </p:sp>
      <p:sp>
        <p:nvSpPr>
          <p:cNvPr id="5" name="عنصر نائب للتاريخ 4"/>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492219003"/>
      </p:ext>
    </p:extLst>
  </p:cSld>
  <p:clrMapOvr>
    <a:masterClrMapping/>
  </p:clrMapOvr>
</p:sldLayout>
</file>

<file path=ppt/slideLayouts/slideLayout420.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idx="1"/>
          </p:nvPr>
        </p:nvSpPr>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690701211"/>
      </p:ext>
    </p:extLst>
  </p:cSld>
  <p:clrMapOvr>
    <a:masterClrMapping/>
  </p:clrMapOvr>
</p:sldLayout>
</file>

<file path=ppt/slideLayouts/slideLayout421.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623888" y="1709819"/>
            <a:ext cx="7886700" cy="2852737"/>
          </a:xfrm>
        </p:spPr>
        <p:txBody>
          <a:bodyPr anchor="b"/>
          <a:lstStyle>
            <a:lvl1pPr>
              <a:defRPr sz="6000"/>
            </a:lvl1pPr>
          </a:lstStyle>
          <a:p>
            <a:r>
              <a:rPr lang="ar-SA"/>
              <a:t>انقر لتحرير نمط العنوان الرئيسي</a:t>
            </a:r>
          </a:p>
        </p:txBody>
      </p:sp>
      <p:sp>
        <p:nvSpPr>
          <p:cNvPr id="3" name="عنصر نائب للنص 2"/>
          <p:cNvSpPr>
            <a:spLocks noGrp="1"/>
          </p:cNvSpPr>
          <p:nvPr>
            <p:ph type="body" idx="1"/>
          </p:nvPr>
        </p:nvSpPr>
        <p:spPr>
          <a:xfrm>
            <a:off x="623888" y="458954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تحرير أنماط النص الرئيسي</a:t>
            </a:r>
          </a:p>
        </p:txBody>
      </p:sp>
      <p:sp>
        <p:nvSpPr>
          <p:cNvPr id="4" name="عنصر نائب للتاريخ 3"/>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077313510"/>
      </p:ext>
    </p:extLst>
  </p:cSld>
  <p:clrMapOvr>
    <a:masterClrMapping/>
  </p:clrMapOvr>
</p:sldLayout>
</file>

<file path=ppt/slideLayouts/slideLayout422.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sz="half" idx="1"/>
          </p:nvPr>
        </p:nvSpPr>
        <p:spPr>
          <a:xfrm>
            <a:off x="628650" y="1825625"/>
            <a:ext cx="3886200" cy="435133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4629150" y="1825625"/>
            <a:ext cx="3886200" cy="435133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884372691"/>
      </p:ext>
    </p:extLst>
  </p:cSld>
  <p:clrMapOvr>
    <a:masterClrMapping/>
  </p:clrMapOvr>
</p:sldLayout>
</file>

<file path=ppt/slideLayouts/slideLayout423.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629841" y="365129"/>
            <a:ext cx="7886700" cy="1325563"/>
          </a:xfrm>
        </p:spPr>
        <p:txBody>
          <a:bodyPr/>
          <a:lstStyle/>
          <a:p>
            <a:r>
              <a:rPr lang="ar-SA"/>
              <a:t>انقر لتحرير نمط العنوان الرئيسي</a:t>
            </a:r>
          </a:p>
        </p:txBody>
      </p:sp>
      <p:sp>
        <p:nvSpPr>
          <p:cNvPr id="3" name="عنصر نائب للنص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تحرير أنماط النص الرئيسي</a:t>
            </a:r>
          </a:p>
        </p:txBody>
      </p:sp>
      <p:sp>
        <p:nvSpPr>
          <p:cNvPr id="4" name="عنصر نائب للمحتوى 3"/>
          <p:cNvSpPr>
            <a:spLocks noGrp="1"/>
          </p:cNvSpPr>
          <p:nvPr>
            <p:ph sz="half" idx="2"/>
          </p:nvPr>
        </p:nvSpPr>
        <p:spPr>
          <a:xfrm>
            <a:off x="629842" y="2505075"/>
            <a:ext cx="3868340" cy="368458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تحرير أنماط النص الرئيسي</a:t>
            </a:r>
          </a:p>
        </p:txBody>
      </p:sp>
      <p:sp>
        <p:nvSpPr>
          <p:cNvPr id="6" name="عنصر نائب للمحتوى 5"/>
          <p:cNvSpPr>
            <a:spLocks noGrp="1"/>
          </p:cNvSpPr>
          <p:nvPr>
            <p:ph sz="quarter" idx="4"/>
          </p:nvPr>
        </p:nvSpPr>
        <p:spPr>
          <a:xfrm>
            <a:off x="4629152" y="2505075"/>
            <a:ext cx="3887391" cy="368458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SA">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453866892"/>
      </p:ext>
    </p:extLst>
  </p:cSld>
  <p:clrMapOvr>
    <a:masterClrMapping/>
  </p:clrMapOvr>
</p:sldLayout>
</file>

<file path=ppt/slideLayouts/slideLayout424.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تاريخ 2"/>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SA">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969613217"/>
      </p:ext>
    </p:extLst>
  </p:cSld>
  <p:clrMapOvr>
    <a:masterClrMapping/>
  </p:clrMapOvr>
</p:sldLayout>
</file>

<file path=ppt/slideLayouts/slideLayout425.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SA">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88630664"/>
      </p:ext>
    </p:extLst>
  </p:cSld>
  <p:clrMapOvr>
    <a:masterClrMapping/>
  </p:clrMapOvr>
</p:sldLayout>
</file>

<file path=ppt/slideLayouts/slideLayout426.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29841" y="457200"/>
            <a:ext cx="2949178" cy="1600200"/>
          </a:xfrm>
        </p:spPr>
        <p:txBody>
          <a:bodyPr anchor="b"/>
          <a:lstStyle>
            <a:lvl1pPr>
              <a:defRPr sz="3200"/>
            </a:lvl1pPr>
          </a:lstStyle>
          <a:p>
            <a:r>
              <a:rPr lang="ar-SA"/>
              <a:t>انقر لتحرير نمط العنوان الرئيسي</a:t>
            </a:r>
          </a:p>
        </p:txBody>
      </p:sp>
      <p:sp>
        <p:nvSpPr>
          <p:cNvPr id="3" name="عنصر نائب للمحتوى 2"/>
          <p:cNvSpPr>
            <a:spLocks noGrp="1"/>
          </p:cNvSpPr>
          <p:nvPr>
            <p:ph idx="1"/>
          </p:nvPr>
        </p:nvSpPr>
        <p:spPr>
          <a:xfrm>
            <a:off x="3887391" y="98750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تحرير أنماط النص الرئيسي</a:t>
            </a:r>
          </a:p>
        </p:txBody>
      </p:sp>
      <p:sp>
        <p:nvSpPr>
          <p:cNvPr id="5" name="عنصر نائب للتاريخ 4"/>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632257259"/>
      </p:ext>
    </p:extLst>
  </p:cSld>
  <p:clrMapOvr>
    <a:masterClrMapping/>
  </p:clrMapOvr>
</p:sldLayout>
</file>

<file path=ppt/slideLayouts/slideLayout427.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29841" y="457200"/>
            <a:ext cx="2949178" cy="1600200"/>
          </a:xfrm>
        </p:spPr>
        <p:txBody>
          <a:bodyPr anchor="b"/>
          <a:lstStyle>
            <a:lvl1pPr>
              <a:defRPr sz="3200"/>
            </a:lvl1pPr>
          </a:lstStyle>
          <a:p>
            <a:r>
              <a:rPr lang="ar-SA"/>
              <a:t>انقر لتحرير نمط العنوان الرئيسي</a:t>
            </a:r>
          </a:p>
        </p:txBody>
      </p:sp>
      <p:sp>
        <p:nvSpPr>
          <p:cNvPr id="3" name="عنصر نائب للصورة 2"/>
          <p:cNvSpPr>
            <a:spLocks noGrp="1"/>
          </p:cNvSpPr>
          <p:nvPr>
            <p:ph type="pic" idx="1"/>
          </p:nvPr>
        </p:nvSpPr>
        <p:spPr>
          <a:xfrm>
            <a:off x="3887391" y="98750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تحرير أنماط النص الرئيسي</a:t>
            </a:r>
          </a:p>
        </p:txBody>
      </p:sp>
      <p:sp>
        <p:nvSpPr>
          <p:cNvPr id="5" name="عنصر نائب للتاريخ 4"/>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736632625"/>
      </p:ext>
    </p:extLst>
  </p:cSld>
  <p:clrMapOvr>
    <a:masterClrMapping/>
  </p:clrMapOvr>
</p:sldLayout>
</file>

<file path=ppt/slideLayouts/slideLayout428.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عنوان العمودي 2"/>
          <p:cNvSpPr>
            <a:spLocks noGrp="1"/>
          </p:cNvSpPr>
          <p:nvPr>
            <p:ph type="body" orient="vert" idx="1"/>
          </p:nvPr>
        </p:nvSpPr>
        <p:spPr/>
        <p:txBody>
          <a:bodyPr vert="eaVert"/>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838316040"/>
      </p:ext>
    </p:extLst>
  </p:cSld>
  <p:clrMapOvr>
    <a:masterClrMapping/>
  </p:clrMapOvr>
</p:sldLayout>
</file>

<file path=ppt/slideLayouts/slideLayout429.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543676" y="365125"/>
            <a:ext cx="1971675" cy="5811838"/>
          </a:xfrm>
        </p:spPr>
        <p:txBody>
          <a:bodyPr vert="eaVert"/>
          <a:lstStyle/>
          <a:p>
            <a:r>
              <a:rPr lang="ar-SA"/>
              <a:t>انقر لتحرير نمط العنوان الرئيسي</a:t>
            </a:r>
          </a:p>
        </p:txBody>
      </p:sp>
      <p:sp>
        <p:nvSpPr>
          <p:cNvPr id="3" name="عنصر نائب للعنوان العمودي 2"/>
          <p:cNvSpPr>
            <a:spLocks noGrp="1"/>
          </p:cNvSpPr>
          <p:nvPr>
            <p:ph type="body" orient="vert" idx="1"/>
          </p:nvPr>
        </p:nvSpPr>
        <p:spPr>
          <a:xfrm>
            <a:off x="628652" y="365125"/>
            <a:ext cx="5800725" cy="5811838"/>
          </a:xfrm>
        </p:spPr>
        <p:txBody>
          <a:bodyPr vert="eaVert"/>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2057508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عنوان العمودي 2"/>
          <p:cNvSpPr>
            <a:spLocks noGrp="1"/>
          </p:cNvSpPr>
          <p:nvPr>
            <p:ph type="body" orient="vert" idx="1"/>
          </p:nvPr>
        </p:nvSpPr>
        <p:spPr/>
        <p:txBody>
          <a:bodyPr vert="eaVert"/>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1662261"/>
      </p:ext>
    </p:extLst>
  </p:cSld>
  <p:clrMapOvr>
    <a:masterClrMapping/>
  </p:clrMapOvr>
</p:sldLayout>
</file>

<file path=ppt/slideLayouts/slideLayout430.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1143000" y="1122363"/>
            <a:ext cx="6858000" cy="2387600"/>
          </a:xfrm>
        </p:spPr>
        <p:txBody>
          <a:bodyPr anchor="b"/>
          <a:lstStyle>
            <a:lvl1pPr algn="ctr">
              <a:defRPr sz="6000"/>
            </a:lvl1pPr>
          </a:lstStyle>
          <a:p>
            <a:r>
              <a:rPr lang="ar-SA"/>
              <a:t>انقر لتحرير نمط العنوان الرئيسي</a:t>
            </a:r>
          </a:p>
        </p:txBody>
      </p:sp>
      <p:sp>
        <p:nvSpPr>
          <p:cNvPr id="3" name="عنوان فرعي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الثانوي الرئيسي</a:t>
            </a:r>
          </a:p>
        </p:txBody>
      </p:sp>
      <p:sp>
        <p:nvSpPr>
          <p:cNvPr id="4" name="عنصر نائب للتاريخ 3"/>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90444414"/>
      </p:ext>
    </p:extLst>
  </p:cSld>
  <p:clrMapOvr>
    <a:masterClrMapping/>
  </p:clrMapOvr>
</p:sldLayout>
</file>

<file path=ppt/slideLayouts/slideLayout431.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idx="1"/>
          </p:nvPr>
        </p:nvSpPr>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503711185"/>
      </p:ext>
    </p:extLst>
  </p:cSld>
  <p:clrMapOvr>
    <a:masterClrMapping/>
  </p:clrMapOvr>
</p:sldLayout>
</file>

<file path=ppt/slideLayouts/slideLayout432.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623888" y="1709741"/>
            <a:ext cx="7886700" cy="2852737"/>
          </a:xfrm>
        </p:spPr>
        <p:txBody>
          <a:bodyPr anchor="b"/>
          <a:lstStyle>
            <a:lvl1pPr>
              <a:defRPr sz="6000"/>
            </a:lvl1pPr>
          </a:lstStyle>
          <a:p>
            <a:r>
              <a:rPr lang="ar-SA"/>
              <a:t>انقر لتحرير نمط العنوان الرئيسي</a:t>
            </a:r>
          </a:p>
        </p:txBody>
      </p:sp>
      <p:sp>
        <p:nvSpPr>
          <p:cNvPr id="3" name="عنصر نائب للنص 2"/>
          <p:cNvSpPr>
            <a:spLocks noGrp="1"/>
          </p:cNvSpPr>
          <p:nvPr>
            <p:ph type="body" idx="1"/>
          </p:nvPr>
        </p:nvSpPr>
        <p:spPr>
          <a:xfrm>
            <a:off x="623888" y="4589466"/>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تحرير أنماط النص الرئيسي</a:t>
            </a:r>
          </a:p>
        </p:txBody>
      </p:sp>
      <p:sp>
        <p:nvSpPr>
          <p:cNvPr id="4" name="عنصر نائب للتاريخ 3"/>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911312193"/>
      </p:ext>
    </p:extLst>
  </p:cSld>
  <p:clrMapOvr>
    <a:masterClrMapping/>
  </p:clrMapOvr>
</p:sldLayout>
</file>

<file path=ppt/slideLayouts/slideLayout433.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sz="half" idx="1"/>
          </p:nvPr>
        </p:nvSpPr>
        <p:spPr>
          <a:xfrm>
            <a:off x="628650" y="1825625"/>
            <a:ext cx="3886200" cy="435133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4629150" y="1825625"/>
            <a:ext cx="3886200" cy="435133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657473230"/>
      </p:ext>
    </p:extLst>
  </p:cSld>
  <p:clrMapOvr>
    <a:masterClrMapping/>
  </p:clrMapOvr>
</p:sldLayout>
</file>

<file path=ppt/slideLayouts/slideLayout434.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629841" y="365128"/>
            <a:ext cx="7886700" cy="1325563"/>
          </a:xfrm>
        </p:spPr>
        <p:txBody>
          <a:bodyPr/>
          <a:lstStyle/>
          <a:p>
            <a:r>
              <a:rPr lang="ar-SA"/>
              <a:t>انقر لتحرير نمط العنوان الرئيسي</a:t>
            </a:r>
          </a:p>
        </p:txBody>
      </p:sp>
      <p:sp>
        <p:nvSpPr>
          <p:cNvPr id="3" name="عنصر نائب للنص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تحرير أنماط النص الرئيسي</a:t>
            </a:r>
          </a:p>
        </p:txBody>
      </p:sp>
      <p:sp>
        <p:nvSpPr>
          <p:cNvPr id="4" name="عنصر نائب للمحتوى 3"/>
          <p:cNvSpPr>
            <a:spLocks noGrp="1"/>
          </p:cNvSpPr>
          <p:nvPr>
            <p:ph sz="half" idx="2"/>
          </p:nvPr>
        </p:nvSpPr>
        <p:spPr>
          <a:xfrm>
            <a:off x="629842" y="2505075"/>
            <a:ext cx="3868340" cy="368458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p:cNvSpPr>
            <a:spLocks noGrp="1"/>
          </p:cNvSpPr>
          <p:nvPr>
            <p:ph type="body" sz="quarter" idx="3"/>
          </p:nvPr>
        </p:nvSpPr>
        <p:spPr>
          <a:xfrm>
            <a:off x="4629151"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تحرير أنماط النص الرئيسي</a:t>
            </a:r>
          </a:p>
        </p:txBody>
      </p:sp>
      <p:sp>
        <p:nvSpPr>
          <p:cNvPr id="6" name="عنصر نائب للمحتوى 5"/>
          <p:cNvSpPr>
            <a:spLocks noGrp="1"/>
          </p:cNvSpPr>
          <p:nvPr>
            <p:ph sz="quarter" idx="4"/>
          </p:nvPr>
        </p:nvSpPr>
        <p:spPr>
          <a:xfrm>
            <a:off x="4629151" y="2505075"/>
            <a:ext cx="3887391" cy="368458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SA">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133923409"/>
      </p:ext>
    </p:extLst>
  </p:cSld>
  <p:clrMapOvr>
    <a:masterClrMapping/>
  </p:clrMapOvr>
</p:sldLayout>
</file>

<file path=ppt/slideLayouts/slideLayout435.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تاريخ 2"/>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SA">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419991189"/>
      </p:ext>
    </p:extLst>
  </p:cSld>
  <p:clrMapOvr>
    <a:masterClrMapping/>
  </p:clrMapOvr>
</p:sldLayout>
</file>

<file path=ppt/slideLayouts/slideLayout436.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SA">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592237984"/>
      </p:ext>
    </p:extLst>
  </p:cSld>
  <p:clrMapOvr>
    <a:masterClrMapping/>
  </p:clrMapOvr>
</p:sldLayout>
</file>

<file path=ppt/slideLayouts/slideLayout437.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29841" y="457200"/>
            <a:ext cx="2949178" cy="1600200"/>
          </a:xfrm>
        </p:spPr>
        <p:txBody>
          <a:bodyPr anchor="b"/>
          <a:lstStyle>
            <a:lvl1pPr>
              <a:defRPr sz="3200"/>
            </a:lvl1pPr>
          </a:lstStyle>
          <a:p>
            <a:r>
              <a:rPr lang="ar-SA"/>
              <a:t>انقر لتحرير نمط العنوان الرئيسي</a:t>
            </a:r>
          </a:p>
        </p:txBody>
      </p:sp>
      <p:sp>
        <p:nvSpPr>
          <p:cNvPr id="3" name="عنصر نائب للمحتوى 2"/>
          <p:cNvSpPr>
            <a:spLocks noGrp="1"/>
          </p:cNvSpPr>
          <p:nvPr>
            <p:ph idx="1"/>
          </p:nvPr>
        </p:nvSpPr>
        <p:spPr>
          <a:xfrm>
            <a:off x="3887391" y="98742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تحرير أنماط النص الرئيسي</a:t>
            </a:r>
          </a:p>
        </p:txBody>
      </p:sp>
      <p:sp>
        <p:nvSpPr>
          <p:cNvPr id="5" name="عنصر نائب للتاريخ 4"/>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555388061"/>
      </p:ext>
    </p:extLst>
  </p:cSld>
  <p:clrMapOvr>
    <a:masterClrMapping/>
  </p:clrMapOvr>
</p:sldLayout>
</file>

<file path=ppt/slideLayouts/slideLayout438.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29841" y="457200"/>
            <a:ext cx="2949178" cy="1600200"/>
          </a:xfrm>
        </p:spPr>
        <p:txBody>
          <a:bodyPr anchor="b"/>
          <a:lstStyle>
            <a:lvl1pPr>
              <a:defRPr sz="3200"/>
            </a:lvl1pPr>
          </a:lstStyle>
          <a:p>
            <a:r>
              <a:rPr lang="ar-SA"/>
              <a:t>انقر لتحرير نمط العنوان الرئيسي</a:t>
            </a:r>
          </a:p>
        </p:txBody>
      </p:sp>
      <p:sp>
        <p:nvSpPr>
          <p:cNvPr id="3" name="عنصر نائب للصورة 2"/>
          <p:cNvSpPr>
            <a:spLocks noGrp="1"/>
          </p:cNvSpPr>
          <p:nvPr>
            <p:ph type="pic" idx="1"/>
          </p:nvPr>
        </p:nvSpPr>
        <p:spPr>
          <a:xfrm>
            <a:off x="3887391" y="987428"/>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تحرير أنماط النص الرئيسي</a:t>
            </a:r>
          </a:p>
        </p:txBody>
      </p:sp>
      <p:sp>
        <p:nvSpPr>
          <p:cNvPr id="5" name="عنصر نائب للتاريخ 4"/>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776043144"/>
      </p:ext>
    </p:extLst>
  </p:cSld>
  <p:clrMapOvr>
    <a:masterClrMapping/>
  </p:clrMapOvr>
</p:sldLayout>
</file>

<file path=ppt/slideLayouts/slideLayout439.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عنوان العمودي 2"/>
          <p:cNvSpPr>
            <a:spLocks noGrp="1"/>
          </p:cNvSpPr>
          <p:nvPr>
            <p:ph type="body" orient="vert" idx="1"/>
          </p:nvPr>
        </p:nvSpPr>
        <p:spPr/>
        <p:txBody>
          <a:bodyPr vert="eaVert"/>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30714948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543676" y="365125"/>
            <a:ext cx="1971675" cy="5811838"/>
          </a:xfrm>
        </p:spPr>
        <p:txBody>
          <a:bodyPr vert="eaVert"/>
          <a:lstStyle/>
          <a:p>
            <a:r>
              <a:rPr lang="ar-SA"/>
              <a:t>انقر لتحرير نمط العنوان الرئيسي</a:t>
            </a:r>
          </a:p>
        </p:txBody>
      </p:sp>
      <p:sp>
        <p:nvSpPr>
          <p:cNvPr id="3" name="عنصر نائب للعنوان العمودي 2"/>
          <p:cNvSpPr>
            <a:spLocks noGrp="1"/>
          </p:cNvSpPr>
          <p:nvPr>
            <p:ph type="body" orient="vert" idx="1"/>
          </p:nvPr>
        </p:nvSpPr>
        <p:spPr>
          <a:xfrm>
            <a:off x="628652" y="365125"/>
            <a:ext cx="5800725" cy="5811838"/>
          </a:xfrm>
        </p:spPr>
        <p:txBody>
          <a:bodyPr vert="eaVert"/>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829114606"/>
      </p:ext>
    </p:extLst>
  </p:cSld>
  <p:clrMapOvr>
    <a:masterClrMapping/>
  </p:clrMapOvr>
</p:sldLayout>
</file>

<file path=ppt/slideLayouts/slideLayout440.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543676" y="365125"/>
            <a:ext cx="1971675" cy="5811838"/>
          </a:xfrm>
        </p:spPr>
        <p:txBody>
          <a:bodyPr vert="eaVert"/>
          <a:lstStyle/>
          <a:p>
            <a:r>
              <a:rPr lang="ar-SA"/>
              <a:t>انقر لتحرير نمط العنوان الرئيسي</a:t>
            </a:r>
          </a:p>
        </p:txBody>
      </p:sp>
      <p:sp>
        <p:nvSpPr>
          <p:cNvPr id="3" name="عنصر نائب للعنوان العمودي 2"/>
          <p:cNvSpPr>
            <a:spLocks noGrp="1"/>
          </p:cNvSpPr>
          <p:nvPr>
            <p:ph type="body" orient="vert" idx="1"/>
          </p:nvPr>
        </p:nvSpPr>
        <p:spPr>
          <a:xfrm>
            <a:off x="628651" y="365125"/>
            <a:ext cx="5800725" cy="5811838"/>
          </a:xfrm>
        </p:spPr>
        <p:txBody>
          <a:bodyPr vert="eaVert"/>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69610661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1143000" y="1122363"/>
            <a:ext cx="6858000" cy="2387600"/>
          </a:xfrm>
        </p:spPr>
        <p:txBody>
          <a:bodyPr anchor="b"/>
          <a:lstStyle>
            <a:lvl1pPr algn="ctr">
              <a:defRPr sz="6000"/>
            </a:lvl1pPr>
          </a:lstStyle>
          <a:p>
            <a:r>
              <a:rPr lang="ar-SA"/>
              <a:t>انقر لتحرير نمط العنوان الرئيسي</a:t>
            </a:r>
          </a:p>
        </p:txBody>
      </p:sp>
      <p:sp>
        <p:nvSpPr>
          <p:cNvPr id="3" name="عنوان فرعي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الثانوي الرئيسي</a:t>
            </a:r>
          </a:p>
        </p:txBody>
      </p:sp>
      <p:sp>
        <p:nvSpPr>
          <p:cNvPr id="4" name="عنصر نائب للتاريخ 3"/>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54036576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idx="1"/>
          </p:nvPr>
        </p:nvSpPr>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67872074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623888" y="1711281"/>
            <a:ext cx="7886700" cy="2852737"/>
          </a:xfrm>
        </p:spPr>
        <p:txBody>
          <a:bodyPr anchor="b"/>
          <a:lstStyle>
            <a:lvl1pPr>
              <a:defRPr sz="6000"/>
            </a:lvl1pPr>
          </a:lstStyle>
          <a:p>
            <a:r>
              <a:rPr lang="ar-SA"/>
              <a:t>انقر لتحرير نمط العنوان الرئيسي</a:t>
            </a:r>
          </a:p>
        </p:txBody>
      </p:sp>
      <p:sp>
        <p:nvSpPr>
          <p:cNvPr id="3" name="عنصر نائب للنص 2"/>
          <p:cNvSpPr>
            <a:spLocks noGrp="1"/>
          </p:cNvSpPr>
          <p:nvPr>
            <p:ph type="body" idx="1"/>
          </p:nvPr>
        </p:nvSpPr>
        <p:spPr>
          <a:xfrm>
            <a:off x="623888" y="4591006"/>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تحرير أنماط النص الرئيسي</a:t>
            </a:r>
          </a:p>
        </p:txBody>
      </p:sp>
      <p:sp>
        <p:nvSpPr>
          <p:cNvPr id="4" name="عنصر نائب للتاريخ 3"/>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03030387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sz="half" idx="1"/>
          </p:nvPr>
        </p:nvSpPr>
        <p:spPr>
          <a:xfrm>
            <a:off x="628650" y="1825625"/>
            <a:ext cx="3886200" cy="435133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4629150" y="1825625"/>
            <a:ext cx="3886200" cy="435133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40281844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629841" y="365129"/>
            <a:ext cx="7886700" cy="1325563"/>
          </a:xfrm>
        </p:spPr>
        <p:txBody>
          <a:bodyPr/>
          <a:lstStyle/>
          <a:p>
            <a:r>
              <a:rPr lang="ar-SA"/>
              <a:t>انقر لتحرير نمط العنوان الرئيسي</a:t>
            </a:r>
          </a:p>
        </p:txBody>
      </p:sp>
      <p:sp>
        <p:nvSpPr>
          <p:cNvPr id="3" name="عنصر نائب للنص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تحرير أنماط النص الرئيسي</a:t>
            </a:r>
          </a:p>
        </p:txBody>
      </p:sp>
      <p:sp>
        <p:nvSpPr>
          <p:cNvPr id="4" name="عنصر نائب للمحتوى 3"/>
          <p:cNvSpPr>
            <a:spLocks noGrp="1"/>
          </p:cNvSpPr>
          <p:nvPr>
            <p:ph sz="half" idx="2"/>
          </p:nvPr>
        </p:nvSpPr>
        <p:spPr>
          <a:xfrm>
            <a:off x="629842" y="2505075"/>
            <a:ext cx="3868340" cy="368458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تحرير أنماط النص الرئيسي</a:t>
            </a:r>
          </a:p>
        </p:txBody>
      </p:sp>
      <p:sp>
        <p:nvSpPr>
          <p:cNvPr id="6" name="عنصر نائب للمحتوى 5"/>
          <p:cNvSpPr>
            <a:spLocks noGrp="1"/>
          </p:cNvSpPr>
          <p:nvPr>
            <p:ph sz="quarter" idx="4"/>
          </p:nvPr>
        </p:nvSpPr>
        <p:spPr>
          <a:xfrm>
            <a:off x="4629152" y="2505075"/>
            <a:ext cx="3887391" cy="368458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SA">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9407904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S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Text Placeholder 4"/>
          <p:cNvSpPr>
            <a:spLocks noGrp="1"/>
          </p:cNvSpPr>
          <p:nvPr>
            <p:ph type="body" sz="quarter" idx="3"/>
          </p:nvPr>
        </p:nvSpPr>
        <p:spPr>
          <a:xfrm>
            <a:off x="464580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80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4CD06EF-C43A-4A71-AF18-6CCD2CB7D90D}"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72351530"/>
      </p:ext>
    </p:extLst>
  </p:cSld>
  <p:clrMapOvr>
    <a:masterClrMapping/>
  </p:clrMapOvr>
  <p:transition>
    <p:dissolv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تاريخ 2"/>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SA">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32446449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SA">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39391233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29841" y="457200"/>
            <a:ext cx="2949178" cy="1600200"/>
          </a:xfrm>
        </p:spPr>
        <p:txBody>
          <a:bodyPr anchor="b"/>
          <a:lstStyle>
            <a:lvl1pPr>
              <a:defRPr sz="3200"/>
            </a:lvl1pPr>
          </a:lstStyle>
          <a:p>
            <a:r>
              <a:rPr lang="ar-SA"/>
              <a:t>انقر لتحرير نمط العنوان الرئيسي</a:t>
            </a:r>
          </a:p>
        </p:txBody>
      </p:sp>
      <p:sp>
        <p:nvSpPr>
          <p:cNvPr id="3" name="عنصر نائب للمحتوى 2"/>
          <p:cNvSpPr>
            <a:spLocks noGrp="1"/>
          </p:cNvSpPr>
          <p:nvPr>
            <p:ph idx="1"/>
          </p:nvPr>
        </p:nvSpPr>
        <p:spPr>
          <a:xfrm>
            <a:off x="3887391" y="98896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تحرير أنماط النص الرئيسي</a:t>
            </a:r>
          </a:p>
        </p:txBody>
      </p:sp>
      <p:sp>
        <p:nvSpPr>
          <p:cNvPr id="5" name="عنصر نائب للتاريخ 4"/>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39783782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29841" y="457200"/>
            <a:ext cx="2949178" cy="1600200"/>
          </a:xfrm>
        </p:spPr>
        <p:txBody>
          <a:bodyPr anchor="b"/>
          <a:lstStyle>
            <a:lvl1pPr>
              <a:defRPr sz="3200"/>
            </a:lvl1pPr>
          </a:lstStyle>
          <a:p>
            <a:r>
              <a:rPr lang="ar-SA"/>
              <a:t>انقر لتحرير نمط العنوان الرئيسي</a:t>
            </a:r>
          </a:p>
        </p:txBody>
      </p:sp>
      <p:sp>
        <p:nvSpPr>
          <p:cNvPr id="3" name="عنصر نائب للصورة 2"/>
          <p:cNvSpPr>
            <a:spLocks noGrp="1"/>
          </p:cNvSpPr>
          <p:nvPr>
            <p:ph type="pic" idx="1"/>
          </p:nvPr>
        </p:nvSpPr>
        <p:spPr>
          <a:xfrm>
            <a:off x="3887391" y="988968"/>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تحرير أنماط النص الرئيسي</a:t>
            </a:r>
          </a:p>
        </p:txBody>
      </p:sp>
      <p:sp>
        <p:nvSpPr>
          <p:cNvPr id="5" name="عنصر نائب للتاريخ 4"/>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32436023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عنوان العمودي 2"/>
          <p:cNvSpPr>
            <a:spLocks noGrp="1"/>
          </p:cNvSpPr>
          <p:nvPr>
            <p:ph type="body" orient="vert" idx="1"/>
          </p:nvPr>
        </p:nvSpPr>
        <p:spPr/>
        <p:txBody>
          <a:bodyPr vert="eaVert"/>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92996168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543676" y="365125"/>
            <a:ext cx="1971675" cy="5811838"/>
          </a:xfrm>
        </p:spPr>
        <p:txBody>
          <a:bodyPr vert="eaVert"/>
          <a:lstStyle/>
          <a:p>
            <a:r>
              <a:rPr lang="ar-SA"/>
              <a:t>انقر لتحرير نمط العنوان الرئيسي</a:t>
            </a:r>
          </a:p>
        </p:txBody>
      </p:sp>
      <p:sp>
        <p:nvSpPr>
          <p:cNvPr id="3" name="عنصر نائب للعنوان العمودي 2"/>
          <p:cNvSpPr>
            <a:spLocks noGrp="1"/>
          </p:cNvSpPr>
          <p:nvPr>
            <p:ph type="body" orient="vert" idx="1"/>
          </p:nvPr>
        </p:nvSpPr>
        <p:spPr>
          <a:xfrm>
            <a:off x="628652" y="365125"/>
            <a:ext cx="5800725" cy="5811838"/>
          </a:xfrm>
        </p:spPr>
        <p:txBody>
          <a:bodyPr vert="eaVert"/>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57265575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1143000" y="1122363"/>
            <a:ext cx="6858000" cy="2387600"/>
          </a:xfrm>
        </p:spPr>
        <p:txBody>
          <a:bodyPr anchor="b"/>
          <a:lstStyle>
            <a:lvl1pPr algn="ctr">
              <a:defRPr sz="6000"/>
            </a:lvl1pPr>
          </a:lstStyle>
          <a:p>
            <a:r>
              <a:rPr lang="ar-SA"/>
              <a:t>انقر لتحرير نمط العنوان الرئيسي</a:t>
            </a:r>
          </a:p>
        </p:txBody>
      </p:sp>
      <p:sp>
        <p:nvSpPr>
          <p:cNvPr id="3" name="عنوان فرعي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الثانوي الرئيسي</a:t>
            </a:r>
          </a:p>
        </p:txBody>
      </p:sp>
      <p:sp>
        <p:nvSpPr>
          <p:cNvPr id="4" name="عنصر نائب للتاريخ 3"/>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79273438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idx="1"/>
          </p:nvPr>
        </p:nvSpPr>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1940144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623888" y="1711271"/>
            <a:ext cx="7886700" cy="2852737"/>
          </a:xfrm>
        </p:spPr>
        <p:txBody>
          <a:bodyPr anchor="b"/>
          <a:lstStyle>
            <a:lvl1pPr>
              <a:defRPr sz="6000"/>
            </a:lvl1pPr>
          </a:lstStyle>
          <a:p>
            <a:r>
              <a:rPr lang="ar-SA"/>
              <a:t>انقر لتحرير نمط العنوان الرئيسي</a:t>
            </a:r>
          </a:p>
        </p:txBody>
      </p:sp>
      <p:sp>
        <p:nvSpPr>
          <p:cNvPr id="3" name="عنصر نائب للنص 2"/>
          <p:cNvSpPr>
            <a:spLocks noGrp="1"/>
          </p:cNvSpPr>
          <p:nvPr>
            <p:ph type="body" idx="1"/>
          </p:nvPr>
        </p:nvSpPr>
        <p:spPr>
          <a:xfrm>
            <a:off x="623888" y="4590996"/>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تحرير أنماط النص الرئيسي</a:t>
            </a:r>
          </a:p>
        </p:txBody>
      </p:sp>
      <p:sp>
        <p:nvSpPr>
          <p:cNvPr id="4" name="عنصر نائب للتاريخ 3"/>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24012874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sz="half" idx="1"/>
          </p:nvPr>
        </p:nvSpPr>
        <p:spPr>
          <a:xfrm>
            <a:off x="628650" y="1825625"/>
            <a:ext cx="3886200" cy="435133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4629150" y="1825625"/>
            <a:ext cx="3886200" cy="435133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9549497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58693E0-9666-40CF-8FC2-B833ACC91557}"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72937475"/>
      </p:ext>
    </p:extLst>
  </p:cSld>
  <p:clrMapOvr>
    <a:masterClrMapping/>
  </p:clrMapOvr>
  <p:transition>
    <p:dissolv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629841" y="365129"/>
            <a:ext cx="7886700" cy="1325563"/>
          </a:xfrm>
        </p:spPr>
        <p:txBody>
          <a:bodyPr/>
          <a:lstStyle/>
          <a:p>
            <a:r>
              <a:rPr lang="ar-SA"/>
              <a:t>انقر لتحرير نمط العنوان الرئيسي</a:t>
            </a:r>
          </a:p>
        </p:txBody>
      </p:sp>
      <p:sp>
        <p:nvSpPr>
          <p:cNvPr id="3" name="عنصر نائب للنص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تحرير أنماط النص الرئيسي</a:t>
            </a:r>
          </a:p>
        </p:txBody>
      </p:sp>
      <p:sp>
        <p:nvSpPr>
          <p:cNvPr id="4" name="عنصر نائب للمحتوى 3"/>
          <p:cNvSpPr>
            <a:spLocks noGrp="1"/>
          </p:cNvSpPr>
          <p:nvPr>
            <p:ph sz="half" idx="2"/>
          </p:nvPr>
        </p:nvSpPr>
        <p:spPr>
          <a:xfrm>
            <a:off x="629842" y="2505075"/>
            <a:ext cx="3868340" cy="368458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تحرير أنماط النص الرئيسي</a:t>
            </a:r>
          </a:p>
        </p:txBody>
      </p:sp>
      <p:sp>
        <p:nvSpPr>
          <p:cNvPr id="6" name="عنصر نائب للمحتوى 5"/>
          <p:cNvSpPr>
            <a:spLocks noGrp="1"/>
          </p:cNvSpPr>
          <p:nvPr>
            <p:ph sz="quarter" idx="4"/>
          </p:nvPr>
        </p:nvSpPr>
        <p:spPr>
          <a:xfrm>
            <a:off x="4629152" y="2505075"/>
            <a:ext cx="3887391" cy="368458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SA">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48761750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تاريخ 2"/>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SA">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55106543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SA">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68041904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29841" y="457200"/>
            <a:ext cx="2949178" cy="1600200"/>
          </a:xfrm>
        </p:spPr>
        <p:txBody>
          <a:bodyPr anchor="b"/>
          <a:lstStyle>
            <a:lvl1pPr>
              <a:defRPr sz="3200"/>
            </a:lvl1pPr>
          </a:lstStyle>
          <a:p>
            <a:r>
              <a:rPr lang="ar-SA"/>
              <a:t>انقر لتحرير نمط العنوان الرئيسي</a:t>
            </a:r>
          </a:p>
        </p:txBody>
      </p:sp>
      <p:sp>
        <p:nvSpPr>
          <p:cNvPr id="3" name="عنصر نائب للمحتوى 2"/>
          <p:cNvSpPr>
            <a:spLocks noGrp="1"/>
          </p:cNvSpPr>
          <p:nvPr>
            <p:ph idx="1"/>
          </p:nvPr>
        </p:nvSpPr>
        <p:spPr>
          <a:xfrm>
            <a:off x="3887391" y="98895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تحرير أنماط النص الرئيسي</a:t>
            </a:r>
          </a:p>
        </p:txBody>
      </p:sp>
      <p:sp>
        <p:nvSpPr>
          <p:cNvPr id="5" name="عنصر نائب للتاريخ 4"/>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24550067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29841" y="457200"/>
            <a:ext cx="2949178" cy="1600200"/>
          </a:xfrm>
        </p:spPr>
        <p:txBody>
          <a:bodyPr anchor="b"/>
          <a:lstStyle>
            <a:lvl1pPr>
              <a:defRPr sz="3200"/>
            </a:lvl1pPr>
          </a:lstStyle>
          <a:p>
            <a:r>
              <a:rPr lang="ar-SA"/>
              <a:t>انقر لتحرير نمط العنوان الرئيسي</a:t>
            </a:r>
          </a:p>
        </p:txBody>
      </p:sp>
      <p:sp>
        <p:nvSpPr>
          <p:cNvPr id="3" name="عنصر نائب للصورة 2"/>
          <p:cNvSpPr>
            <a:spLocks noGrp="1"/>
          </p:cNvSpPr>
          <p:nvPr>
            <p:ph type="pic" idx="1"/>
          </p:nvPr>
        </p:nvSpPr>
        <p:spPr>
          <a:xfrm>
            <a:off x="3887391" y="988958"/>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تحرير أنماط النص الرئيسي</a:t>
            </a:r>
          </a:p>
        </p:txBody>
      </p:sp>
      <p:sp>
        <p:nvSpPr>
          <p:cNvPr id="5" name="عنصر نائب للتاريخ 4"/>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90202322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عنوان العمودي 2"/>
          <p:cNvSpPr>
            <a:spLocks noGrp="1"/>
          </p:cNvSpPr>
          <p:nvPr>
            <p:ph type="body" orient="vert" idx="1"/>
          </p:nvPr>
        </p:nvSpPr>
        <p:spPr/>
        <p:txBody>
          <a:bodyPr vert="eaVert"/>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74342574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543676" y="365125"/>
            <a:ext cx="1971675" cy="5811838"/>
          </a:xfrm>
        </p:spPr>
        <p:txBody>
          <a:bodyPr vert="eaVert"/>
          <a:lstStyle/>
          <a:p>
            <a:r>
              <a:rPr lang="ar-SA"/>
              <a:t>انقر لتحرير نمط العنوان الرئيسي</a:t>
            </a:r>
          </a:p>
        </p:txBody>
      </p:sp>
      <p:sp>
        <p:nvSpPr>
          <p:cNvPr id="3" name="عنصر نائب للعنوان العمودي 2"/>
          <p:cNvSpPr>
            <a:spLocks noGrp="1"/>
          </p:cNvSpPr>
          <p:nvPr>
            <p:ph type="body" orient="vert" idx="1"/>
          </p:nvPr>
        </p:nvSpPr>
        <p:spPr>
          <a:xfrm>
            <a:off x="628652" y="365125"/>
            <a:ext cx="5800725" cy="5811838"/>
          </a:xfrm>
        </p:spPr>
        <p:txBody>
          <a:bodyPr vert="eaVert"/>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43215508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1143000" y="1122363"/>
            <a:ext cx="6858000" cy="2387600"/>
          </a:xfrm>
        </p:spPr>
        <p:txBody>
          <a:bodyPr anchor="b"/>
          <a:lstStyle>
            <a:lvl1pPr algn="ctr">
              <a:defRPr sz="6000"/>
            </a:lvl1pPr>
          </a:lstStyle>
          <a:p>
            <a:r>
              <a:rPr lang="ar-SA"/>
              <a:t>انقر لتحرير نمط العنوان الرئيسي</a:t>
            </a:r>
          </a:p>
        </p:txBody>
      </p:sp>
      <p:sp>
        <p:nvSpPr>
          <p:cNvPr id="3" name="عنوان فرعي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الثانوي الرئيسي</a:t>
            </a:r>
          </a:p>
        </p:txBody>
      </p:sp>
      <p:sp>
        <p:nvSpPr>
          <p:cNvPr id="4" name="عنصر نائب للتاريخ 3"/>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72030181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idx="1"/>
          </p:nvPr>
        </p:nvSpPr>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96977694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623888" y="1711259"/>
            <a:ext cx="7886700" cy="2852737"/>
          </a:xfrm>
        </p:spPr>
        <p:txBody>
          <a:bodyPr anchor="b"/>
          <a:lstStyle>
            <a:lvl1pPr>
              <a:defRPr sz="6000"/>
            </a:lvl1pPr>
          </a:lstStyle>
          <a:p>
            <a:r>
              <a:rPr lang="ar-SA"/>
              <a:t>انقر لتحرير نمط العنوان الرئيسي</a:t>
            </a:r>
          </a:p>
        </p:txBody>
      </p:sp>
      <p:sp>
        <p:nvSpPr>
          <p:cNvPr id="3" name="عنصر نائب للنص 2"/>
          <p:cNvSpPr>
            <a:spLocks noGrp="1"/>
          </p:cNvSpPr>
          <p:nvPr>
            <p:ph type="body" idx="1"/>
          </p:nvPr>
        </p:nvSpPr>
        <p:spPr>
          <a:xfrm>
            <a:off x="623888" y="459098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تحرير أنماط النص الرئيسي</a:t>
            </a:r>
          </a:p>
        </p:txBody>
      </p:sp>
      <p:sp>
        <p:nvSpPr>
          <p:cNvPr id="4" name="عنصر نائب للتاريخ 3"/>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540038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A5E400D-8BF6-4CAC-A634-EB6247431F19}"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99264217"/>
      </p:ext>
    </p:extLst>
  </p:cSld>
  <p:clrMapOvr>
    <a:masterClrMapping/>
  </p:clrMapOvr>
  <p:transition>
    <p:dissolv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sz="half" idx="1"/>
          </p:nvPr>
        </p:nvSpPr>
        <p:spPr>
          <a:xfrm>
            <a:off x="628650" y="1825625"/>
            <a:ext cx="3886200" cy="435133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4629150" y="1825625"/>
            <a:ext cx="3886200" cy="435133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31480497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629841" y="365129"/>
            <a:ext cx="7886700" cy="1325563"/>
          </a:xfrm>
        </p:spPr>
        <p:txBody>
          <a:bodyPr/>
          <a:lstStyle/>
          <a:p>
            <a:r>
              <a:rPr lang="ar-SA"/>
              <a:t>انقر لتحرير نمط العنوان الرئيسي</a:t>
            </a:r>
          </a:p>
        </p:txBody>
      </p:sp>
      <p:sp>
        <p:nvSpPr>
          <p:cNvPr id="3" name="عنصر نائب للنص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تحرير أنماط النص الرئيسي</a:t>
            </a:r>
          </a:p>
        </p:txBody>
      </p:sp>
      <p:sp>
        <p:nvSpPr>
          <p:cNvPr id="4" name="عنصر نائب للمحتوى 3"/>
          <p:cNvSpPr>
            <a:spLocks noGrp="1"/>
          </p:cNvSpPr>
          <p:nvPr>
            <p:ph sz="half" idx="2"/>
          </p:nvPr>
        </p:nvSpPr>
        <p:spPr>
          <a:xfrm>
            <a:off x="629842" y="2505075"/>
            <a:ext cx="3868340" cy="368458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تحرير أنماط النص الرئيسي</a:t>
            </a:r>
          </a:p>
        </p:txBody>
      </p:sp>
      <p:sp>
        <p:nvSpPr>
          <p:cNvPr id="6" name="عنصر نائب للمحتوى 5"/>
          <p:cNvSpPr>
            <a:spLocks noGrp="1"/>
          </p:cNvSpPr>
          <p:nvPr>
            <p:ph sz="quarter" idx="4"/>
          </p:nvPr>
        </p:nvSpPr>
        <p:spPr>
          <a:xfrm>
            <a:off x="4629152" y="2505075"/>
            <a:ext cx="3887391" cy="368458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SA">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21118260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تاريخ 2"/>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SA">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01244563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SA">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03950627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29841" y="457200"/>
            <a:ext cx="2949178" cy="1600200"/>
          </a:xfrm>
        </p:spPr>
        <p:txBody>
          <a:bodyPr anchor="b"/>
          <a:lstStyle>
            <a:lvl1pPr>
              <a:defRPr sz="3200"/>
            </a:lvl1pPr>
          </a:lstStyle>
          <a:p>
            <a:r>
              <a:rPr lang="ar-SA"/>
              <a:t>انقر لتحرير نمط العنوان الرئيسي</a:t>
            </a:r>
          </a:p>
        </p:txBody>
      </p:sp>
      <p:sp>
        <p:nvSpPr>
          <p:cNvPr id="3" name="عنصر نائب للمحتوى 2"/>
          <p:cNvSpPr>
            <a:spLocks noGrp="1"/>
          </p:cNvSpPr>
          <p:nvPr>
            <p:ph idx="1"/>
          </p:nvPr>
        </p:nvSpPr>
        <p:spPr>
          <a:xfrm>
            <a:off x="3887391" y="98894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تحرير أنماط النص الرئيسي</a:t>
            </a:r>
          </a:p>
        </p:txBody>
      </p:sp>
      <p:sp>
        <p:nvSpPr>
          <p:cNvPr id="5" name="عنصر نائب للتاريخ 4"/>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16738989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29841" y="457200"/>
            <a:ext cx="2949178" cy="1600200"/>
          </a:xfrm>
        </p:spPr>
        <p:txBody>
          <a:bodyPr anchor="b"/>
          <a:lstStyle>
            <a:lvl1pPr>
              <a:defRPr sz="3200"/>
            </a:lvl1pPr>
          </a:lstStyle>
          <a:p>
            <a:r>
              <a:rPr lang="ar-SA"/>
              <a:t>انقر لتحرير نمط العنوان الرئيسي</a:t>
            </a:r>
          </a:p>
        </p:txBody>
      </p:sp>
      <p:sp>
        <p:nvSpPr>
          <p:cNvPr id="3" name="عنصر نائب للصورة 2"/>
          <p:cNvSpPr>
            <a:spLocks noGrp="1"/>
          </p:cNvSpPr>
          <p:nvPr>
            <p:ph type="pic" idx="1"/>
          </p:nvPr>
        </p:nvSpPr>
        <p:spPr>
          <a:xfrm>
            <a:off x="3887391" y="98894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تحرير أنماط النص الرئيسي</a:t>
            </a:r>
          </a:p>
        </p:txBody>
      </p:sp>
      <p:sp>
        <p:nvSpPr>
          <p:cNvPr id="5" name="عنصر نائب للتاريخ 4"/>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23826677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عنوان العمودي 2"/>
          <p:cNvSpPr>
            <a:spLocks noGrp="1"/>
          </p:cNvSpPr>
          <p:nvPr>
            <p:ph type="body" orient="vert" idx="1"/>
          </p:nvPr>
        </p:nvSpPr>
        <p:spPr/>
        <p:txBody>
          <a:bodyPr vert="eaVert"/>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45735877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543676" y="365125"/>
            <a:ext cx="1971675" cy="5811838"/>
          </a:xfrm>
        </p:spPr>
        <p:txBody>
          <a:bodyPr vert="eaVert"/>
          <a:lstStyle/>
          <a:p>
            <a:r>
              <a:rPr lang="ar-SA"/>
              <a:t>انقر لتحرير نمط العنوان الرئيسي</a:t>
            </a:r>
          </a:p>
        </p:txBody>
      </p:sp>
      <p:sp>
        <p:nvSpPr>
          <p:cNvPr id="3" name="عنصر نائب للعنوان العمودي 2"/>
          <p:cNvSpPr>
            <a:spLocks noGrp="1"/>
          </p:cNvSpPr>
          <p:nvPr>
            <p:ph type="body" orient="vert" idx="1"/>
          </p:nvPr>
        </p:nvSpPr>
        <p:spPr>
          <a:xfrm>
            <a:off x="628652" y="365125"/>
            <a:ext cx="5800725" cy="5811838"/>
          </a:xfrm>
        </p:spPr>
        <p:txBody>
          <a:bodyPr vert="eaVert"/>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90563985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1143000" y="1122363"/>
            <a:ext cx="6858000" cy="2387600"/>
          </a:xfrm>
        </p:spPr>
        <p:txBody>
          <a:bodyPr anchor="b"/>
          <a:lstStyle>
            <a:lvl1pPr algn="ctr">
              <a:defRPr sz="6000"/>
            </a:lvl1pPr>
          </a:lstStyle>
          <a:p>
            <a:r>
              <a:rPr lang="ar-SA"/>
              <a:t>انقر لتحرير نمط العنوان الرئيسي</a:t>
            </a:r>
          </a:p>
        </p:txBody>
      </p:sp>
      <p:sp>
        <p:nvSpPr>
          <p:cNvPr id="3" name="عنوان فرعي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الثانوي الرئيسي</a:t>
            </a:r>
          </a:p>
        </p:txBody>
      </p:sp>
      <p:sp>
        <p:nvSpPr>
          <p:cNvPr id="4" name="عنصر نائب للتاريخ 3"/>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470494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idx="1"/>
          </p:nvPr>
        </p:nvSpPr>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7945702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r">
              <a:defRPr sz="2000" b="1"/>
            </a:lvl1pPr>
          </a:lstStyle>
          <a:p>
            <a:r>
              <a:rPr lang="en-US" smtClean="0"/>
              <a:t>Click to edit Master title style</a:t>
            </a:r>
            <a:endParaRPr lang="ar-SA"/>
          </a:p>
        </p:txBody>
      </p:sp>
      <p:sp>
        <p:nvSpPr>
          <p:cNvPr id="3" name="Content Placeholder 2"/>
          <p:cNvSpPr>
            <a:spLocks noGrp="1"/>
          </p:cNvSpPr>
          <p:nvPr>
            <p:ph idx="1"/>
          </p:nvPr>
        </p:nvSpPr>
        <p:spPr>
          <a:xfrm>
            <a:off x="3575050" y="27461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9E29874-1E4F-453D-9282-9E16F3774900}"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62736970"/>
      </p:ext>
    </p:extLst>
  </p:cSld>
  <p:clrMapOvr>
    <a:masterClrMapping/>
  </p:clrMapOvr>
  <p:transition>
    <p:dissolv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623888" y="1711245"/>
            <a:ext cx="7886700" cy="2852737"/>
          </a:xfrm>
        </p:spPr>
        <p:txBody>
          <a:bodyPr anchor="b"/>
          <a:lstStyle>
            <a:lvl1pPr>
              <a:defRPr sz="6000"/>
            </a:lvl1pPr>
          </a:lstStyle>
          <a:p>
            <a:r>
              <a:rPr lang="ar-SA"/>
              <a:t>انقر لتحرير نمط العنوان الرئيسي</a:t>
            </a:r>
          </a:p>
        </p:txBody>
      </p:sp>
      <p:sp>
        <p:nvSpPr>
          <p:cNvPr id="3" name="عنصر نائب للنص 2"/>
          <p:cNvSpPr>
            <a:spLocks noGrp="1"/>
          </p:cNvSpPr>
          <p:nvPr>
            <p:ph type="body" idx="1"/>
          </p:nvPr>
        </p:nvSpPr>
        <p:spPr>
          <a:xfrm>
            <a:off x="623888" y="4590970"/>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تحرير أنماط النص الرئيسي</a:t>
            </a:r>
          </a:p>
        </p:txBody>
      </p:sp>
      <p:sp>
        <p:nvSpPr>
          <p:cNvPr id="4" name="عنصر نائب للتاريخ 3"/>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71090868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sz="half" idx="1"/>
          </p:nvPr>
        </p:nvSpPr>
        <p:spPr>
          <a:xfrm>
            <a:off x="628650" y="1825625"/>
            <a:ext cx="3886200" cy="435133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4629150" y="1825625"/>
            <a:ext cx="3886200" cy="435133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27754657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629841" y="365129"/>
            <a:ext cx="7886700" cy="1325563"/>
          </a:xfrm>
        </p:spPr>
        <p:txBody>
          <a:bodyPr/>
          <a:lstStyle/>
          <a:p>
            <a:r>
              <a:rPr lang="ar-SA"/>
              <a:t>انقر لتحرير نمط العنوان الرئيسي</a:t>
            </a:r>
          </a:p>
        </p:txBody>
      </p:sp>
      <p:sp>
        <p:nvSpPr>
          <p:cNvPr id="3" name="عنصر نائب للنص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تحرير أنماط النص الرئيسي</a:t>
            </a:r>
          </a:p>
        </p:txBody>
      </p:sp>
      <p:sp>
        <p:nvSpPr>
          <p:cNvPr id="4" name="عنصر نائب للمحتوى 3"/>
          <p:cNvSpPr>
            <a:spLocks noGrp="1"/>
          </p:cNvSpPr>
          <p:nvPr>
            <p:ph sz="half" idx="2"/>
          </p:nvPr>
        </p:nvSpPr>
        <p:spPr>
          <a:xfrm>
            <a:off x="629842" y="2505075"/>
            <a:ext cx="3868340" cy="368458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تحرير أنماط النص الرئيسي</a:t>
            </a:r>
          </a:p>
        </p:txBody>
      </p:sp>
      <p:sp>
        <p:nvSpPr>
          <p:cNvPr id="6" name="عنصر نائب للمحتوى 5"/>
          <p:cNvSpPr>
            <a:spLocks noGrp="1"/>
          </p:cNvSpPr>
          <p:nvPr>
            <p:ph sz="quarter" idx="4"/>
          </p:nvPr>
        </p:nvSpPr>
        <p:spPr>
          <a:xfrm>
            <a:off x="4629152" y="2505075"/>
            <a:ext cx="3887391" cy="368458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SA">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48563098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تاريخ 2"/>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SA">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90663047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SA">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50061606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29841" y="457200"/>
            <a:ext cx="2949178" cy="1600200"/>
          </a:xfrm>
        </p:spPr>
        <p:txBody>
          <a:bodyPr anchor="b"/>
          <a:lstStyle>
            <a:lvl1pPr>
              <a:defRPr sz="3200"/>
            </a:lvl1pPr>
          </a:lstStyle>
          <a:p>
            <a:r>
              <a:rPr lang="ar-SA"/>
              <a:t>انقر لتحرير نمط العنوان الرئيسي</a:t>
            </a:r>
          </a:p>
        </p:txBody>
      </p:sp>
      <p:sp>
        <p:nvSpPr>
          <p:cNvPr id="3" name="عنصر نائب للمحتوى 2"/>
          <p:cNvSpPr>
            <a:spLocks noGrp="1"/>
          </p:cNvSpPr>
          <p:nvPr>
            <p:ph idx="1"/>
          </p:nvPr>
        </p:nvSpPr>
        <p:spPr>
          <a:xfrm>
            <a:off x="3887391" y="988932"/>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تحرير أنماط النص الرئيسي</a:t>
            </a:r>
          </a:p>
        </p:txBody>
      </p:sp>
      <p:sp>
        <p:nvSpPr>
          <p:cNvPr id="5" name="عنصر نائب للتاريخ 4"/>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63226158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29841" y="457200"/>
            <a:ext cx="2949178" cy="1600200"/>
          </a:xfrm>
        </p:spPr>
        <p:txBody>
          <a:bodyPr anchor="b"/>
          <a:lstStyle>
            <a:lvl1pPr>
              <a:defRPr sz="3200"/>
            </a:lvl1pPr>
          </a:lstStyle>
          <a:p>
            <a:r>
              <a:rPr lang="ar-SA"/>
              <a:t>انقر لتحرير نمط العنوان الرئيسي</a:t>
            </a:r>
          </a:p>
        </p:txBody>
      </p:sp>
      <p:sp>
        <p:nvSpPr>
          <p:cNvPr id="3" name="عنصر نائب للصورة 2"/>
          <p:cNvSpPr>
            <a:spLocks noGrp="1"/>
          </p:cNvSpPr>
          <p:nvPr>
            <p:ph type="pic" idx="1"/>
          </p:nvPr>
        </p:nvSpPr>
        <p:spPr>
          <a:xfrm>
            <a:off x="3887391" y="988932"/>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تحرير أنماط النص الرئيسي</a:t>
            </a:r>
          </a:p>
        </p:txBody>
      </p:sp>
      <p:sp>
        <p:nvSpPr>
          <p:cNvPr id="5" name="عنصر نائب للتاريخ 4"/>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92676618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عنوان العمودي 2"/>
          <p:cNvSpPr>
            <a:spLocks noGrp="1"/>
          </p:cNvSpPr>
          <p:nvPr>
            <p:ph type="body" orient="vert" idx="1"/>
          </p:nvPr>
        </p:nvSpPr>
        <p:spPr/>
        <p:txBody>
          <a:bodyPr vert="eaVert"/>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25119119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543676" y="365125"/>
            <a:ext cx="1971675" cy="5811838"/>
          </a:xfrm>
        </p:spPr>
        <p:txBody>
          <a:bodyPr vert="eaVert"/>
          <a:lstStyle/>
          <a:p>
            <a:r>
              <a:rPr lang="ar-SA"/>
              <a:t>انقر لتحرير نمط العنوان الرئيسي</a:t>
            </a:r>
          </a:p>
        </p:txBody>
      </p:sp>
      <p:sp>
        <p:nvSpPr>
          <p:cNvPr id="3" name="عنصر نائب للعنوان العمودي 2"/>
          <p:cNvSpPr>
            <a:spLocks noGrp="1"/>
          </p:cNvSpPr>
          <p:nvPr>
            <p:ph type="body" orient="vert" idx="1"/>
          </p:nvPr>
        </p:nvSpPr>
        <p:spPr>
          <a:xfrm>
            <a:off x="628652" y="365125"/>
            <a:ext cx="5800725" cy="5811838"/>
          </a:xfrm>
        </p:spPr>
        <p:txBody>
          <a:bodyPr vert="eaVert"/>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16136672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1143000" y="1122363"/>
            <a:ext cx="6858000" cy="2387600"/>
          </a:xfrm>
        </p:spPr>
        <p:txBody>
          <a:bodyPr anchor="b"/>
          <a:lstStyle>
            <a:lvl1pPr algn="ctr">
              <a:defRPr sz="6000"/>
            </a:lvl1pPr>
          </a:lstStyle>
          <a:p>
            <a:r>
              <a:rPr lang="ar-SA"/>
              <a:t>انقر لتحرير نمط العنوان الرئيسي</a:t>
            </a:r>
          </a:p>
        </p:txBody>
      </p:sp>
      <p:sp>
        <p:nvSpPr>
          <p:cNvPr id="3" name="عنوان فرعي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الثانوي الرئيسي</a:t>
            </a:r>
          </a:p>
        </p:txBody>
      </p:sp>
      <p:sp>
        <p:nvSpPr>
          <p:cNvPr id="4" name="عنصر نائب للتاريخ 3"/>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3999679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S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S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04FE336-9560-4ABB-9021-A774A94BE00D}"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89654397"/>
      </p:ext>
    </p:extLst>
  </p:cSld>
  <p:clrMapOvr>
    <a:masterClrMapping/>
  </p:clrMapOvr>
  <p:transition>
    <p:dissolv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idx="1"/>
          </p:nvPr>
        </p:nvSpPr>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36748494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623888" y="1711229"/>
            <a:ext cx="7886700" cy="2852737"/>
          </a:xfrm>
        </p:spPr>
        <p:txBody>
          <a:bodyPr anchor="b"/>
          <a:lstStyle>
            <a:lvl1pPr>
              <a:defRPr sz="6000"/>
            </a:lvl1pPr>
          </a:lstStyle>
          <a:p>
            <a:r>
              <a:rPr lang="ar-SA"/>
              <a:t>انقر لتحرير نمط العنوان الرئيسي</a:t>
            </a:r>
          </a:p>
        </p:txBody>
      </p:sp>
      <p:sp>
        <p:nvSpPr>
          <p:cNvPr id="3" name="عنصر نائب للنص 2"/>
          <p:cNvSpPr>
            <a:spLocks noGrp="1"/>
          </p:cNvSpPr>
          <p:nvPr>
            <p:ph type="body" idx="1"/>
          </p:nvPr>
        </p:nvSpPr>
        <p:spPr>
          <a:xfrm>
            <a:off x="623888" y="459095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تحرير أنماط النص الرئيسي</a:t>
            </a:r>
          </a:p>
        </p:txBody>
      </p:sp>
      <p:sp>
        <p:nvSpPr>
          <p:cNvPr id="4" name="عنصر نائب للتاريخ 3"/>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28335080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sz="half" idx="1"/>
          </p:nvPr>
        </p:nvSpPr>
        <p:spPr>
          <a:xfrm>
            <a:off x="628650" y="1825625"/>
            <a:ext cx="3886200" cy="435133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4629150" y="1825625"/>
            <a:ext cx="3886200" cy="435133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09430457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629841" y="365129"/>
            <a:ext cx="7886700" cy="1325563"/>
          </a:xfrm>
        </p:spPr>
        <p:txBody>
          <a:bodyPr/>
          <a:lstStyle/>
          <a:p>
            <a:r>
              <a:rPr lang="ar-SA"/>
              <a:t>انقر لتحرير نمط العنوان الرئيسي</a:t>
            </a:r>
          </a:p>
        </p:txBody>
      </p:sp>
      <p:sp>
        <p:nvSpPr>
          <p:cNvPr id="3" name="عنصر نائب للنص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تحرير أنماط النص الرئيسي</a:t>
            </a:r>
          </a:p>
        </p:txBody>
      </p:sp>
      <p:sp>
        <p:nvSpPr>
          <p:cNvPr id="4" name="عنصر نائب للمحتوى 3"/>
          <p:cNvSpPr>
            <a:spLocks noGrp="1"/>
          </p:cNvSpPr>
          <p:nvPr>
            <p:ph sz="half" idx="2"/>
          </p:nvPr>
        </p:nvSpPr>
        <p:spPr>
          <a:xfrm>
            <a:off x="629842" y="2505075"/>
            <a:ext cx="3868340" cy="368458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تحرير أنماط النص الرئيسي</a:t>
            </a:r>
          </a:p>
        </p:txBody>
      </p:sp>
      <p:sp>
        <p:nvSpPr>
          <p:cNvPr id="6" name="عنصر نائب للمحتوى 5"/>
          <p:cNvSpPr>
            <a:spLocks noGrp="1"/>
          </p:cNvSpPr>
          <p:nvPr>
            <p:ph sz="quarter" idx="4"/>
          </p:nvPr>
        </p:nvSpPr>
        <p:spPr>
          <a:xfrm>
            <a:off x="4629152" y="2505075"/>
            <a:ext cx="3887391" cy="368458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SA">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83449925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تاريخ 2"/>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SA">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6035889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SA">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93225824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29841" y="457200"/>
            <a:ext cx="2949178" cy="1600200"/>
          </a:xfrm>
        </p:spPr>
        <p:txBody>
          <a:bodyPr anchor="b"/>
          <a:lstStyle>
            <a:lvl1pPr>
              <a:defRPr sz="3200"/>
            </a:lvl1pPr>
          </a:lstStyle>
          <a:p>
            <a:r>
              <a:rPr lang="ar-SA"/>
              <a:t>انقر لتحرير نمط العنوان الرئيسي</a:t>
            </a:r>
          </a:p>
        </p:txBody>
      </p:sp>
      <p:sp>
        <p:nvSpPr>
          <p:cNvPr id="3" name="عنصر نائب للمحتوى 2"/>
          <p:cNvSpPr>
            <a:spLocks noGrp="1"/>
          </p:cNvSpPr>
          <p:nvPr>
            <p:ph idx="1"/>
          </p:nvPr>
        </p:nvSpPr>
        <p:spPr>
          <a:xfrm>
            <a:off x="3887391" y="98891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تحرير أنماط النص الرئيسي</a:t>
            </a:r>
          </a:p>
        </p:txBody>
      </p:sp>
      <p:sp>
        <p:nvSpPr>
          <p:cNvPr id="5" name="عنصر نائب للتاريخ 4"/>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09098075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29841" y="457200"/>
            <a:ext cx="2949178" cy="1600200"/>
          </a:xfrm>
        </p:spPr>
        <p:txBody>
          <a:bodyPr anchor="b"/>
          <a:lstStyle>
            <a:lvl1pPr>
              <a:defRPr sz="3200"/>
            </a:lvl1pPr>
          </a:lstStyle>
          <a:p>
            <a:r>
              <a:rPr lang="ar-SA"/>
              <a:t>انقر لتحرير نمط العنوان الرئيسي</a:t>
            </a:r>
          </a:p>
        </p:txBody>
      </p:sp>
      <p:sp>
        <p:nvSpPr>
          <p:cNvPr id="3" name="عنصر نائب للصورة 2"/>
          <p:cNvSpPr>
            <a:spLocks noGrp="1"/>
          </p:cNvSpPr>
          <p:nvPr>
            <p:ph type="pic" idx="1"/>
          </p:nvPr>
        </p:nvSpPr>
        <p:spPr>
          <a:xfrm>
            <a:off x="3887391" y="98891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تحرير أنماط النص الرئيسي</a:t>
            </a:r>
          </a:p>
        </p:txBody>
      </p:sp>
      <p:sp>
        <p:nvSpPr>
          <p:cNvPr id="5" name="عنصر نائب للتاريخ 4"/>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SA">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90325358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عنوان العمودي 2"/>
          <p:cNvSpPr>
            <a:spLocks noGrp="1"/>
          </p:cNvSpPr>
          <p:nvPr>
            <p:ph type="body" orient="vert" idx="1"/>
          </p:nvPr>
        </p:nvSpPr>
        <p:spPr/>
        <p:txBody>
          <a:bodyPr vert="eaVert"/>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73712304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543676" y="365125"/>
            <a:ext cx="1971675" cy="5811838"/>
          </a:xfrm>
        </p:spPr>
        <p:txBody>
          <a:bodyPr vert="eaVert"/>
          <a:lstStyle/>
          <a:p>
            <a:r>
              <a:rPr lang="ar-SA"/>
              <a:t>انقر لتحرير نمط العنوان الرئيسي</a:t>
            </a:r>
          </a:p>
        </p:txBody>
      </p:sp>
      <p:sp>
        <p:nvSpPr>
          <p:cNvPr id="3" name="عنصر نائب للعنوان العمودي 2"/>
          <p:cNvSpPr>
            <a:spLocks noGrp="1"/>
          </p:cNvSpPr>
          <p:nvPr>
            <p:ph type="body" orient="vert" idx="1"/>
          </p:nvPr>
        </p:nvSpPr>
        <p:spPr>
          <a:xfrm>
            <a:off x="628652" y="365125"/>
            <a:ext cx="5800725" cy="5811838"/>
          </a:xfrm>
        </p:spPr>
        <p:txBody>
          <a:bodyPr vert="eaVert"/>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SA">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3266161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jpe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jpe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1.jpe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1.jpe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image" Target="../media/image1.jpeg"/><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image" Target="../media/image1.jpeg"/><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13" Type="http://schemas.openxmlformats.org/officeDocument/2006/relationships/image" Target="../media/image1.jpeg"/><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13" Type="http://schemas.openxmlformats.org/officeDocument/2006/relationships/image" Target="../media/image1.jpeg"/><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13" Type="http://schemas.openxmlformats.org/officeDocument/2006/relationships/image" Target="../media/image1.jpeg"/><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6.xml"/><Relationship Id="rId13" Type="http://schemas.openxmlformats.org/officeDocument/2006/relationships/image" Target="../media/image1.jpeg"/><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9.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7.xml"/><Relationship Id="rId13" Type="http://schemas.openxmlformats.org/officeDocument/2006/relationships/image" Target="../media/image1.jpeg"/><Relationship Id="rId3" Type="http://schemas.openxmlformats.org/officeDocument/2006/relationships/slideLayout" Target="../slideLayouts/slideLayout212.xml"/><Relationship Id="rId7" Type="http://schemas.openxmlformats.org/officeDocument/2006/relationships/slideLayout" Target="../slideLayouts/slideLayout216.xml"/><Relationship Id="rId12" Type="http://schemas.openxmlformats.org/officeDocument/2006/relationships/theme" Target="../theme/theme20.xml"/><Relationship Id="rId2" Type="http://schemas.openxmlformats.org/officeDocument/2006/relationships/slideLayout" Target="../slideLayouts/slideLayout211.xml"/><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0" Type="http://schemas.openxmlformats.org/officeDocument/2006/relationships/slideLayout" Target="../slideLayouts/slideLayout219.xml"/><Relationship Id="rId4" Type="http://schemas.openxmlformats.org/officeDocument/2006/relationships/slideLayout" Target="../slideLayouts/slideLayout213.xml"/><Relationship Id="rId9" Type="http://schemas.openxmlformats.org/officeDocument/2006/relationships/slideLayout" Target="../slideLayouts/slideLayout218.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8.xml"/><Relationship Id="rId13" Type="http://schemas.openxmlformats.org/officeDocument/2006/relationships/image" Target="../media/image1.jpeg"/><Relationship Id="rId3" Type="http://schemas.openxmlformats.org/officeDocument/2006/relationships/slideLayout" Target="../slideLayouts/slideLayout223.xml"/><Relationship Id="rId7" Type="http://schemas.openxmlformats.org/officeDocument/2006/relationships/slideLayout" Target="../slideLayouts/slideLayout227.xml"/><Relationship Id="rId12" Type="http://schemas.openxmlformats.org/officeDocument/2006/relationships/theme" Target="../theme/theme21.xml"/><Relationship Id="rId2" Type="http://schemas.openxmlformats.org/officeDocument/2006/relationships/slideLayout" Target="../slideLayouts/slideLayout222.xml"/><Relationship Id="rId1" Type="http://schemas.openxmlformats.org/officeDocument/2006/relationships/slideLayout" Target="../slideLayouts/slideLayout221.xml"/><Relationship Id="rId6" Type="http://schemas.openxmlformats.org/officeDocument/2006/relationships/slideLayout" Target="../slideLayouts/slideLayout226.xml"/><Relationship Id="rId11" Type="http://schemas.openxmlformats.org/officeDocument/2006/relationships/slideLayout" Target="../slideLayouts/slideLayout231.xml"/><Relationship Id="rId5" Type="http://schemas.openxmlformats.org/officeDocument/2006/relationships/slideLayout" Target="../slideLayouts/slideLayout225.xml"/><Relationship Id="rId10" Type="http://schemas.openxmlformats.org/officeDocument/2006/relationships/slideLayout" Target="../slideLayouts/slideLayout230.xml"/><Relationship Id="rId4" Type="http://schemas.openxmlformats.org/officeDocument/2006/relationships/slideLayout" Target="../slideLayouts/slideLayout224.xml"/><Relationship Id="rId9" Type="http://schemas.openxmlformats.org/officeDocument/2006/relationships/slideLayout" Target="../slideLayouts/slideLayout229.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9.xml"/><Relationship Id="rId13" Type="http://schemas.openxmlformats.org/officeDocument/2006/relationships/image" Target="../media/image1.jpeg"/><Relationship Id="rId3" Type="http://schemas.openxmlformats.org/officeDocument/2006/relationships/slideLayout" Target="../slideLayouts/slideLayout234.xml"/><Relationship Id="rId7" Type="http://schemas.openxmlformats.org/officeDocument/2006/relationships/slideLayout" Target="../slideLayouts/slideLayout238.xml"/><Relationship Id="rId12" Type="http://schemas.openxmlformats.org/officeDocument/2006/relationships/theme" Target="../theme/theme22.xml"/><Relationship Id="rId2" Type="http://schemas.openxmlformats.org/officeDocument/2006/relationships/slideLayout" Target="../slideLayouts/slideLayout233.xml"/><Relationship Id="rId1" Type="http://schemas.openxmlformats.org/officeDocument/2006/relationships/slideLayout" Target="../slideLayouts/slideLayout232.xml"/><Relationship Id="rId6" Type="http://schemas.openxmlformats.org/officeDocument/2006/relationships/slideLayout" Target="../slideLayouts/slideLayout237.xml"/><Relationship Id="rId11" Type="http://schemas.openxmlformats.org/officeDocument/2006/relationships/slideLayout" Target="../slideLayouts/slideLayout242.xml"/><Relationship Id="rId5" Type="http://schemas.openxmlformats.org/officeDocument/2006/relationships/slideLayout" Target="../slideLayouts/slideLayout236.xml"/><Relationship Id="rId10" Type="http://schemas.openxmlformats.org/officeDocument/2006/relationships/slideLayout" Target="../slideLayouts/slideLayout241.xml"/><Relationship Id="rId4" Type="http://schemas.openxmlformats.org/officeDocument/2006/relationships/slideLayout" Target="../slideLayouts/slideLayout235.xml"/><Relationship Id="rId9" Type="http://schemas.openxmlformats.org/officeDocument/2006/relationships/slideLayout" Target="../slideLayouts/slideLayout240.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50.xml"/><Relationship Id="rId13" Type="http://schemas.openxmlformats.org/officeDocument/2006/relationships/image" Target="../media/image1.jpeg"/><Relationship Id="rId3" Type="http://schemas.openxmlformats.org/officeDocument/2006/relationships/slideLayout" Target="../slideLayouts/slideLayout245.xml"/><Relationship Id="rId7" Type="http://schemas.openxmlformats.org/officeDocument/2006/relationships/slideLayout" Target="../slideLayouts/slideLayout249.xml"/><Relationship Id="rId12" Type="http://schemas.openxmlformats.org/officeDocument/2006/relationships/theme" Target="../theme/theme23.xml"/><Relationship Id="rId2" Type="http://schemas.openxmlformats.org/officeDocument/2006/relationships/slideLayout" Target="../slideLayouts/slideLayout244.xml"/><Relationship Id="rId1" Type="http://schemas.openxmlformats.org/officeDocument/2006/relationships/slideLayout" Target="../slideLayouts/slideLayout243.xml"/><Relationship Id="rId6" Type="http://schemas.openxmlformats.org/officeDocument/2006/relationships/slideLayout" Target="../slideLayouts/slideLayout248.xml"/><Relationship Id="rId11" Type="http://schemas.openxmlformats.org/officeDocument/2006/relationships/slideLayout" Target="../slideLayouts/slideLayout253.xml"/><Relationship Id="rId5" Type="http://schemas.openxmlformats.org/officeDocument/2006/relationships/slideLayout" Target="../slideLayouts/slideLayout247.xml"/><Relationship Id="rId10" Type="http://schemas.openxmlformats.org/officeDocument/2006/relationships/slideLayout" Target="../slideLayouts/slideLayout252.xml"/><Relationship Id="rId4" Type="http://schemas.openxmlformats.org/officeDocument/2006/relationships/slideLayout" Target="../slideLayouts/slideLayout246.xml"/><Relationship Id="rId9" Type="http://schemas.openxmlformats.org/officeDocument/2006/relationships/slideLayout" Target="../slideLayouts/slideLayout251.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61.xml"/><Relationship Id="rId13" Type="http://schemas.openxmlformats.org/officeDocument/2006/relationships/image" Target="../media/image1.jpeg"/><Relationship Id="rId3" Type="http://schemas.openxmlformats.org/officeDocument/2006/relationships/slideLayout" Target="../slideLayouts/slideLayout256.xml"/><Relationship Id="rId7" Type="http://schemas.openxmlformats.org/officeDocument/2006/relationships/slideLayout" Target="../slideLayouts/slideLayout260.xml"/><Relationship Id="rId12" Type="http://schemas.openxmlformats.org/officeDocument/2006/relationships/theme" Target="../theme/theme24.xml"/><Relationship Id="rId2" Type="http://schemas.openxmlformats.org/officeDocument/2006/relationships/slideLayout" Target="../slideLayouts/slideLayout255.xml"/><Relationship Id="rId1" Type="http://schemas.openxmlformats.org/officeDocument/2006/relationships/slideLayout" Target="../slideLayouts/slideLayout254.xml"/><Relationship Id="rId6" Type="http://schemas.openxmlformats.org/officeDocument/2006/relationships/slideLayout" Target="../slideLayouts/slideLayout259.xml"/><Relationship Id="rId11" Type="http://schemas.openxmlformats.org/officeDocument/2006/relationships/slideLayout" Target="../slideLayouts/slideLayout264.xml"/><Relationship Id="rId5" Type="http://schemas.openxmlformats.org/officeDocument/2006/relationships/slideLayout" Target="../slideLayouts/slideLayout258.xml"/><Relationship Id="rId10" Type="http://schemas.openxmlformats.org/officeDocument/2006/relationships/slideLayout" Target="../slideLayouts/slideLayout263.xml"/><Relationship Id="rId4" Type="http://schemas.openxmlformats.org/officeDocument/2006/relationships/slideLayout" Target="../slideLayouts/slideLayout257.xml"/><Relationship Id="rId9" Type="http://schemas.openxmlformats.org/officeDocument/2006/relationships/slideLayout" Target="../slideLayouts/slideLayout262.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72.xml"/><Relationship Id="rId13" Type="http://schemas.openxmlformats.org/officeDocument/2006/relationships/image" Target="../media/image1.jpeg"/><Relationship Id="rId3" Type="http://schemas.openxmlformats.org/officeDocument/2006/relationships/slideLayout" Target="../slideLayouts/slideLayout267.xml"/><Relationship Id="rId7" Type="http://schemas.openxmlformats.org/officeDocument/2006/relationships/slideLayout" Target="../slideLayouts/slideLayout271.xml"/><Relationship Id="rId12" Type="http://schemas.openxmlformats.org/officeDocument/2006/relationships/theme" Target="../theme/theme25.xml"/><Relationship Id="rId2" Type="http://schemas.openxmlformats.org/officeDocument/2006/relationships/slideLayout" Target="../slideLayouts/slideLayout266.xml"/><Relationship Id="rId1" Type="http://schemas.openxmlformats.org/officeDocument/2006/relationships/slideLayout" Target="../slideLayouts/slideLayout265.xml"/><Relationship Id="rId6" Type="http://schemas.openxmlformats.org/officeDocument/2006/relationships/slideLayout" Target="../slideLayouts/slideLayout270.xml"/><Relationship Id="rId11" Type="http://schemas.openxmlformats.org/officeDocument/2006/relationships/slideLayout" Target="../slideLayouts/slideLayout275.xml"/><Relationship Id="rId5" Type="http://schemas.openxmlformats.org/officeDocument/2006/relationships/slideLayout" Target="../slideLayouts/slideLayout269.xml"/><Relationship Id="rId10" Type="http://schemas.openxmlformats.org/officeDocument/2006/relationships/slideLayout" Target="../slideLayouts/slideLayout274.xml"/><Relationship Id="rId4" Type="http://schemas.openxmlformats.org/officeDocument/2006/relationships/slideLayout" Target="../slideLayouts/slideLayout268.xml"/><Relationship Id="rId9" Type="http://schemas.openxmlformats.org/officeDocument/2006/relationships/slideLayout" Target="../slideLayouts/slideLayout273.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83.xml"/><Relationship Id="rId13" Type="http://schemas.openxmlformats.org/officeDocument/2006/relationships/image" Target="../media/image1.jpeg"/><Relationship Id="rId3" Type="http://schemas.openxmlformats.org/officeDocument/2006/relationships/slideLayout" Target="../slideLayouts/slideLayout278.xml"/><Relationship Id="rId7" Type="http://schemas.openxmlformats.org/officeDocument/2006/relationships/slideLayout" Target="../slideLayouts/slideLayout282.xml"/><Relationship Id="rId12" Type="http://schemas.openxmlformats.org/officeDocument/2006/relationships/theme" Target="../theme/theme26.xml"/><Relationship Id="rId2" Type="http://schemas.openxmlformats.org/officeDocument/2006/relationships/slideLayout" Target="../slideLayouts/slideLayout277.xml"/><Relationship Id="rId1" Type="http://schemas.openxmlformats.org/officeDocument/2006/relationships/slideLayout" Target="../slideLayouts/slideLayout276.xml"/><Relationship Id="rId6" Type="http://schemas.openxmlformats.org/officeDocument/2006/relationships/slideLayout" Target="../slideLayouts/slideLayout281.xml"/><Relationship Id="rId11" Type="http://schemas.openxmlformats.org/officeDocument/2006/relationships/slideLayout" Target="../slideLayouts/slideLayout286.xml"/><Relationship Id="rId5" Type="http://schemas.openxmlformats.org/officeDocument/2006/relationships/slideLayout" Target="../slideLayouts/slideLayout280.xml"/><Relationship Id="rId10" Type="http://schemas.openxmlformats.org/officeDocument/2006/relationships/slideLayout" Target="../slideLayouts/slideLayout285.xml"/><Relationship Id="rId4" Type="http://schemas.openxmlformats.org/officeDocument/2006/relationships/slideLayout" Target="../slideLayouts/slideLayout279.xml"/><Relationship Id="rId9" Type="http://schemas.openxmlformats.org/officeDocument/2006/relationships/slideLayout" Target="../slideLayouts/slideLayout284.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294.xml"/><Relationship Id="rId13" Type="http://schemas.openxmlformats.org/officeDocument/2006/relationships/image" Target="../media/image1.jpeg"/><Relationship Id="rId3" Type="http://schemas.openxmlformats.org/officeDocument/2006/relationships/slideLayout" Target="../slideLayouts/slideLayout289.xml"/><Relationship Id="rId7" Type="http://schemas.openxmlformats.org/officeDocument/2006/relationships/slideLayout" Target="../slideLayouts/slideLayout293.xml"/><Relationship Id="rId12" Type="http://schemas.openxmlformats.org/officeDocument/2006/relationships/theme" Target="../theme/theme27.xml"/><Relationship Id="rId2" Type="http://schemas.openxmlformats.org/officeDocument/2006/relationships/slideLayout" Target="../slideLayouts/slideLayout288.xml"/><Relationship Id="rId1" Type="http://schemas.openxmlformats.org/officeDocument/2006/relationships/slideLayout" Target="../slideLayouts/slideLayout287.xml"/><Relationship Id="rId6" Type="http://schemas.openxmlformats.org/officeDocument/2006/relationships/slideLayout" Target="../slideLayouts/slideLayout292.xml"/><Relationship Id="rId11" Type="http://schemas.openxmlformats.org/officeDocument/2006/relationships/slideLayout" Target="../slideLayouts/slideLayout297.xml"/><Relationship Id="rId5" Type="http://schemas.openxmlformats.org/officeDocument/2006/relationships/slideLayout" Target="../slideLayouts/slideLayout291.xml"/><Relationship Id="rId10" Type="http://schemas.openxmlformats.org/officeDocument/2006/relationships/slideLayout" Target="../slideLayouts/slideLayout296.xml"/><Relationship Id="rId4" Type="http://schemas.openxmlformats.org/officeDocument/2006/relationships/slideLayout" Target="../slideLayouts/slideLayout290.xml"/><Relationship Id="rId9" Type="http://schemas.openxmlformats.org/officeDocument/2006/relationships/slideLayout" Target="../slideLayouts/slideLayout295.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305.xml"/><Relationship Id="rId13" Type="http://schemas.openxmlformats.org/officeDocument/2006/relationships/image" Target="../media/image1.jpeg"/><Relationship Id="rId3" Type="http://schemas.openxmlformats.org/officeDocument/2006/relationships/slideLayout" Target="../slideLayouts/slideLayout300.xml"/><Relationship Id="rId7" Type="http://schemas.openxmlformats.org/officeDocument/2006/relationships/slideLayout" Target="../slideLayouts/slideLayout304.xml"/><Relationship Id="rId12" Type="http://schemas.openxmlformats.org/officeDocument/2006/relationships/theme" Target="../theme/theme28.xml"/><Relationship Id="rId2" Type="http://schemas.openxmlformats.org/officeDocument/2006/relationships/slideLayout" Target="../slideLayouts/slideLayout299.xml"/><Relationship Id="rId1" Type="http://schemas.openxmlformats.org/officeDocument/2006/relationships/slideLayout" Target="../slideLayouts/slideLayout298.xml"/><Relationship Id="rId6" Type="http://schemas.openxmlformats.org/officeDocument/2006/relationships/slideLayout" Target="../slideLayouts/slideLayout303.xml"/><Relationship Id="rId11" Type="http://schemas.openxmlformats.org/officeDocument/2006/relationships/slideLayout" Target="../slideLayouts/slideLayout308.xml"/><Relationship Id="rId5" Type="http://schemas.openxmlformats.org/officeDocument/2006/relationships/slideLayout" Target="../slideLayouts/slideLayout302.xml"/><Relationship Id="rId10" Type="http://schemas.openxmlformats.org/officeDocument/2006/relationships/slideLayout" Target="../slideLayouts/slideLayout307.xml"/><Relationship Id="rId4" Type="http://schemas.openxmlformats.org/officeDocument/2006/relationships/slideLayout" Target="../slideLayouts/slideLayout301.xml"/><Relationship Id="rId9" Type="http://schemas.openxmlformats.org/officeDocument/2006/relationships/slideLayout" Target="../slideLayouts/slideLayout306.xml"/></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316.xml"/><Relationship Id="rId13" Type="http://schemas.openxmlformats.org/officeDocument/2006/relationships/image" Target="../media/image1.jpeg"/><Relationship Id="rId3" Type="http://schemas.openxmlformats.org/officeDocument/2006/relationships/slideLayout" Target="../slideLayouts/slideLayout311.xml"/><Relationship Id="rId7" Type="http://schemas.openxmlformats.org/officeDocument/2006/relationships/slideLayout" Target="../slideLayouts/slideLayout315.xml"/><Relationship Id="rId12" Type="http://schemas.openxmlformats.org/officeDocument/2006/relationships/theme" Target="../theme/theme29.xml"/><Relationship Id="rId2" Type="http://schemas.openxmlformats.org/officeDocument/2006/relationships/slideLayout" Target="../slideLayouts/slideLayout310.xml"/><Relationship Id="rId1" Type="http://schemas.openxmlformats.org/officeDocument/2006/relationships/slideLayout" Target="../slideLayouts/slideLayout309.xml"/><Relationship Id="rId6" Type="http://schemas.openxmlformats.org/officeDocument/2006/relationships/slideLayout" Target="../slideLayouts/slideLayout314.xml"/><Relationship Id="rId11" Type="http://schemas.openxmlformats.org/officeDocument/2006/relationships/slideLayout" Target="../slideLayouts/slideLayout319.xml"/><Relationship Id="rId5" Type="http://schemas.openxmlformats.org/officeDocument/2006/relationships/slideLayout" Target="../slideLayouts/slideLayout313.xml"/><Relationship Id="rId10" Type="http://schemas.openxmlformats.org/officeDocument/2006/relationships/slideLayout" Target="../slideLayouts/slideLayout318.xml"/><Relationship Id="rId4" Type="http://schemas.openxmlformats.org/officeDocument/2006/relationships/slideLayout" Target="../slideLayouts/slideLayout312.xml"/><Relationship Id="rId9" Type="http://schemas.openxmlformats.org/officeDocument/2006/relationships/slideLayout" Target="../slideLayouts/slideLayout3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327.xml"/><Relationship Id="rId13" Type="http://schemas.openxmlformats.org/officeDocument/2006/relationships/image" Target="../media/image1.jpeg"/><Relationship Id="rId3" Type="http://schemas.openxmlformats.org/officeDocument/2006/relationships/slideLayout" Target="../slideLayouts/slideLayout322.xml"/><Relationship Id="rId7" Type="http://schemas.openxmlformats.org/officeDocument/2006/relationships/slideLayout" Target="../slideLayouts/slideLayout326.xml"/><Relationship Id="rId12" Type="http://schemas.openxmlformats.org/officeDocument/2006/relationships/theme" Target="../theme/theme30.xml"/><Relationship Id="rId2" Type="http://schemas.openxmlformats.org/officeDocument/2006/relationships/slideLayout" Target="../slideLayouts/slideLayout321.xml"/><Relationship Id="rId1" Type="http://schemas.openxmlformats.org/officeDocument/2006/relationships/slideLayout" Target="../slideLayouts/slideLayout320.xml"/><Relationship Id="rId6" Type="http://schemas.openxmlformats.org/officeDocument/2006/relationships/slideLayout" Target="../slideLayouts/slideLayout325.xml"/><Relationship Id="rId11" Type="http://schemas.openxmlformats.org/officeDocument/2006/relationships/slideLayout" Target="../slideLayouts/slideLayout330.xml"/><Relationship Id="rId5" Type="http://schemas.openxmlformats.org/officeDocument/2006/relationships/slideLayout" Target="../slideLayouts/slideLayout324.xml"/><Relationship Id="rId10" Type="http://schemas.openxmlformats.org/officeDocument/2006/relationships/slideLayout" Target="../slideLayouts/slideLayout329.xml"/><Relationship Id="rId4" Type="http://schemas.openxmlformats.org/officeDocument/2006/relationships/slideLayout" Target="../slideLayouts/slideLayout323.xml"/><Relationship Id="rId9" Type="http://schemas.openxmlformats.org/officeDocument/2006/relationships/slideLayout" Target="../slideLayouts/slideLayout328.xml"/></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338.xml"/><Relationship Id="rId13" Type="http://schemas.openxmlformats.org/officeDocument/2006/relationships/image" Target="../media/image1.jpeg"/><Relationship Id="rId3" Type="http://schemas.openxmlformats.org/officeDocument/2006/relationships/slideLayout" Target="../slideLayouts/slideLayout333.xml"/><Relationship Id="rId7" Type="http://schemas.openxmlformats.org/officeDocument/2006/relationships/slideLayout" Target="../slideLayouts/slideLayout337.xml"/><Relationship Id="rId12" Type="http://schemas.openxmlformats.org/officeDocument/2006/relationships/theme" Target="../theme/theme31.xml"/><Relationship Id="rId2" Type="http://schemas.openxmlformats.org/officeDocument/2006/relationships/slideLayout" Target="../slideLayouts/slideLayout332.xml"/><Relationship Id="rId1" Type="http://schemas.openxmlformats.org/officeDocument/2006/relationships/slideLayout" Target="../slideLayouts/slideLayout331.xml"/><Relationship Id="rId6" Type="http://schemas.openxmlformats.org/officeDocument/2006/relationships/slideLayout" Target="../slideLayouts/slideLayout336.xml"/><Relationship Id="rId11" Type="http://schemas.openxmlformats.org/officeDocument/2006/relationships/slideLayout" Target="../slideLayouts/slideLayout341.xml"/><Relationship Id="rId5" Type="http://schemas.openxmlformats.org/officeDocument/2006/relationships/slideLayout" Target="../slideLayouts/slideLayout335.xml"/><Relationship Id="rId10" Type="http://schemas.openxmlformats.org/officeDocument/2006/relationships/slideLayout" Target="../slideLayouts/slideLayout340.xml"/><Relationship Id="rId4" Type="http://schemas.openxmlformats.org/officeDocument/2006/relationships/slideLayout" Target="../slideLayouts/slideLayout334.xml"/><Relationship Id="rId9" Type="http://schemas.openxmlformats.org/officeDocument/2006/relationships/slideLayout" Target="../slideLayouts/slideLayout339.xml"/></Relationships>
</file>

<file path=ppt/slideMasters/_rels/slideMaster32.xml.rels><?xml version="1.0" encoding="UTF-8" standalone="yes"?>
<Relationships xmlns="http://schemas.openxmlformats.org/package/2006/relationships"><Relationship Id="rId8" Type="http://schemas.openxmlformats.org/officeDocument/2006/relationships/slideLayout" Target="../slideLayouts/slideLayout349.xml"/><Relationship Id="rId13" Type="http://schemas.openxmlformats.org/officeDocument/2006/relationships/image" Target="../media/image1.jpeg"/><Relationship Id="rId3" Type="http://schemas.openxmlformats.org/officeDocument/2006/relationships/slideLayout" Target="../slideLayouts/slideLayout344.xml"/><Relationship Id="rId7" Type="http://schemas.openxmlformats.org/officeDocument/2006/relationships/slideLayout" Target="../slideLayouts/slideLayout348.xml"/><Relationship Id="rId12" Type="http://schemas.openxmlformats.org/officeDocument/2006/relationships/theme" Target="../theme/theme32.xml"/><Relationship Id="rId2" Type="http://schemas.openxmlformats.org/officeDocument/2006/relationships/slideLayout" Target="../slideLayouts/slideLayout343.xml"/><Relationship Id="rId1" Type="http://schemas.openxmlformats.org/officeDocument/2006/relationships/slideLayout" Target="../slideLayouts/slideLayout342.xml"/><Relationship Id="rId6" Type="http://schemas.openxmlformats.org/officeDocument/2006/relationships/slideLayout" Target="../slideLayouts/slideLayout347.xml"/><Relationship Id="rId11" Type="http://schemas.openxmlformats.org/officeDocument/2006/relationships/slideLayout" Target="../slideLayouts/slideLayout352.xml"/><Relationship Id="rId5" Type="http://schemas.openxmlformats.org/officeDocument/2006/relationships/slideLayout" Target="../slideLayouts/slideLayout346.xml"/><Relationship Id="rId10" Type="http://schemas.openxmlformats.org/officeDocument/2006/relationships/slideLayout" Target="../slideLayouts/slideLayout351.xml"/><Relationship Id="rId4" Type="http://schemas.openxmlformats.org/officeDocument/2006/relationships/slideLayout" Target="../slideLayouts/slideLayout345.xml"/><Relationship Id="rId9" Type="http://schemas.openxmlformats.org/officeDocument/2006/relationships/slideLayout" Target="../slideLayouts/slideLayout350.xml"/></Relationships>
</file>

<file path=ppt/slideMasters/_rels/slideMaster33.xml.rels><?xml version="1.0" encoding="UTF-8" standalone="yes"?>
<Relationships xmlns="http://schemas.openxmlformats.org/package/2006/relationships"><Relationship Id="rId8" Type="http://schemas.openxmlformats.org/officeDocument/2006/relationships/slideLayout" Target="../slideLayouts/slideLayout360.xml"/><Relationship Id="rId13" Type="http://schemas.openxmlformats.org/officeDocument/2006/relationships/image" Target="../media/image1.jpeg"/><Relationship Id="rId3" Type="http://schemas.openxmlformats.org/officeDocument/2006/relationships/slideLayout" Target="../slideLayouts/slideLayout355.xml"/><Relationship Id="rId7" Type="http://schemas.openxmlformats.org/officeDocument/2006/relationships/slideLayout" Target="../slideLayouts/slideLayout359.xml"/><Relationship Id="rId12" Type="http://schemas.openxmlformats.org/officeDocument/2006/relationships/theme" Target="../theme/theme33.xml"/><Relationship Id="rId2" Type="http://schemas.openxmlformats.org/officeDocument/2006/relationships/slideLayout" Target="../slideLayouts/slideLayout354.xml"/><Relationship Id="rId1" Type="http://schemas.openxmlformats.org/officeDocument/2006/relationships/slideLayout" Target="../slideLayouts/slideLayout353.xml"/><Relationship Id="rId6" Type="http://schemas.openxmlformats.org/officeDocument/2006/relationships/slideLayout" Target="../slideLayouts/slideLayout358.xml"/><Relationship Id="rId11" Type="http://schemas.openxmlformats.org/officeDocument/2006/relationships/slideLayout" Target="../slideLayouts/slideLayout363.xml"/><Relationship Id="rId5" Type="http://schemas.openxmlformats.org/officeDocument/2006/relationships/slideLayout" Target="../slideLayouts/slideLayout357.xml"/><Relationship Id="rId10" Type="http://schemas.openxmlformats.org/officeDocument/2006/relationships/slideLayout" Target="../slideLayouts/slideLayout362.xml"/><Relationship Id="rId4" Type="http://schemas.openxmlformats.org/officeDocument/2006/relationships/slideLayout" Target="../slideLayouts/slideLayout356.xml"/><Relationship Id="rId9" Type="http://schemas.openxmlformats.org/officeDocument/2006/relationships/slideLayout" Target="../slideLayouts/slideLayout361.xml"/></Relationships>
</file>

<file path=ppt/slideMasters/_rels/slideMaster34.xml.rels><?xml version="1.0" encoding="UTF-8" standalone="yes"?>
<Relationships xmlns="http://schemas.openxmlformats.org/package/2006/relationships"><Relationship Id="rId8" Type="http://schemas.openxmlformats.org/officeDocument/2006/relationships/slideLayout" Target="../slideLayouts/slideLayout371.xml"/><Relationship Id="rId13" Type="http://schemas.openxmlformats.org/officeDocument/2006/relationships/image" Target="../media/image1.jpeg"/><Relationship Id="rId3" Type="http://schemas.openxmlformats.org/officeDocument/2006/relationships/slideLayout" Target="../slideLayouts/slideLayout366.xml"/><Relationship Id="rId7" Type="http://schemas.openxmlformats.org/officeDocument/2006/relationships/slideLayout" Target="../slideLayouts/slideLayout370.xml"/><Relationship Id="rId12" Type="http://schemas.openxmlformats.org/officeDocument/2006/relationships/theme" Target="../theme/theme34.xml"/><Relationship Id="rId2" Type="http://schemas.openxmlformats.org/officeDocument/2006/relationships/slideLayout" Target="../slideLayouts/slideLayout365.xml"/><Relationship Id="rId1" Type="http://schemas.openxmlformats.org/officeDocument/2006/relationships/slideLayout" Target="../slideLayouts/slideLayout364.xml"/><Relationship Id="rId6" Type="http://schemas.openxmlformats.org/officeDocument/2006/relationships/slideLayout" Target="../slideLayouts/slideLayout369.xml"/><Relationship Id="rId11" Type="http://schemas.openxmlformats.org/officeDocument/2006/relationships/slideLayout" Target="../slideLayouts/slideLayout374.xml"/><Relationship Id="rId5" Type="http://schemas.openxmlformats.org/officeDocument/2006/relationships/slideLayout" Target="../slideLayouts/slideLayout368.xml"/><Relationship Id="rId10" Type="http://schemas.openxmlformats.org/officeDocument/2006/relationships/slideLayout" Target="../slideLayouts/slideLayout373.xml"/><Relationship Id="rId4" Type="http://schemas.openxmlformats.org/officeDocument/2006/relationships/slideLayout" Target="../slideLayouts/slideLayout367.xml"/><Relationship Id="rId9" Type="http://schemas.openxmlformats.org/officeDocument/2006/relationships/slideLayout" Target="../slideLayouts/slideLayout372.xml"/></Relationships>
</file>

<file path=ppt/slideMasters/_rels/slideMaster35.xml.rels><?xml version="1.0" encoding="UTF-8" standalone="yes"?>
<Relationships xmlns="http://schemas.openxmlformats.org/package/2006/relationships"><Relationship Id="rId8" Type="http://schemas.openxmlformats.org/officeDocument/2006/relationships/slideLayout" Target="../slideLayouts/slideLayout382.xml"/><Relationship Id="rId13" Type="http://schemas.openxmlformats.org/officeDocument/2006/relationships/image" Target="../media/image1.jpeg"/><Relationship Id="rId3" Type="http://schemas.openxmlformats.org/officeDocument/2006/relationships/slideLayout" Target="../slideLayouts/slideLayout377.xml"/><Relationship Id="rId7" Type="http://schemas.openxmlformats.org/officeDocument/2006/relationships/slideLayout" Target="../slideLayouts/slideLayout381.xml"/><Relationship Id="rId12" Type="http://schemas.openxmlformats.org/officeDocument/2006/relationships/theme" Target="../theme/theme35.xml"/><Relationship Id="rId2" Type="http://schemas.openxmlformats.org/officeDocument/2006/relationships/slideLayout" Target="../slideLayouts/slideLayout376.xml"/><Relationship Id="rId1" Type="http://schemas.openxmlformats.org/officeDocument/2006/relationships/slideLayout" Target="../slideLayouts/slideLayout375.xml"/><Relationship Id="rId6" Type="http://schemas.openxmlformats.org/officeDocument/2006/relationships/slideLayout" Target="../slideLayouts/slideLayout380.xml"/><Relationship Id="rId11" Type="http://schemas.openxmlformats.org/officeDocument/2006/relationships/slideLayout" Target="../slideLayouts/slideLayout385.xml"/><Relationship Id="rId5" Type="http://schemas.openxmlformats.org/officeDocument/2006/relationships/slideLayout" Target="../slideLayouts/slideLayout379.xml"/><Relationship Id="rId10" Type="http://schemas.openxmlformats.org/officeDocument/2006/relationships/slideLayout" Target="../slideLayouts/slideLayout384.xml"/><Relationship Id="rId4" Type="http://schemas.openxmlformats.org/officeDocument/2006/relationships/slideLayout" Target="../slideLayouts/slideLayout378.xml"/><Relationship Id="rId9" Type="http://schemas.openxmlformats.org/officeDocument/2006/relationships/slideLayout" Target="../slideLayouts/slideLayout383.xml"/></Relationships>
</file>

<file path=ppt/slideMasters/_rels/slideMaster36.xml.rels><?xml version="1.0" encoding="UTF-8" standalone="yes"?>
<Relationships xmlns="http://schemas.openxmlformats.org/package/2006/relationships"><Relationship Id="rId8" Type="http://schemas.openxmlformats.org/officeDocument/2006/relationships/slideLayout" Target="../slideLayouts/slideLayout393.xml"/><Relationship Id="rId13" Type="http://schemas.openxmlformats.org/officeDocument/2006/relationships/image" Target="../media/image1.jpeg"/><Relationship Id="rId3" Type="http://schemas.openxmlformats.org/officeDocument/2006/relationships/slideLayout" Target="../slideLayouts/slideLayout388.xml"/><Relationship Id="rId7" Type="http://schemas.openxmlformats.org/officeDocument/2006/relationships/slideLayout" Target="../slideLayouts/slideLayout392.xml"/><Relationship Id="rId12" Type="http://schemas.openxmlformats.org/officeDocument/2006/relationships/theme" Target="../theme/theme36.xml"/><Relationship Id="rId2" Type="http://schemas.openxmlformats.org/officeDocument/2006/relationships/slideLayout" Target="../slideLayouts/slideLayout387.xml"/><Relationship Id="rId1" Type="http://schemas.openxmlformats.org/officeDocument/2006/relationships/slideLayout" Target="../slideLayouts/slideLayout386.xml"/><Relationship Id="rId6" Type="http://schemas.openxmlformats.org/officeDocument/2006/relationships/slideLayout" Target="../slideLayouts/slideLayout391.xml"/><Relationship Id="rId11" Type="http://schemas.openxmlformats.org/officeDocument/2006/relationships/slideLayout" Target="../slideLayouts/slideLayout396.xml"/><Relationship Id="rId5" Type="http://schemas.openxmlformats.org/officeDocument/2006/relationships/slideLayout" Target="../slideLayouts/slideLayout390.xml"/><Relationship Id="rId10" Type="http://schemas.openxmlformats.org/officeDocument/2006/relationships/slideLayout" Target="../slideLayouts/slideLayout395.xml"/><Relationship Id="rId4" Type="http://schemas.openxmlformats.org/officeDocument/2006/relationships/slideLayout" Target="../slideLayouts/slideLayout389.xml"/><Relationship Id="rId9" Type="http://schemas.openxmlformats.org/officeDocument/2006/relationships/slideLayout" Target="../slideLayouts/slideLayout394.xml"/></Relationships>
</file>

<file path=ppt/slideMasters/_rels/slideMaster37.xml.rels><?xml version="1.0" encoding="UTF-8" standalone="yes"?>
<Relationships xmlns="http://schemas.openxmlformats.org/package/2006/relationships"><Relationship Id="rId8" Type="http://schemas.openxmlformats.org/officeDocument/2006/relationships/slideLayout" Target="../slideLayouts/slideLayout404.xml"/><Relationship Id="rId13" Type="http://schemas.openxmlformats.org/officeDocument/2006/relationships/image" Target="../media/image1.jpeg"/><Relationship Id="rId3" Type="http://schemas.openxmlformats.org/officeDocument/2006/relationships/slideLayout" Target="../slideLayouts/slideLayout399.xml"/><Relationship Id="rId7" Type="http://schemas.openxmlformats.org/officeDocument/2006/relationships/slideLayout" Target="../slideLayouts/slideLayout403.xml"/><Relationship Id="rId12" Type="http://schemas.openxmlformats.org/officeDocument/2006/relationships/theme" Target="../theme/theme37.xml"/><Relationship Id="rId2" Type="http://schemas.openxmlformats.org/officeDocument/2006/relationships/slideLayout" Target="../slideLayouts/slideLayout398.xml"/><Relationship Id="rId1" Type="http://schemas.openxmlformats.org/officeDocument/2006/relationships/slideLayout" Target="../slideLayouts/slideLayout397.xml"/><Relationship Id="rId6" Type="http://schemas.openxmlformats.org/officeDocument/2006/relationships/slideLayout" Target="../slideLayouts/slideLayout402.xml"/><Relationship Id="rId11" Type="http://schemas.openxmlformats.org/officeDocument/2006/relationships/slideLayout" Target="../slideLayouts/slideLayout407.xml"/><Relationship Id="rId5" Type="http://schemas.openxmlformats.org/officeDocument/2006/relationships/slideLayout" Target="../slideLayouts/slideLayout401.xml"/><Relationship Id="rId10" Type="http://schemas.openxmlformats.org/officeDocument/2006/relationships/slideLayout" Target="../slideLayouts/slideLayout406.xml"/><Relationship Id="rId4" Type="http://schemas.openxmlformats.org/officeDocument/2006/relationships/slideLayout" Target="../slideLayouts/slideLayout400.xml"/><Relationship Id="rId9" Type="http://schemas.openxmlformats.org/officeDocument/2006/relationships/slideLayout" Target="../slideLayouts/slideLayout405.xml"/></Relationships>
</file>

<file path=ppt/slideMasters/_rels/slideMaster38.xml.rels><?xml version="1.0" encoding="UTF-8" standalone="yes"?>
<Relationships xmlns="http://schemas.openxmlformats.org/package/2006/relationships"><Relationship Id="rId8" Type="http://schemas.openxmlformats.org/officeDocument/2006/relationships/slideLayout" Target="../slideLayouts/slideLayout415.xml"/><Relationship Id="rId13" Type="http://schemas.openxmlformats.org/officeDocument/2006/relationships/image" Target="../media/image1.jpeg"/><Relationship Id="rId3" Type="http://schemas.openxmlformats.org/officeDocument/2006/relationships/slideLayout" Target="../slideLayouts/slideLayout410.xml"/><Relationship Id="rId7" Type="http://schemas.openxmlformats.org/officeDocument/2006/relationships/slideLayout" Target="../slideLayouts/slideLayout414.xml"/><Relationship Id="rId12" Type="http://schemas.openxmlformats.org/officeDocument/2006/relationships/theme" Target="../theme/theme38.xml"/><Relationship Id="rId2" Type="http://schemas.openxmlformats.org/officeDocument/2006/relationships/slideLayout" Target="../slideLayouts/slideLayout409.xml"/><Relationship Id="rId1" Type="http://schemas.openxmlformats.org/officeDocument/2006/relationships/slideLayout" Target="../slideLayouts/slideLayout408.xml"/><Relationship Id="rId6" Type="http://schemas.openxmlformats.org/officeDocument/2006/relationships/slideLayout" Target="../slideLayouts/slideLayout413.xml"/><Relationship Id="rId11" Type="http://schemas.openxmlformats.org/officeDocument/2006/relationships/slideLayout" Target="../slideLayouts/slideLayout418.xml"/><Relationship Id="rId5" Type="http://schemas.openxmlformats.org/officeDocument/2006/relationships/slideLayout" Target="../slideLayouts/slideLayout412.xml"/><Relationship Id="rId10" Type="http://schemas.openxmlformats.org/officeDocument/2006/relationships/slideLayout" Target="../slideLayouts/slideLayout417.xml"/><Relationship Id="rId4" Type="http://schemas.openxmlformats.org/officeDocument/2006/relationships/slideLayout" Target="../slideLayouts/slideLayout411.xml"/><Relationship Id="rId9" Type="http://schemas.openxmlformats.org/officeDocument/2006/relationships/slideLayout" Target="../slideLayouts/slideLayout416.xml"/></Relationships>
</file>

<file path=ppt/slideMasters/_rels/slideMaster39.xml.rels><?xml version="1.0" encoding="UTF-8" standalone="yes"?>
<Relationships xmlns="http://schemas.openxmlformats.org/package/2006/relationships"><Relationship Id="rId8" Type="http://schemas.openxmlformats.org/officeDocument/2006/relationships/slideLayout" Target="../slideLayouts/slideLayout426.xml"/><Relationship Id="rId13" Type="http://schemas.openxmlformats.org/officeDocument/2006/relationships/image" Target="../media/image1.jpeg"/><Relationship Id="rId3" Type="http://schemas.openxmlformats.org/officeDocument/2006/relationships/slideLayout" Target="../slideLayouts/slideLayout421.xml"/><Relationship Id="rId7" Type="http://schemas.openxmlformats.org/officeDocument/2006/relationships/slideLayout" Target="../slideLayouts/slideLayout425.xml"/><Relationship Id="rId12" Type="http://schemas.openxmlformats.org/officeDocument/2006/relationships/theme" Target="../theme/theme39.xml"/><Relationship Id="rId2" Type="http://schemas.openxmlformats.org/officeDocument/2006/relationships/slideLayout" Target="../slideLayouts/slideLayout420.xml"/><Relationship Id="rId1" Type="http://schemas.openxmlformats.org/officeDocument/2006/relationships/slideLayout" Target="../slideLayouts/slideLayout419.xml"/><Relationship Id="rId6" Type="http://schemas.openxmlformats.org/officeDocument/2006/relationships/slideLayout" Target="../slideLayouts/slideLayout424.xml"/><Relationship Id="rId11" Type="http://schemas.openxmlformats.org/officeDocument/2006/relationships/slideLayout" Target="../slideLayouts/slideLayout429.xml"/><Relationship Id="rId5" Type="http://schemas.openxmlformats.org/officeDocument/2006/relationships/slideLayout" Target="../slideLayouts/slideLayout423.xml"/><Relationship Id="rId10" Type="http://schemas.openxmlformats.org/officeDocument/2006/relationships/slideLayout" Target="../slideLayouts/slideLayout428.xml"/><Relationship Id="rId4" Type="http://schemas.openxmlformats.org/officeDocument/2006/relationships/slideLayout" Target="../slideLayouts/slideLayout422.xml"/><Relationship Id="rId9" Type="http://schemas.openxmlformats.org/officeDocument/2006/relationships/slideLayout" Target="../slideLayouts/slideLayout4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40.xml.rels><?xml version="1.0" encoding="UTF-8" standalone="yes"?>
<Relationships xmlns="http://schemas.openxmlformats.org/package/2006/relationships"><Relationship Id="rId8" Type="http://schemas.openxmlformats.org/officeDocument/2006/relationships/slideLayout" Target="../slideLayouts/slideLayout437.xml"/><Relationship Id="rId13" Type="http://schemas.openxmlformats.org/officeDocument/2006/relationships/image" Target="../media/image1.jpeg"/><Relationship Id="rId3" Type="http://schemas.openxmlformats.org/officeDocument/2006/relationships/slideLayout" Target="../slideLayouts/slideLayout432.xml"/><Relationship Id="rId7" Type="http://schemas.openxmlformats.org/officeDocument/2006/relationships/slideLayout" Target="../slideLayouts/slideLayout436.xml"/><Relationship Id="rId12" Type="http://schemas.openxmlformats.org/officeDocument/2006/relationships/theme" Target="../theme/theme40.xml"/><Relationship Id="rId2" Type="http://schemas.openxmlformats.org/officeDocument/2006/relationships/slideLayout" Target="../slideLayouts/slideLayout431.xml"/><Relationship Id="rId1" Type="http://schemas.openxmlformats.org/officeDocument/2006/relationships/slideLayout" Target="../slideLayouts/slideLayout430.xml"/><Relationship Id="rId6" Type="http://schemas.openxmlformats.org/officeDocument/2006/relationships/slideLayout" Target="../slideLayouts/slideLayout435.xml"/><Relationship Id="rId11" Type="http://schemas.openxmlformats.org/officeDocument/2006/relationships/slideLayout" Target="../slideLayouts/slideLayout440.xml"/><Relationship Id="rId5" Type="http://schemas.openxmlformats.org/officeDocument/2006/relationships/slideLayout" Target="../slideLayouts/slideLayout434.xml"/><Relationship Id="rId10" Type="http://schemas.openxmlformats.org/officeDocument/2006/relationships/slideLayout" Target="../slideLayouts/slideLayout439.xml"/><Relationship Id="rId4" Type="http://schemas.openxmlformats.org/officeDocument/2006/relationships/slideLayout" Target="../slideLayouts/slideLayout433.xml"/><Relationship Id="rId9" Type="http://schemas.openxmlformats.org/officeDocument/2006/relationships/slideLayout" Target="../slideLayouts/slideLayout43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ar-SA" altLang="ar-SA" smtClean="0"/>
              <a:t>انقر لتحرير نمط العنوان الرئيسي</a:t>
            </a:r>
          </a:p>
        </p:txBody>
      </p:sp>
      <p:sp>
        <p:nvSpPr>
          <p:cNvPr id="1027" name="Rectangle 3"/>
          <p:cNvSpPr>
            <a:spLocks noGrp="1" noChangeArrowheads="1"/>
          </p:cNvSpPr>
          <p:nvPr>
            <p:ph type="body" idx="1"/>
          </p:nvPr>
        </p:nvSpPr>
        <p:spPr bwMode="auto">
          <a:xfrm>
            <a:off x="457200" y="160020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ar-SA" altLang="ar-SA" smtClean="0"/>
              <a:t>انقر لتحرير أنماط النص الرئيسي</a:t>
            </a:r>
          </a:p>
          <a:p>
            <a:pPr lvl="1"/>
            <a:r>
              <a:rPr lang="ar-SA" altLang="ar-SA" smtClean="0"/>
              <a:t>المستوى الثاني</a:t>
            </a:r>
          </a:p>
          <a:p>
            <a:pPr lvl="2"/>
            <a:r>
              <a:rPr lang="ar-SA" altLang="ar-SA" smtClean="0"/>
              <a:t>المستوى الثالث</a:t>
            </a:r>
          </a:p>
          <a:p>
            <a:pPr lvl="3"/>
            <a:r>
              <a:rPr lang="ar-SA" altLang="ar-SA" smtClean="0"/>
              <a:t>المستوى الرابع</a:t>
            </a:r>
          </a:p>
          <a:p>
            <a:pPr lvl="4"/>
            <a:r>
              <a:rPr lang="ar-SA" altLang="ar-SA" smtClean="0"/>
              <a:t>المستوى الخامس</a:t>
            </a:r>
          </a:p>
        </p:txBody>
      </p:sp>
      <p:sp>
        <p:nvSpPr>
          <p:cNvPr id="1028" name="Rectangle 4"/>
          <p:cNvSpPr>
            <a:spLocks noGrp="1" noChangeArrowheads="1"/>
          </p:cNvSpPr>
          <p:nvPr>
            <p:ph type="dt" sz="half" idx="2"/>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pPr fontAlgn="base">
              <a:spcBef>
                <a:spcPct val="0"/>
              </a:spcBef>
              <a:spcAft>
                <a:spcPct val="0"/>
              </a:spcAft>
              <a:defRPr/>
            </a:pPr>
            <a:fld id="{CE53D13F-F498-4106-A99C-016AA78B0723}" type="slidenum">
              <a:rPr lang="ar-SA">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25471698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dissolve/>
  </p:transition>
  <p:txStyles>
    <p:title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Arial" pitchFamily="34" charset="0"/>
          <a:cs typeface="Arial" pitchFamily="34" charset="0"/>
        </a:defRPr>
      </a:lvl2pPr>
      <a:lvl3pPr algn="ctr" rtl="1" eaLnBrk="0" fontAlgn="base" hangingPunct="0">
        <a:spcBef>
          <a:spcPct val="0"/>
        </a:spcBef>
        <a:spcAft>
          <a:spcPct val="0"/>
        </a:spcAft>
        <a:defRPr sz="4400">
          <a:solidFill>
            <a:schemeClr val="tx2"/>
          </a:solidFill>
          <a:latin typeface="Arial" pitchFamily="34" charset="0"/>
          <a:cs typeface="Arial" pitchFamily="34" charset="0"/>
        </a:defRPr>
      </a:lvl3pPr>
      <a:lvl4pPr algn="ctr" rtl="1" eaLnBrk="0" fontAlgn="base" hangingPunct="0">
        <a:spcBef>
          <a:spcPct val="0"/>
        </a:spcBef>
        <a:spcAft>
          <a:spcPct val="0"/>
        </a:spcAft>
        <a:defRPr sz="4400">
          <a:solidFill>
            <a:schemeClr val="tx2"/>
          </a:solidFill>
          <a:latin typeface="Arial" pitchFamily="34" charset="0"/>
          <a:cs typeface="Arial" pitchFamily="34" charset="0"/>
        </a:defRPr>
      </a:lvl4pPr>
      <a:lvl5pPr algn="ctr" rtl="1"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1" fontAlgn="base">
        <a:spcBef>
          <a:spcPct val="0"/>
        </a:spcBef>
        <a:spcAft>
          <a:spcPct val="0"/>
        </a:spcAft>
        <a:defRPr sz="4400">
          <a:solidFill>
            <a:schemeClr val="tx2"/>
          </a:solidFill>
          <a:latin typeface="Arial" pitchFamily="34" charset="0"/>
          <a:cs typeface="Arial" pitchFamily="34" charset="0"/>
        </a:defRPr>
      </a:lvl6pPr>
      <a:lvl7pPr marL="914400" algn="ctr" rtl="1" fontAlgn="base">
        <a:spcBef>
          <a:spcPct val="0"/>
        </a:spcBef>
        <a:spcAft>
          <a:spcPct val="0"/>
        </a:spcAft>
        <a:defRPr sz="4400">
          <a:solidFill>
            <a:schemeClr val="tx2"/>
          </a:solidFill>
          <a:latin typeface="Arial" pitchFamily="34" charset="0"/>
          <a:cs typeface="Arial" pitchFamily="34" charset="0"/>
        </a:defRPr>
      </a:lvl7pPr>
      <a:lvl8pPr marL="1371600" algn="ctr" rtl="1" fontAlgn="base">
        <a:spcBef>
          <a:spcPct val="0"/>
        </a:spcBef>
        <a:spcAft>
          <a:spcPct val="0"/>
        </a:spcAft>
        <a:defRPr sz="4400">
          <a:solidFill>
            <a:schemeClr val="tx2"/>
          </a:solidFill>
          <a:latin typeface="Arial" pitchFamily="34" charset="0"/>
          <a:cs typeface="Arial" pitchFamily="34" charset="0"/>
        </a:defRPr>
      </a:lvl8pPr>
      <a:lvl9pPr marL="1828800" algn="ctr" rtl="1"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628650" y="365129"/>
            <a:ext cx="7886700" cy="1325563"/>
          </a:xfrm>
          <a:prstGeom prst="rect">
            <a:avLst/>
          </a:prstGeom>
        </p:spPr>
        <p:txBody>
          <a:bodyPr vert="horz" lIns="91440" tIns="45720" rIns="91440" bIns="45720" rtlCol="1" anchor="ctr">
            <a:normAutofit/>
          </a:bodyPr>
          <a:lstStyle/>
          <a:p>
            <a:r>
              <a:rPr lang="ar-SA"/>
              <a:t>انقر لتحرير نمط العنوان الرئيسي</a:t>
            </a:r>
          </a:p>
        </p:txBody>
      </p:sp>
      <p:sp>
        <p:nvSpPr>
          <p:cNvPr id="3" name="عنصر نائب للنص 2"/>
          <p:cNvSpPr>
            <a:spLocks noGrp="1"/>
          </p:cNvSpPr>
          <p:nvPr>
            <p:ph type="body" idx="1"/>
          </p:nvPr>
        </p:nvSpPr>
        <p:spPr>
          <a:xfrm>
            <a:off x="628650" y="1825625"/>
            <a:ext cx="7886700" cy="4351338"/>
          </a:xfrm>
          <a:prstGeom prst="rect">
            <a:avLst/>
          </a:prstGeom>
        </p:spPr>
        <p:txBody>
          <a:bodyPr vert="horz" lIns="91440" tIns="45720" rIns="91440" bIns="45720" rtlCol="1">
            <a:normAutofit/>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2"/>
          </p:nvPr>
        </p:nvSpPr>
        <p:spPr>
          <a:xfrm>
            <a:off x="6457950" y="6357823"/>
            <a:ext cx="20574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028950" y="6357823"/>
            <a:ext cx="30861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628650" y="6357823"/>
            <a:ext cx="20574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287172260"/>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628650" y="365129"/>
            <a:ext cx="7886700" cy="1325563"/>
          </a:xfrm>
          <a:prstGeom prst="rect">
            <a:avLst/>
          </a:prstGeom>
        </p:spPr>
        <p:txBody>
          <a:bodyPr vert="horz" lIns="91440" tIns="45720" rIns="91440" bIns="45720" rtlCol="1" anchor="ctr">
            <a:normAutofit/>
          </a:bodyPr>
          <a:lstStyle/>
          <a:p>
            <a:r>
              <a:rPr lang="ar-SA"/>
              <a:t>انقر لتحرير نمط العنوان الرئيسي</a:t>
            </a:r>
          </a:p>
        </p:txBody>
      </p:sp>
      <p:sp>
        <p:nvSpPr>
          <p:cNvPr id="3" name="عنصر نائب للنص 2"/>
          <p:cNvSpPr>
            <a:spLocks noGrp="1"/>
          </p:cNvSpPr>
          <p:nvPr>
            <p:ph type="body" idx="1"/>
          </p:nvPr>
        </p:nvSpPr>
        <p:spPr>
          <a:xfrm>
            <a:off x="628650" y="1825625"/>
            <a:ext cx="7886700" cy="4351338"/>
          </a:xfrm>
          <a:prstGeom prst="rect">
            <a:avLst/>
          </a:prstGeom>
        </p:spPr>
        <p:txBody>
          <a:bodyPr vert="horz" lIns="91440" tIns="45720" rIns="91440" bIns="45720" rtlCol="1">
            <a:normAutofit/>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2"/>
          </p:nvPr>
        </p:nvSpPr>
        <p:spPr>
          <a:xfrm>
            <a:off x="6457950" y="6357803"/>
            <a:ext cx="20574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028950" y="6357803"/>
            <a:ext cx="30861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628650" y="6357803"/>
            <a:ext cx="20574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813417860"/>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628650" y="365129"/>
            <a:ext cx="7886700" cy="1325563"/>
          </a:xfrm>
          <a:prstGeom prst="rect">
            <a:avLst/>
          </a:prstGeom>
        </p:spPr>
        <p:txBody>
          <a:bodyPr vert="horz" lIns="91440" tIns="45720" rIns="91440" bIns="45720" rtlCol="1" anchor="ctr">
            <a:normAutofit/>
          </a:bodyPr>
          <a:lstStyle/>
          <a:p>
            <a:r>
              <a:rPr lang="ar-SA"/>
              <a:t>انقر لتحرير نمط العنوان الرئيسي</a:t>
            </a:r>
          </a:p>
        </p:txBody>
      </p:sp>
      <p:sp>
        <p:nvSpPr>
          <p:cNvPr id="3" name="عنصر نائب للنص 2"/>
          <p:cNvSpPr>
            <a:spLocks noGrp="1"/>
          </p:cNvSpPr>
          <p:nvPr>
            <p:ph type="body" idx="1"/>
          </p:nvPr>
        </p:nvSpPr>
        <p:spPr>
          <a:xfrm>
            <a:off x="628650" y="1825625"/>
            <a:ext cx="7886700" cy="4351338"/>
          </a:xfrm>
          <a:prstGeom prst="rect">
            <a:avLst/>
          </a:prstGeom>
        </p:spPr>
        <p:txBody>
          <a:bodyPr vert="horz" lIns="91440" tIns="45720" rIns="91440" bIns="45720" rtlCol="1">
            <a:normAutofit/>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2"/>
          </p:nvPr>
        </p:nvSpPr>
        <p:spPr>
          <a:xfrm>
            <a:off x="6457950" y="6357781"/>
            <a:ext cx="20574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028950" y="6357781"/>
            <a:ext cx="30861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628650" y="6357781"/>
            <a:ext cx="20574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122839873"/>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628650" y="365129"/>
            <a:ext cx="7886700" cy="1325563"/>
          </a:xfrm>
          <a:prstGeom prst="rect">
            <a:avLst/>
          </a:prstGeom>
        </p:spPr>
        <p:txBody>
          <a:bodyPr vert="horz" lIns="91440" tIns="45720" rIns="91440" bIns="45720" rtlCol="1" anchor="ctr">
            <a:normAutofit/>
          </a:bodyPr>
          <a:lstStyle/>
          <a:p>
            <a:r>
              <a:rPr lang="ar-SA"/>
              <a:t>انقر لتحرير نمط العنوان الرئيسي</a:t>
            </a:r>
          </a:p>
        </p:txBody>
      </p:sp>
      <p:sp>
        <p:nvSpPr>
          <p:cNvPr id="3" name="عنصر نائب للنص 2"/>
          <p:cNvSpPr>
            <a:spLocks noGrp="1"/>
          </p:cNvSpPr>
          <p:nvPr>
            <p:ph type="body" idx="1"/>
          </p:nvPr>
        </p:nvSpPr>
        <p:spPr>
          <a:xfrm>
            <a:off x="628650" y="1825625"/>
            <a:ext cx="7886700" cy="4351338"/>
          </a:xfrm>
          <a:prstGeom prst="rect">
            <a:avLst/>
          </a:prstGeom>
        </p:spPr>
        <p:txBody>
          <a:bodyPr vert="horz" lIns="91440" tIns="45720" rIns="91440" bIns="45720" rtlCol="1">
            <a:normAutofit/>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2"/>
          </p:nvPr>
        </p:nvSpPr>
        <p:spPr>
          <a:xfrm>
            <a:off x="6457950" y="6357757"/>
            <a:ext cx="20574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028950" y="6357757"/>
            <a:ext cx="30861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628650" y="6357757"/>
            <a:ext cx="20574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230901079"/>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628650" y="365129"/>
            <a:ext cx="7886700" cy="1325563"/>
          </a:xfrm>
          <a:prstGeom prst="rect">
            <a:avLst/>
          </a:prstGeom>
        </p:spPr>
        <p:txBody>
          <a:bodyPr vert="horz" lIns="91440" tIns="45720" rIns="91440" bIns="45720" rtlCol="1" anchor="ctr">
            <a:normAutofit/>
          </a:bodyPr>
          <a:lstStyle/>
          <a:p>
            <a:r>
              <a:rPr lang="ar-SA"/>
              <a:t>انقر لتحرير نمط العنوان الرئيسي</a:t>
            </a:r>
          </a:p>
        </p:txBody>
      </p:sp>
      <p:sp>
        <p:nvSpPr>
          <p:cNvPr id="3" name="عنصر نائب للنص 2"/>
          <p:cNvSpPr>
            <a:spLocks noGrp="1"/>
          </p:cNvSpPr>
          <p:nvPr>
            <p:ph type="body" idx="1"/>
          </p:nvPr>
        </p:nvSpPr>
        <p:spPr>
          <a:xfrm>
            <a:off x="628650" y="1825625"/>
            <a:ext cx="7886700" cy="4351338"/>
          </a:xfrm>
          <a:prstGeom prst="rect">
            <a:avLst/>
          </a:prstGeom>
        </p:spPr>
        <p:txBody>
          <a:bodyPr vert="horz" lIns="91440" tIns="45720" rIns="91440" bIns="45720" rtlCol="1">
            <a:normAutofit/>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2"/>
          </p:nvPr>
        </p:nvSpPr>
        <p:spPr>
          <a:xfrm>
            <a:off x="6457950" y="6357731"/>
            <a:ext cx="20574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028950" y="6357731"/>
            <a:ext cx="30861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628650" y="6357731"/>
            <a:ext cx="20574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579106439"/>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628650" y="365129"/>
            <a:ext cx="7886700" cy="1325563"/>
          </a:xfrm>
          <a:prstGeom prst="rect">
            <a:avLst/>
          </a:prstGeom>
        </p:spPr>
        <p:txBody>
          <a:bodyPr vert="horz" lIns="91440" tIns="45720" rIns="91440" bIns="45720" rtlCol="1" anchor="ctr">
            <a:normAutofit/>
          </a:bodyPr>
          <a:lstStyle/>
          <a:p>
            <a:r>
              <a:rPr lang="ar-SA"/>
              <a:t>انقر لتحرير نمط العنوان الرئيسي</a:t>
            </a:r>
          </a:p>
        </p:txBody>
      </p:sp>
      <p:sp>
        <p:nvSpPr>
          <p:cNvPr id="3" name="عنصر نائب للنص 2"/>
          <p:cNvSpPr>
            <a:spLocks noGrp="1"/>
          </p:cNvSpPr>
          <p:nvPr>
            <p:ph type="body" idx="1"/>
          </p:nvPr>
        </p:nvSpPr>
        <p:spPr>
          <a:xfrm>
            <a:off x="628650" y="1825625"/>
            <a:ext cx="7886700" cy="4351338"/>
          </a:xfrm>
          <a:prstGeom prst="rect">
            <a:avLst/>
          </a:prstGeom>
        </p:spPr>
        <p:txBody>
          <a:bodyPr vert="horz" lIns="91440" tIns="45720" rIns="91440" bIns="45720" rtlCol="1">
            <a:normAutofit/>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2"/>
          </p:nvPr>
        </p:nvSpPr>
        <p:spPr>
          <a:xfrm>
            <a:off x="6457950" y="6357703"/>
            <a:ext cx="20574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028950" y="6357703"/>
            <a:ext cx="30861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628650" y="6357703"/>
            <a:ext cx="20574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210753736"/>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628650" y="365129"/>
            <a:ext cx="7886700" cy="1325563"/>
          </a:xfrm>
          <a:prstGeom prst="rect">
            <a:avLst/>
          </a:prstGeom>
        </p:spPr>
        <p:txBody>
          <a:bodyPr vert="horz" lIns="91440" tIns="45720" rIns="91440" bIns="45720" rtlCol="1" anchor="ctr">
            <a:normAutofit/>
          </a:bodyPr>
          <a:lstStyle/>
          <a:p>
            <a:r>
              <a:rPr lang="ar-SA"/>
              <a:t>انقر لتحرير نمط العنوان الرئيسي</a:t>
            </a:r>
          </a:p>
        </p:txBody>
      </p:sp>
      <p:sp>
        <p:nvSpPr>
          <p:cNvPr id="3" name="عنصر نائب للنص 2"/>
          <p:cNvSpPr>
            <a:spLocks noGrp="1"/>
          </p:cNvSpPr>
          <p:nvPr>
            <p:ph type="body" idx="1"/>
          </p:nvPr>
        </p:nvSpPr>
        <p:spPr>
          <a:xfrm>
            <a:off x="628650" y="1825625"/>
            <a:ext cx="7886700" cy="4351338"/>
          </a:xfrm>
          <a:prstGeom prst="rect">
            <a:avLst/>
          </a:prstGeom>
        </p:spPr>
        <p:txBody>
          <a:bodyPr vert="horz" lIns="91440" tIns="45720" rIns="91440" bIns="45720" rtlCol="1">
            <a:normAutofit/>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2"/>
          </p:nvPr>
        </p:nvSpPr>
        <p:spPr>
          <a:xfrm>
            <a:off x="6457950" y="6357673"/>
            <a:ext cx="20574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028950" y="6357673"/>
            <a:ext cx="30861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628650" y="6357673"/>
            <a:ext cx="20574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658423759"/>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628650" y="365129"/>
            <a:ext cx="7886700" cy="1325563"/>
          </a:xfrm>
          <a:prstGeom prst="rect">
            <a:avLst/>
          </a:prstGeom>
        </p:spPr>
        <p:txBody>
          <a:bodyPr vert="horz" lIns="91440" tIns="45720" rIns="91440" bIns="45720" rtlCol="1" anchor="ctr">
            <a:normAutofit/>
          </a:bodyPr>
          <a:lstStyle/>
          <a:p>
            <a:r>
              <a:rPr lang="ar-SA"/>
              <a:t>انقر لتحرير نمط العنوان الرئيسي</a:t>
            </a:r>
          </a:p>
        </p:txBody>
      </p:sp>
      <p:sp>
        <p:nvSpPr>
          <p:cNvPr id="3" name="عنصر نائب للنص 2"/>
          <p:cNvSpPr>
            <a:spLocks noGrp="1"/>
          </p:cNvSpPr>
          <p:nvPr>
            <p:ph type="body" idx="1"/>
          </p:nvPr>
        </p:nvSpPr>
        <p:spPr>
          <a:xfrm>
            <a:off x="628650" y="1825625"/>
            <a:ext cx="7886700" cy="4351338"/>
          </a:xfrm>
          <a:prstGeom prst="rect">
            <a:avLst/>
          </a:prstGeom>
        </p:spPr>
        <p:txBody>
          <a:bodyPr vert="horz" lIns="91440" tIns="45720" rIns="91440" bIns="45720" rtlCol="1">
            <a:normAutofit/>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2"/>
          </p:nvPr>
        </p:nvSpPr>
        <p:spPr>
          <a:xfrm>
            <a:off x="6457950" y="6357641"/>
            <a:ext cx="20574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028950" y="6357641"/>
            <a:ext cx="30861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628650" y="6357641"/>
            <a:ext cx="20574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020633051"/>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628650" y="365129"/>
            <a:ext cx="7886700" cy="1325563"/>
          </a:xfrm>
          <a:prstGeom prst="rect">
            <a:avLst/>
          </a:prstGeom>
        </p:spPr>
        <p:txBody>
          <a:bodyPr vert="horz" lIns="91440" tIns="45720" rIns="91440" bIns="45720" rtlCol="1" anchor="ctr">
            <a:normAutofit/>
          </a:bodyPr>
          <a:lstStyle/>
          <a:p>
            <a:r>
              <a:rPr lang="ar-SA"/>
              <a:t>انقر لتحرير نمط العنوان الرئيسي</a:t>
            </a:r>
          </a:p>
        </p:txBody>
      </p:sp>
      <p:sp>
        <p:nvSpPr>
          <p:cNvPr id="3" name="عنصر نائب للنص 2"/>
          <p:cNvSpPr>
            <a:spLocks noGrp="1"/>
          </p:cNvSpPr>
          <p:nvPr>
            <p:ph type="body" idx="1"/>
          </p:nvPr>
        </p:nvSpPr>
        <p:spPr>
          <a:xfrm>
            <a:off x="628650" y="1825625"/>
            <a:ext cx="7886700" cy="4351338"/>
          </a:xfrm>
          <a:prstGeom prst="rect">
            <a:avLst/>
          </a:prstGeom>
        </p:spPr>
        <p:txBody>
          <a:bodyPr vert="horz" lIns="91440" tIns="45720" rIns="91440" bIns="45720" rtlCol="1">
            <a:normAutofit/>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2"/>
          </p:nvPr>
        </p:nvSpPr>
        <p:spPr>
          <a:xfrm>
            <a:off x="6457950" y="6357607"/>
            <a:ext cx="20574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028950" y="6357607"/>
            <a:ext cx="30861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628650" y="6357607"/>
            <a:ext cx="20574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21752767"/>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628650" y="365129"/>
            <a:ext cx="7886700" cy="1325563"/>
          </a:xfrm>
          <a:prstGeom prst="rect">
            <a:avLst/>
          </a:prstGeom>
        </p:spPr>
        <p:txBody>
          <a:bodyPr vert="horz" lIns="91440" tIns="45720" rIns="91440" bIns="45720" rtlCol="1" anchor="ctr">
            <a:normAutofit/>
          </a:bodyPr>
          <a:lstStyle/>
          <a:p>
            <a:r>
              <a:rPr lang="ar-SA"/>
              <a:t>انقر لتحرير نمط العنوان الرئيسي</a:t>
            </a:r>
          </a:p>
        </p:txBody>
      </p:sp>
      <p:sp>
        <p:nvSpPr>
          <p:cNvPr id="3" name="عنصر نائب للنص 2"/>
          <p:cNvSpPr>
            <a:spLocks noGrp="1"/>
          </p:cNvSpPr>
          <p:nvPr>
            <p:ph type="body" idx="1"/>
          </p:nvPr>
        </p:nvSpPr>
        <p:spPr>
          <a:xfrm>
            <a:off x="628650" y="1825625"/>
            <a:ext cx="7886700" cy="4351338"/>
          </a:xfrm>
          <a:prstGeom prst="rect">
            <a:avLst/>
          </a:prstGeom>
        </p:spPr>
        <p:txBody>
          <a:bodyPr vert="horz" lIns="91440" tIns="45720" rIns="91440" bIns="45720" rtlCol="1">
            <a:normAutofit/>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2"/>
          </p:nvPr>
        </p:nvSpPr>
        <p:spPr>
          <a:xfrm>
            <a:off x="6457950" y="6357571"/>
            <a:ext cx="20574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028950" y="6357571"/>
            <a:ext cx="30861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628650" y="6357571"/>
            <a:ext cx="20574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922898527"/>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628650" y="365129"/>
            <a:ext cx="7886700" cy="1325563"/>
          </a:xfrm>
          <a:prstGeom prst="rect">
            <a:avLst/>
          </a:prstGeom>
        </p:spPr>
        <p:txBody>
          <a:bodyPr vert="horz" lIns="91440" tIns="45720" rIns="91440" bIns="45720" rtlCol="1" anchor="ctr">
            <a:normAutofit/>
          </a:bodyPr>
          <a:lstStyle/>
          <a:p>
            <a:r>
              <a:rPr lang="ar-SA"/>
              <a:t>انقر لتحرير نمط العنوان الرئيسي</a:t>
            </a:r>
          </a:p>
        </p:txBody>
      </p:sp>
      <p:sp>
        <p:nvSpPr>
          <p:cNvPr id="3" name="عنصر نائب للنص 2"/>
          <p:cNvSpPr>
            <a:spLocks noGrp="1"/>
          </p:cNvSpPr>
          <p:nvPr>
            <p:ph type="body" idx="1"/>
          </p:nvPr>
        </p:nvSpPr>
        <p:spPr>
          <a:xfrm>
            <a:off x="628650" y="1825625"/>
            <a:ext cx="7886700" cy="4351338"/>
          </a:xfrm>
          <a:prstGeom prst="rect">
            <a:avLst/>
          </a:prstGeom>
        </p:spPr>
        <p:txBody>
          <a:bodyPr vert="horz" lIns="91440" tIns="45720" rIns="91440" bIns="45720" rtlCol="1">
            <a:normAutofit/>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2"/>
          </p:nvPr>
        </p:nvSpPr>
        <p:spPr>
          <a:xfrm>
            <a:off x="6457950" y="6357911"/>
            <a:ext cx="20574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028950" y="6357911"/>
            <a:ext cx="30861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628650" y="6357911"/>
            <a:ext cx="20574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05246584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628650" y="365129"/>
            <a:ext cx="7886700" cy="1325563"/>
          </a:xfrm>
          <a:prstGeom prst="rect">
            <a:avLst/>
          </a:prstGeom>
        </p:spPr>
        <p:txBody>
          <a:bodyPr vert="horz" lIns="91440" tIns="45720" rIns="91440" bIns="45720" rtlCol="1" anchor="ctr">
            <a:normAutofit/>
          </a:bodyPr>
          <a:lstStyle/>
          <a:p>
            <a:r>
              <a:rPr lang="ar-SA"/>
              <a:t>انقر لتحرير نمط العنوان الرئيسي</a:t>
            </a:r>
          </a:p>
        </p:txBody>
      </p:sp>
      <p:sp>
        <p:nvSpPr>
          <p:cNvPr id="3" name="عنصر نائب للنص 2"/>
          <p:cNvSpPr>
            <a:spLocks noGrp="1"/>
          </p:cNvSpPr>
          <p:nvPr>
            <p:ph type="body" idx="1"/>
          </p:nvPr>
        </p:nvSpPr>
        <p:spPr>
          <a:xfrm>
            <a:off x="628650" y="1825625"/>
            <a:ext cx="7886700" cy="4351338"/>
          </a:xfrm>
          <a:prstGeom prst="rect">
            <a:avLst/>
          </a:prstGeom>
        </p:spPr>
        <p:txBody>
          <a:bodyPr vert="horz" lIns="91440" tIns="45720" rIns="91440" bIns="45720" rtlCol="1">
            <a:normAutofit/>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2"/>
          </p:nvPr>
        </p:nvSpPr>
        <p:spPr>
          <a:xfrm>
            <a:off x="6457950" y="6357533"/>
            <a:ext cx="20574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028950" y="6357533"/>
            <a:ext cx="30861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628650" y="6357533"/>
            <a:ext cx="20574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348887745"/>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628650" y="365129"/>
            <a:ext cx="7886700" cy="1325563"/>
          </a:xfrm>
          <a:prstGeom prst="rect">
            <a:avLst/>
          </a:prstGeom>
        </p:spPr>
        <p:txBody>
          <a:bodyPr vert="horz" lIns="91440" tIns="45720" rIns="91440" bIns="45720" rtlCol="1" anchor="ctr">
            <a:normAutofit/>
          </a:bodyPr>
          <a:lstStyle/>
          <a:p>
            <a:r>
              <a:rPr lang="ar-SA"/>
              <a:t>انقر لتحرير نمط العنوان الرئيسي</a:t>
            </a:r>
          </a:p>
        </p:txBody>
      </p:sp>
      <p:sp>
        <p:nvSpPr>
          <p:cNvPr id="3" name="عنصر نائب للنص 2"/>
          <p:cNvSpPr>
            <a:spLocks noGrp="1"/>
          </p:cNvSpPr>
          <p:nvPr>
            <p:ph type="body" idx="1"/>
          </p:nvPr>
        </p:nvSpPr>
        <p:spPr>
          <a:xfrm>
            <a:off x="628650" y="1825625"/>
            <a:ext cx="7886700" cy="4351338"/>
          </a:xfrm>
          <a:prstGeom prst="rect">
            <a:avLst/>
          </a:prstGeom>
        </p:spPr>
        <p:txBody>
          <a:bodyPr vert="horz" lIns="91440" tIns="45720" rIns="91440" bIns="45720" rtlCol="1">
            <a:normAutofit/>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2"/>
          </p:nvPr>
        </p:nvSpPr>
        <p:spPr>
          <a:xfrm>
            <a:off x="6457950" y="6357493"/>
            <a:ext cx="20574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028950" y="6357493"/>
            <a:ext cx="30861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628650" y="6357493"/>
            <a:ext cx="20574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705986749"/>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628650" y="365129"/>
            <a:ext cx="7886700" cy="1325563"/>
          </a:xfrm>
          <a:prstGeom prst="rect">
            <a:avLst/>
          </a:prstGeom>
        </p:spPr>
        <p:txBody>
          <a:bodyPr vert="horz" lIns="91440" tIns="45720" rIns="91440" bIns="45720" rtlCol="1" anchor="ctr">
            <a:normAutofit/>
          </a:bodyPr>
          <a:lstStyle/>
          <a:p>
            <a:r>
              <a:rPr lang="ar-SA"/>
              <a:t>انقر لتحرير نمط العنوان الرئيسي</a:t>
            </a:r>
          </a:p>
        </p:txBody>
      </p:sp>
      <p:sp>
        <p:nvSpPr>
          <p:cNvPr id="3" name="عنصر نائب للنص 2"/>
          <p:cNvSpPr>
            <a:spLocks noGrp="1"/>
          </p:cNvSpPr>
          <p:nvPr>
            <p:ph type="body" idx="1"/>
          </p:nvPr>
        </p:nvSpPr>
        <p:spPr>
          <a:xfrm>
            <a:off x="628650" y="1825625"/>
            <a:ext cx="7886700" cy="4351338"/>
          </a:xfrm>
          <a:prstGeom prst="rect">
            <a:avLst/>
          </a:prstGeom>
        </p:spPr>
        <p:txBody>
          <a:bodyPr vert="horz" lIns="91440" tIns="45720" rIns="91440" bIns="45720" rtlCol="1">
            <a:normAutofit/>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2"/>
          </p:nvPr>
        </p:nvSpPr>
        <p:spPr>
          <a:xfrm>
            <a:off x="6457950" y="6357451"/>
            <a:ext cx="20574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028950" y="6357451"/>
            <a:ext cx="30861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628650" y="6357451"/>
            <a:ext cx="20574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194914022"/>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628650" y="365129"/>
            <a:ext cx="7886700" cy="1325563"/>
          </a:xfrm>
          <a:prstGeom prst="rect">
            <a:avLst/>
          </a:prstGeom>
        </p:spPr>
        <p:txBody>
          <a:bodyPr vert="horz" lIns="91440" tIns="45720" rIns="91440" bIns="45720" rtlCol="1" anchor="ctr">
            <a:normAutofit/>
          </a:bodyPr>
          <a:lstStyle/>
          <a:p>
            <a:r>
              <a:rPr lang="ar-SA"/>
              <a:t>انقر لتحرير نمط العنوان الرئيسي</a:t>
            </a:r>
          </a:p>
        </p:txBody>
      </p:sp>
      <p:sp>
        <p:nvSpPr>
          <p:cNvPr id="3" name="عنصر نائب للنص 2"/>
          <p:cNvSpPr>
            <a:spLocks noGrp="1"/>
          </p:cNvSpPr>
          <p:nvPr>
            <p:ph type="body" idx="1"/>
          </p:nvPr>
        </p:nvSpPr>
        <p:spPr>
          <a:xfrm>
            <a:off x="628650" y="1825625"/>
            <a:ext cx="7886700" cy="4351338"/>
          </a:xfrm>
          <a:prstGeom prst="rect">
            <a:avLst/>
          </a:prstGeom>
        </p:spPr>
        <p:txBody>
          <a:bodyPr vert="horz" lIns="91440" tIns="45720" rIns="91440" bIns="45720" rtlCol="1">
            <a:normAutofit/>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2"/>
          </p:nvPr>
        </p:nvSpPr>
        <p:spPr>
          <a:xfrm>
            <a:off x="6457950" y="6357407"/>
            <a:ext cx="20574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028950" y="6357407"/>
            <a:ext cx="30861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628650" y="6357407"/>
            <a:ext cx="20574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346341653"/>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628650" y="365129"/>
            <a:ext cx="7886700" cy="1325563"/>
          </a:xfrm>
          <a:prstGeom prst="rect">
            <a:avLst/>
          </a:prstGeom>
        </p:spPr>
        <p:txBody>
          <a:bodyPr vert="horz" lIns="91440" tIns="45720" rIns="91440" bIns="45720" rtlCol="1" anchor="ctr">
            <a:normAutofit/>
          </a:bodyPr>
          <a:lstStyle/>
          <a:p>
            <a:r>
              <a:rPr lang="ar-SA"/>
              <a:t>انقر لتحرير نمط العنوان الرئيسي</a:t>
            </a:r>
          </a:p>
        </p:txBody>
      </p:sp>
      <p:sp>
        <p:nvSpPr>
          <p:cNvPr id="3" name="عنصر نائب للنص 2"/>
          <p:cNvSpPr>
            <a:spLocks noGrp="1"/>
          </p:cNvSpPr>
          <p:nvPr>
            <p:ph type="body" idx="1"/>
          </p:nvPr>
        </p:nvSpPr>
        <p:spPr>
          <a:xfrm>
            <a:off x="628650" y="1825625"/>
            <a:ext cx="7886700" cy="4351338"/>
          </a:xfrm>
          <a:prstGeom prst="rect">
            <a:avLst/>
          </a:prstGeom>
        </p:spPr>
        <p:txBody>
          <a:bodyPr vert="horz" lIns="91440" tIns="45720" rIns="91440" bIns="45720" rtlCol="1">
            <a:normAutofit/>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2"/>
          </p:nvPr>
        </p:nvSpPr>
        <p:spPr>
          <a:xfrm>
            <a:off x="6457950" y="6357361"/>
            <a:ext cx="20574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028950" y="6357361"/>
            <a:ext cx="30861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628650" y="6357361"/>
            <a:ext cx="20574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358054661"/>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628650" y="365129"/>
            <a:ext cx="7886700" cy="1325563"/>
          </a:xfrm>
          <a:prstGeom prst="rect">
            <a:avLst/>
          </a:prstGeom>
        </p:spPr>
        <p:txBody>
          <a:bodyPr vert="horz" lIns="91440" tIns="45720" rIns="91440" bIns="45720" rtlCol="1" anchor="ctr">
            <a:normAutofit/>
          </a:bodyPr>
          <a:lstStyle/>
          <a:p>
            <a:r>
              <a:rPr lang="ar-SA"/>
              <a:t>انقر لتحرير نمط العنوان الرئيسي</a:t>
            </a:r>
          </a:p>
        </p:txBody>
      </p:sp>
      <p:sp>
        <p:nvSpPr>
          <p:cNvPr id="3" name="عنصر نائب للنص 2"/>
          <p:cNvSpPr>
            <a:spLocks noGrp="1"/>
          </p:cNvSpPr>
          <p:nvPr>
            <p:ph type="body" idx="1"/>
          </p:nvPr>
        </p:nvSpPr>
        <p:spPr>
          <a:xfrm>
            <a:off x="628650" y="1825625"/>
            <a:ext cx="7886700" cy="4351338"/>
          </a:xfrm>
          <a:prstGeom prst="rect">
            <a:avLst/>
          </a:prstGeom>
        </p:spPr>
        <p:txBody>
          <a:bodyPr vert="horz" lIns="91440" tIns="45720" rIns="91440" bIns="45720" rtlCol="1">
            <a:normAutofit/>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2"/>
          </p:nvPr>
        </p:nvSpPr>
        <p:spPr>
          <a:xfrm>
            <a:off x="6457950" y="6357313"/>
            <a:ext cx="20574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028950" y="6357313"/>
            <a:ext cx="30861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628650" y="6357313"/>
            <a:ext cx="20574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207937138"/>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628650" y="365129"/>
            <a:ext cx="7886700" cy="1325563"/>
          </a:xfrm>
          <a:prstGeom prst="rect">
            <a:avLst/>
          </a:prstGeom>
        </p:spPr>
        <p:txBody>
          <a:bodyPr vert="horz" lIns="91440" tIns="45720" rIns="91440" bIns="45720" rtlCol="1" anchor="ctr">
            <a:normAutofit/>
          </a:bodyPr>
          <a:lstStyle/>
          <a:p>
            <a:r>
              <a:rPr lang="ar-SA"/>
              <a:t>انقر لتحرير نمط العنوان الرئيسي</a:t>
            </a:r>
          </a:p>
        </p:txBody>
      </p:sp>
      <p:sp>
        <p:nvSpPr>
          <p:cNvPr id="3" name="عنصر نائب للنص 2"/>
          <p:cNvSpPr>
            <a:spLocks noGrp="1"/>
          </p:cNvSpPr>
          <p:nvPr>
            <p:ph type="body" idx="1"/>
          </p:nvPr>
        </p:nvSpPr>
        <p:spPr>
          <a:xfrm>
            <a:off x="628650" y="1825625"/>
            <a:ext cx="7886700" cy="4351338"/>
          </a:xfrm>
          <a:prstGeom prst="rect">
            <a:avLst/>
          </a:prstGeom>
        </p:spPr>
        <p:txBody>
          <a:bodyPr vert="horz" lIns="91440" tIns="45720" rIns="91440" bIns="45720" rtlCol="1">
            <a:normAutofit/>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2"/>
          </p:nvPr>
        </p:nvSpPr>
        <p:spPr>
          <a:xfrm>
            <a:off x="6457950" y="6357263"/>
            <a:ext cx="20574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028950" y="6357263"/>
            <a:ext cx="30861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628650" y="6357263"/>
            <a:ext cx="20574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668281602"/>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628650" y="365129"/>
            <a:ext cx="7886700" cy="1325563"/>
          </a:xfrm>
          <a:prstGeom prst="rect">
            <a:avLst/>
          </a:prstGeom>
        </p:spPr>
        <p:txBody>
          <a:bodyPr vert="horz" lIns="91440" tIns="45720" rIns="91440" bIns="45720" rtlCol="1" anchor="ctr">
            <a:normAutofit/>
          </a:bodyPr>
          <a:lstStyle/>
          <a:p>
            <a:r>
              <a:rPr lang="ar-SA"/>
              <a:t>انقر لتحرير نمط العنوان الرئيسي</a:t>
            </a:r>
          </a:p>
        </p:txBody>
      </p:sp>
      <p:sp>
        <p:nvSpPr>
          <p:cNvPr id="3" name="عنصر نائب للنص 2"/>
          <p:cNvSpPr>
            <a:spLocks noGrp="1"/>
          </p:cNvSpPr>
          <p:nvPr>
            <p:ph type="body" idx="1"/>
          </p:nvPr>
        </p:nvSpPr>
        <p:spPr>
          <a:xfrm>
            <a:off x="628650" y="1825625"/>
            <a:ext cx="7886700" cy="4351338"/>
          </a:xfrm>
          <a:prstGeom prst="rect">
            <a:avLst/>
          </a:prstGeom>
        </p:spPr>
        <p:txBody>
          <a:bodyPr vert="horz" lIns="91440" tIns="45720" rIns="91440" bIns="45720" rtlCol="1">
            <a:normAutofit/>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2"/>
          </p:nvPr>
        </p:nvSpPr>
        <p:spPr>
          <a:xfrm>
            <a:off x="6457950" y="6357211"/>
            <a:ext cx="20574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028950" y="6357211"/>
            <a:ext cx="30861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628650" y="6357211"/>
            <a:ext cx="20574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050331158"/>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628650" y="365129"/>
            <a:ext cx="7886700" cy="1325563"/>
          </a:xfrm>
          <a:prstGeom prst="rect">
            <a:avLst/>
          </a:prstGeom>
        </p:spPr>
        <p:txBody>
          <a:bodyPr vert="horz" lIns="91440" tIns="45720" rIns="91440" bIns="45720" rtlCol="1" anchor="ctr">
            <a:normAutofit/>
          </a:bodyPr>
          <a:lstStyle/>
          <a:p>
            <a:r>
              <a:rPr lang="ar-SA"/>
              <a:t>انقر لتحرير نمط العنوان الرئيسي</a:t>
            </a:r>
          </a:p>
        </p:txBody>
      </p:sp>
      <p:sp>
        <p:nvSpPr>
          <p:cNvPr id="3" name="عنصر نائب للنص 2"/>
          <p:cNvSpPr>
            <a:spLocks noGrp="1"/>
          </p:cNvSpPr>
          <p:nvPr>
            <p:ph type="body" idx="1"/>
          </p:nvPr>
        </p:nvSpPr>
        <p:spPr>
          <a:xfrm>
            <a:off x="628650" y="1825625"/>
            <a:ext cx="7886700" cy="4351338"/>
          </a:xfrm>
          <a:prstGeom prst="rect">
            <a:avLst/>
          </a:prstGeom>
        </p:spPr>
        <p:txBody>
          <a:bodyPr vert="horz" lIns="91440" tIns="45720" rIns="91440" bIns="45720" rtlCol="1">
            <a:normAutofit/>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2"/>
          </p:nvPr>
        </p:nvSpPr>
        <p:spPr>
          <a:xfrm>
            <a:off x="6457950" y="6357157"/>
            <a:ext cx="20574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028950" y="6357157"/>
            <a:ext cx="30861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628650" y="6357157"/>
            <a:ext cx="20574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262487341"/>
      </p:ext>
    </p:extLst>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628650" y="365129"/>
            <a:ext cx="7886700" cy="1325563"/>
          </a:xfrm>
          <a:prstGeom prst="rect">
            <a:avLst/>
          </a:prstGeom>
        </p:spPr>
        <p:txBody>
          <a:bodyPr vert="horz" lIns="91440" tIns="45720" rIns="91440" bIns="45720" rtlCol="1" anchor="ctr">
            <a:normAutofit/>
          </a:bodyPr>
          <a:lstStyle/>
          <a:p>
            <a:r>
              <a:rPr lang="ar-SA"/>
              <a:t>انقر لتحرير نمط العنوان الرئيسي</a:t>
            </a:r>
          </a:p>
        </p:txBody>
      </p:sp>
      <p:sp>
        <p:nvSpPr>
          <p:cNvPr id="3" name="عنصر نائب للنص 2"/>
          <p:cNvSpPr>
            <a:spLocks noGrp="1"/>
          </p:cNvSpPr>
          <p:nvPr>
            <p:ph type="body" idx="1"/>
          </p:nvPr>
        </p:nvSpPr>
        <p:spPr>
          <a:xfrm>
            <a:off x="628650" y="1825625"/>
            <a:ext cx="7886700" cy="4351338"/>
          </a:xfrm>
          <a:prstGeom prst="rect">
            <a:avLst/>
          </a:prstGeom>
        </p:spPr>
        <p:txBody>
          <a:bodyPr vert="horz" lIns="91440" tIns="45720" rIns="91440" bIns="45720" rtlCol="1">
            <a:normAutofit/>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2"/>
          </p:nvPr>
        </p:nvSpPr>
        <p:spPr>
          <a:xfrm>
            <a:off x="6457950" y="6357101"/>
            <a:ext cx="20574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028950" y="6357101"/>
            <a:ext cx="30861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628650" y="6357101"/>
            <a:ext cx="20574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377114238"/>
      </p:ext>
    </p:extLst>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628650" y="365129"/>
            <a:ext cx="7886700" cy="1325563"/>
          </a:xfrm>
          <a:prstGeom prst="rect">
            <a:avLst/>
          </a:prstGeom>
        </p:spPr>
        <p:txBody>
          <a:bodyPr vert="horz" lIns="91440" tIns="45720" rIns="91440" bIns="45720" rtlCol="1" anchor="ctr">
            <a:normAutofit/>
          </a:bodyPr>
          <a:lstStyle/>
          <a:p>
            <a:r>
              <a:rPr lang="ar-SA"/>
              <a:t>انقر لتحرير نمط العنوان الرئيسي</a:t>
            </a:r>
          </a:p>
        </p:txBody>
      </p:sp>
      <p:sp>
        <p:nvSpPr>
          <p:cNvPr id="3" name="عنصر نائب للنص 2"/>
          <p:cNvSpPr>
            <a:spLocks noGrp="1"/>
          </p:cNvSpPr>
          <p:nvPr>
            <p:ph type="body" idx="1"/>
          </p:nvPr>
        </p:nvSpPr>
        <p:spPr>
          <a:xfrm>
            <a:off x="628650" y="1825625"/>
            <a:ext cx="7886700" cy="4351338"/>
          </a:xfrm>
          <a:prstGeom prst="rect">
            <a:avLst/>
          </a:prstGeom>
        </p:spPr>
        <p:txBody>
          <a:bodyPr vert="horz" lIns="91440" tIns="45720" rIns="91440" bIns="45720" rtlCol="1">
            <a:normAutofit/>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2"/>
          </p:nvPr>
        </p:nvSpPr>
        <p:spPr>
          <a:xfrm>
            <a:off x="6457950" y="6357907"/>
            <a:ext cx="20574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028950" y="6357907"/>
            <a:ext cx="30861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628650" y="6357907"/>
            <a:ext cx="20574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9975558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628650" y="365129"/>
            <a:ext cx="7886700" cy="1325563"/>
          </a:xfrm>
          <a:prstGeom prst="rect">
            <a:avLst/>
          </a:prstGeom>
        </p:spPr>
        <p:txBody>
          <a:bodyPr vert="horz" lIns="91440" tIns="45720" rIns="91440" bIns="45720" rtlCol="1" anchor="ctr">
            <a:normAutofit/>
          </a:bodyPr>
          <a:lstStyle/>
          <a:p>
            <a:r>
              <a:rPr lang="ar-SA"/>
              <a:t>انقر لتحرير نمط العنوان الرئيسي</a:t>
            </a:r>
          </a:p>
        </p:txBody>
      </p:sp>
      <p:sp>
        <p:nvSpPr>
          <p:cNvPr id="3" name="عنصر نائب للنص 2"/>
          <p:cNvSpPr>
            <a:spLocks noGrp="1"/>
          </p:cNvSpPr>
          <p:nvPr>
            <p:ph type="body" idx="1"/>
          </p:nvPr>
        </p:nvSpPr>
        <p:spPr>
          <a:xfrm>
            <a:off x="628650" y="1825625"/>
            <a:ext cx="7886700" cy="4351338"/>
          </a:xfrm>
          <a:prstGeom prst="rect">
            <a:avLst/>
          </a:prstGeom>
        </p:spPr>
        <p:txBody>
          <a:bodyPr vert="horz" lIns="91440" tIns="45720" rIns="91440" bIns="45720" rtlCol="1">
            <a:normAutofit/>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2"/>
          </p:nvPr>
        </p:nvSpPr>
        <p:spPr>
          <a:xfrm>
            <a:off x="6457950" y="6357043"/>
            <a:ext cx="20574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028950" y="6357043"/>
            <a:ext cx="30861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628650" y="6357043"/>
            <a:ext cx="20574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842807666"/>
      </p:ext>
    </p:extLst>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628650" y="365129"/>
            <a:ext cx="7886700" cy="1325563"/>
          </a:xfrm>
          <a:prstGeom prst="rect">
            <a:avLst/>
          </a:prstGeom>
        </p:spPr>
        <p:txBody>
          <a:bodyPr vert="horz" lIns="91440" tIns="45720" rIns="91440" bIns="45720" rtlCol="1" anchor="ctr">
            <a:normAutofit/>
          </a:bodyPr>
          <a:lstStyle/>
          <a:p>
            <a:r>
              <a:rPr lang="ar-SA"/>
              <a:t>انقر لتحرير نمط العنوان الرئيسي</a:t>
            </a:r>
          </a:p>
        </p:txBody>
      </p:sp>
      <p:sp>
        <p:nvSpPr>
          <p:cNvPr id="3" name="عنصر نائب للنص 2"/>
          <p:cNvSpPr>
            <a:spLocks noGrp="1"/>
          </p:cNvSpPr>
          <p:nvPr>
            <p:ph type="body" idx="1"/>
          </p:nvPr>
        </p:nvSpPr>
        <p:spPr>
          <a:xfrm>
            <a:off x="628650" y="1825625"/>
            <a:ext cx="7886700" cy="4351338"/>
          </a:xfrm>
          <a:prstGeom prst="rect">
            <a:avLst/>
          </a:prstGeom>
        </p:spPr>
        <p:txBody>
          <a:bodyPr vert="horz" lIns="91440" tIns="45720" rIns="91440" bIns="45720" rtlCol="1">
            <a:normAutofit/>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2"/>
          </p:nvPr>
        </p:nvSpPr>
        <p:spPr>
          <a:xfrm>
            <a:off x="6457950" y="6356983"/>
            <a:ext cx="20574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028950" y="6356983"/>
            <a:ext cx="30861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628650" y="6356983"/>
            <a:ext cx="20574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133435375"/>
      </p:ext>
    </p:extLst>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628650" y="365129"/>
            <a:ext cx="7886700" cy="1325563"/>
          </a:xfrm>
          <a:prstGeom prst="rect">
            <a:avLst/>
          </a:prstGeom>
        </p:spPr>
        <p:txBody>
          <a:bodyPr vert="horz" lIns="91440" tIns="45720" rIns="91440" bIns="45720" rtlCol="1" anchor="ctr">
            <a:normAutofit/>
          </a:bodyPr>
          <a:lstStyle/>
          <a:p>
            <a:r>
              <a:rPr lang="ar-SA"/>
              <a:t>انقر لتحرير نمط العنوان الرئيسي</a:t>
            </a:r>
          </a:p>
        </p:txBody>
      </p:sp>
      <p:sp>
        <p:nvSpPr>
          <p:cNvPr id="3" name="عنصر نائب للنص 2"/>
          <p:cNvSpPr>
            <a:spLocks noGrp="1"/>
          </p:cNvSpPr>
          <p:nvPr>
            <p:ph type="body" idx="1"/>
          </p:nvPr>
        </p:nvSpPr>
        <p:spPr>
          <a:xfrm>
            <a:off x="628650" y="1825625"/>
            <a:ext cx="7886700" cy="4351338"/>
          </a:xfrm>
          <a:prstGeom prst="rect">
            <a:avLst/>
          </a:prstGeom>
        </p:spPr>
        <p:txBody>
          <a:bodyPr vert="horz" lIns="91440" tIns="45720" rIns="91440" bIns="45720" rtlCol="1">
            <a:normAutofit/>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2"/>
          </p:nvPr>
        </p:nvSpPr>
        <p:spPr>
          <a:xfrm>
            <a:off x="6457950" y="6356921"/>
            <a:ext cx="20574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028950" y="6356921"/>
            <a:ext cx="30861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628650" y="6356921"/>
            <a:ext cx="20574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758696520"/>
      </p:ext>
    </p:extLst>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628650" y="365129"/>
            <a:ext cx="7886700" cy="1325563"/>
          </a:xfrm>
          <a:prstGeom prst="rect">
            <a:avLst/>
          </a:prstGeom>
        </p:spPr>
        <p:txBody>
          <a:bodyPr vert="horz" lIns="91440" tIns="45720" rIns="91440" bIns="45720" rtlCol="1" anchor="ctr">
            <a:normAutofit/>
          </a:bodyPr>
          <a:lstStyle/>
          <a:p>
            <a:r>
              <a:rPr lang="ar-SA"/>
              <a:t>انقر لتحرير نمط العنوان الرئيسي</a:t>
            </a:r>
          </a:p>
        </p:txBody>
      </p:sp>
      <p:sp>
        <p:nvSpPr>
          <p:cNvPr id="3" name="عنصر نائب للنص 2"/>
          <p:cNvSpPr>
            <a:spLocks noGrp="1"/>
          </p:cNvSpPr>
          <p:nvPr>
            <p:ph type="body" idx="1"/>
          </p:nvPr>
        </p:nvSpPr>
        <p:spPr>
          <a:xfrm>
            <a:off x="628650" y="1825625"/>
            <a:ext cx="7886700" cy="4351338"/>
          </a:xfrm>
          <a:prstGeom prst="rect">
            <a:avLst/>
          </a:prstGeom>
        </p:spPr>
        <p:txBody>
          <a:bodyPr vert="horz" lIns="91440" tIns="45720" rIns="91440" bIns="45720" rtlCol="1">
            <a:normAutofit/>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2"/>
          </p:nvPr>
        </p:nvSpPr>
        <p:spPr>
          <a:xfrm>
            <a:off x="6457950" y="6356857"/>
            <a:ext cx="20574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028950" y="6356857"/>
            <a:ext cx="30861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628650" y="6356857"/>
            <a:ext cx="20574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783630640"/>
      </p:ext>
    </p:extLst>
  </p:cSld>
  <p:clrMap bg1="lt1" tx1="dk1" bg2="lt2" tx2="dk2" accent1="accent1" accent2="accent2" accent3="accent3" accent4="accent4" accent5="accent5" accent6="accent6" hlink="hlink" folHlink="folHlink"/>
  <p:sldLayoutIdLst>
    <p:sldLayoutId id="2147484045" r:id="rId1"/>
    <p:sldLayoutId id="2147484046" r:id="rId2"/>
    <p:sldLayoutId id="2147484047" r:id="rId3"/>
    <p:sldLayoutId id="2147484048" r:id="rId4"/>
    <p:sldLayoutId id="2147484049" r:id="rId5"/>
    <p:sldLayoutId id="2147484050" r:id="rId6"/>
    <p:sldLayoutId id="2147484051" r:id="rId7"/>
    <p:sldLayoutId id="2147484052" r:id="rId8"/>
    <p:sldLayoutId id="2147484053" r:id="rId9"/>
    <p:sldLayoutId id="2147484054" r:id="rId10"/>
    <p:sldLayoutId id="2147484055"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628650" y="365129"/>
            <a:ext cx="7886700" cy="1325563"/>
          </a:xfrm>
          <a:prstGeom prst="rect">
            <a:avLst/>
          </a:prstGeom>
        </p:spPr>
        <p:txBody>
          <a:bodyPr vert="horz" lIns="91440" tIns="45720" rIns="91440" bIns="45720" rtlCol="1" anchor="ctr">
            <a:normAutofit/>
          </a:bodyPr>
          <a:lstStyle/>
          <a:p>
            <a:r>
              <a:rPr lang="ar-SA"/>
              <a:t>انقر لتحرير نمط العنوان الرئيسي</a:t>
            </a:r>
          </a:p>
        </p:txBody>
      </p:sp>
      <p:sp>
        <p:nvSpPr>
          <p:cNvPr id="3" name="عنصر نائب للنص 2"/>
          <p:cNvSpPr>
            <a:spLocks noGrp="1"/>
          </p:cNvSpPr>
          <p:nvPr>
            <p:ph type="body" idx="1"/>
          </p:nvPr>
        </p:nvSpPr>
        <p:spPr>
          <a:xfrm>
            <a:off x="628650" y="1825625"/>
            <a:ext cx="7886700" cy="4351338"/>
          </a:xfrm>
          <a:prstGeom prst="rect">
            <a:avLst/>
          </a:prstGeom>
        </p:spPr>
        <p:txBody>
          <a:bodyPr vert="horz" lIns="91440" tIns="45720" rIns="91440" bIns="45720" rtlCol="1">
            <a:normAutofit/>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2"/>
          </p:nvPr>
        </p:nvSpPr>
        <p:spPr>
          <a:xfrm>
            <a:off x="6457950" y="6356791"/>
            <a:ext cx="20574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028950" y="6356791"/>
            <a:ext cx="30861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628650" y="6356791"/>
            <a:ext cx="20574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912122064"/>
      </p:ext>
    </p:extLst>
  </p:cSld>
  <p:clrMap bg1="lt1" tx1="dk1" bg2="lt2" tx2="dk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628650" y="365129"/>
            <a:ext cx="7886700" cy="1325563"/>
          </a:xfrm>
          <a:prstGeom prst="rect">
            <a:avLst/>
          </a:prstGeom>
        </p:spPr>
        <p:txBody>
          <a:bodyPr vert="horz" lIns="91440" tIns="45720" rIns="91440" bIns="45720" rtlCol="1" anchor="ctr">
            <a:normAutofit/>
          </a:bodyPr>
          <a:lstStyle/>
          <a:p>
            <a:r>
              <a:rPr lang="ar-SA"/>
              <a:t>انقر لتحرير نمط العنوان الرئيسي</a:t>
            </a:r>
          </a:p>
        </p:txBody>
      </p:sp>
      <p:sp>
        <p:nvSpPr>
          <p:cNvPr id="3" name="عنصر نائب للنص 2"/>
          <p:cNvSpPr>
            <a:spLocks noGrp="1"/>
          </p:cNvSpPr>
          <p:nvPr>
            <p:ph type="body" idx="1"/>
          </p:nvPr>
        </p:nvSpPr>
        <p:spPr>
          <a:xfrm>
            <a:off x="628650" y="1825625"/>
            <a:ext cx="7886700" cy="4351338"/>
          </a:xfrm>
          <a:prstGeom prst="rect">
            <a:avLst/>
          </a:prstGeom>
        </p:spPr>
        <p:txBody>
          <a:bodyPr vert="horz" lIns="91440" tIns="45720" rIns="91440" bIns="45720" rtlCol="1">
            <a:normAutofit/>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2"/>
          </p:nvPr>
        </p:nvSpPr>
        <p:spPr>
          <a:xfrm>
            <a:off x="6457950" y="6356723"/>
            <a:ext cx="20574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028950" y="6356723"/>
            <a:ext cx="30861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628650" y="6356723"/>
            <a:ext cx="20574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97706975"/>
      </p:ext>
    </p:extLst>
  </p:cSld>
  <p:clrMap bg1="lt1" tx1="dk1" bg2="lt2" tx2="dk2" accent1="accent1" accent2="accent2" accent3="accent3" accent4="accent4" accent5="accent5" accent6="accent6" hlink="hlink" folHlink="folHlink"/>
  <p:sldLayoutIdLst>
    <p:sldLayoutId id="2147484069" r:id="rId1"/>
    <p:sldLayoutId id="2147484070" r:id="rId2"/>
    <p:sldLayoutId id="2147484071" r:id="rId3"/>
    <p:sldLayoutId id="2147484072" r:id="rId4"/>
    <p:sldLayoutId id="2147484073" r:id="rId5"/>
    <p:sldLayoutId id="2147484074" r:id="rId6"/>
    <p:sldLayoutId id="2147484075" r:id="rId7"/>
    <p:sldLayoutId id="2147484076" r:id="rId8"/>
    <p:sldLayoutId id="2147484077" r:id="rId9"/>
    <p:sldLayoutId id="2147484078" r:id="rId10"/>
    <p:sldLayoutId id="214748407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628650" y="365129"/>
            <a:ext cx="7886700" cy="1325563"/>
          </a:xfrm>
          <a:prstGeom prst="rect">
            <a:avLst/>
          </a:prstGeom>
        </p:spPr>
        <p:txBody>
          <a:bodyPr vert="horz" lIns="91440" tIns="45720" rIns="91440" bIns="45720" rtlCol="1" anchor="ctr">
            <a:normAutofit/>
          </a:bodyPr>
          <a:lstStyle/>
          <a:p>
            <a:r>
              <a:rPr lang="ar-SA"/>
              <a:t>انقر لتحرير نمط العنوان الرئيسي</a:t>
            </a:r>
          </a:p>
        </p:txBody>
      </p:sp>
      <p:sp>
        <p:nvSpPr>
          <p:cNvPr id="3" name="عنصر نائب للنص 2"/>
          <p:cNvSpPr>
            <a:spLocks noGrp="1"/>
          </p:cNvSpPr>
          <p:nvPr>
            <p:ph type="body" idx="1"/>
          </p:nvPr>
        </p:nvSpPr>
        <p:spPr>
          <a:xfrm>
            <a:off x="628650" y="1825625"/>
            <a:ext cx="7886700" cy="4351338"/>
          </a:xfrm>
          <a:prstGeom prst="rect">
            <a:avLst/>
          </a:prstGeom>
        </p:spPr>
        <p:txBody>
          <a:bodyPr vert="horz" lIns="91440" tIns="45720" rIns="91440" bIns="45720" rtlCol="1">
            <a:normAutofit/>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2"/>
          </p:nvPr>
        </p:nvSpPr>
        <p:spPr>
          <a:xfrm>
            <a:off x="6457950" y="6356653"/>
            <a:ext cx="20574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028950" y="6356653"/>
            <a:ext cx="30861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628650" y="6356653"/>
            <a:ext cx="20574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839042366"/>
      </p:ext>
    </p:extLst>
  </p:cSld>
  <p:clrMap bg1="lt1" tx1="dk1" bg2="lt2" tx2="dk2" accent1="accent1" accent2="accent2" accent3="accent3" accent4="accent4" accent5="accent5" accent6="accent6" hlink="hlink" folHlink="folHlink"/>
  <p:sldLayoutIdLst>
    <p:sldLayoutId id="2147484081" r:id="rId1"/>
    <p:sldLayoutId id="2147484082" r:id="rId2"/>
    <p:sldLayoutId id="2147484083" r:id="rId3"/>
    <p:sldLayoutId id="2147484084" r:id="rId4"/>
    <p:sldLayoutId id="2147484085" r:id="rId5"/>
    <p:sldLayoutId id="2147484086" r:id="rId6"/>
    <p:sldLayoutId id="2147484087" r:id="rId7"/>
    <p:sldLayoutId id="2147484088" r:id="rId8"/>
    <p:sldLayoutId id="2147484089" r:id="rId9"/>
    <p:sldLayoutId id="2147484090" r:id="rId10"/>
    <p:sldLayoutId id="2147484091"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628650" y="365129"/>
            <a:ext cx="7886700" cy="1325563"/>
          </a:xfrm>
          <a:prstGeom prst="rect">
            <a:avLst/>
          </a:prstGeom>
        </p:spPr>
        <p:txBody>
          <a:bodyPr vert="horz" lIns="91440" tIns="45720" rIns="91440" bIns="45720" rtlCol="1" anchor="ctr">
            <a:normAutofit/>
          </a:bodyPr>
          <a:lstStyle/>
          <a:p>
            <a:r>
              <a:rPr lang="ar-SA"/>
              <a:t>انقر لتحرير نمط العنوان الرئيسي</a:t>
            </a:r>
          </a:p>
        </p:txBody>
      </p:sp>
      <p:sp>
        <p:nvSpPr>
          <p:cNvPr id="3" name="عنصر نائب للنص 2"/>
          <p:cNvSpPr>
            <a:spLocks noGrp="1"/>
          </p:cNvSpPr>
          <p:nvPr>
            <p:ph type="body" idx="1"/>
          </p:nvPr>
        </p:nvSpPr>
        <p:spPr>
          <a:xfrm>
            <a:off x="628650" y="1825625"/>
            <a:ext cx="7886700" cy="4351338"/>
          </a:xfrm>
          <a:prstGeom prst="rect">
            <a:avLst/>
          </a:prstGeom>
        </p:spPr>
        <p:txBody>
          <a:bodyPr vert="horz" lIns="91440" tIns="45720" rIns="91440" bIns="45720" rtlCol="1">
            <a:normAutofit/>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2"/>
          </p:nvPr>
        </p:nvSpPr>
        <p:spPr>
          <a:xfrm>
            <a:off x="6457950" y="6356581"/>
            <a:ext cx="20574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028950" y="6356581"/>
            <a:ext cx="30861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628650" y="6356581"/>
            <a:ext cx="20574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716173928"/>
      </p:ext>
    </p:extLst>
  </p:cSld>
  <p:clrMap bg1="lt1" tx1="dk1" bg2="lt2" tx2="dk2" accent1="accent1" accent2="accent2" accent3="accent3" accent4="accent4" accent5="accent5" accent6="accent6" hlink="hlink" folHlink="folHlink"/>
  <p:sldLayoutIdLst>
    <p:sldLayoutId id="2147484093" r:id="rId1"/>
    <p:sldLayoutId id="2147484094" r:id="rId2"/>
    <p:sldLayoutId id="2147484095" r:id="rId3"/>
    <p:sldLayoutId id="2147484096" r:id="rId4"/>
    <p:sldLayoutId id="2147484097" r:id="rId5"/>
    <p:sldLayoutId id="2147484098" r:id="rId6"/>
    <p:sldLayoutId id="2147484099" r:id="rId7"/>
    <p:sldLayoutId id="2147484100" r:id="rId8"/>
    <p:sldLayoutId id="2147484101" r:id="rId9"/>
    <p:sldLayoutId id="2147484102" r:id="rId10"/>
    <p:sldLayoutId id="2147484103"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628650" y="365129"/>
            <a:ext cx="7886700" cy="1325563"/>
          </a:xfrm>
          <a:prstGeom prst="rect">
            <a:avLst/>
          </a:prstGeom>
        </p:spPr>
        <p:txBody>
          <a:bodyPr vert="horz" lIns="91440" tIns="45720" rIns="91440" bIns="45720" rtlCol="1" anchor="ctr">
            <a:normAutofit/>
          </a:bodyPr>
          <a:lstStyle/>
          <a:p>
            <a:r>
              <a:rPr lang="ar-SA"/>
              <a:t>انقر لتحرير نمط العنوان الرئيسي</a:t>
            </a:r>
          </a:p>
        </p:txBody>
      </p:sp>
      <p:sp>
        <p:nvSpPr>
          <p:cNvPr id="3" name="عنصر نائب للنص 2"/>
          <p:cNvSpPr>
            <a:spLocks noGrp="1"/>
          </p:cNvSpPr>
          <p:nvPr>
            <p:ph type="body" idx="1"/>
          </p:nvPr>
        </p:nvSpPr>
        <p:spPr>
          <a:xfrm>
            <a:off x="628650" y="1825625"/>
            <a:ext cx="7886700" cy="4351338"/>
          </a:xfrm>
          <a:prstGeom prst="rect">
            <a:avLst/>
          </a:prstGeom>
        </p:spPr>
        <p:txBody>
          <a:bodyPr vert="horz" lIns="91440" tIns="45720" rIns="91440" bIns="45720" rtlCol="1">
            <a:normAutofit/>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2"/>
          </p:nvPr>
        </p:nvSpPr>
        <p:spPr>
          <a:xfrm>
            <a:off x="6457950" y="6356507"/>
            <a:ext cx="20574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028950" y="6356507"/>
            <a:ext cx="30861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628650" y="6356507"/>
            <a:ext cx="20574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017513238"/>
      </p:ext>
    </p:extLst>
  </p:cSld>
  <p:clrMap bg1="lt1" tx1="dk1" bg2="lt2" tx2="dk2" accent1="accent1" accent2="accent2" accent3="accent3" accent4="accent4" accent5="accent5" accent6="accent6" hlink="hlink" folHlink="folHlink"/>
  <p:sldLayoutIdLst>
    <p:sldLayoutId id="2147484105" r:id="rId1"/>
    <p:sldLayoutId id="2147484106" r:id="rId2"/>
    <p:sldLayoutId id="2147484107" r:id="rId3"/>
    <p:sldLayoutId id="2147484108" r:id="rId4"/>
    <p:sldLayoutId id="2147484109" r:id="rId5"/>
    <p:sldLayoutId id="2147484110" r:id="rId6"/>
    <p:sldLayoutId id="2147484111" r:id="rId7"/>
    <p:sldLayoutId id="2147484112" r:id="rId8"/>
    <p:sldLayoutId id="2147484113" r:id="rId9"/>
    <p:sldLayoutId id="2147484114" r:id="rId10"/>
    <p:sldLayoutId id="2147484115"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628650" y="365129"/>
            <a:ext cx="7886700" cy="1325563"/>
          </a:xfrm>
          <a:prstGeom prst="rect">
            <a:avLst/>
          </a:prstGeom>
        </p:spPr>
        <p:txBody>
          <a:bodyPr vert="horz" lIns="91440" tIns="45720" rIns="91440" bIns="45720" rtlCol="1" anchor="ctr">
            <a:normAutofit/>
          </a:bodyPr>
          <a:lstStyle/>
          <a:p>
            <a:r>
              <a:rPr lang="ar-SA"/>
              <a:t>انقر لتحرير نمط العنوان الرئيسي</a:t>
            </a:r>
          </a:p>
        </p:txBody>
      </p:sp>
      <p:sp>
        <p:nvSpPr>
          <p:cNvPr id="3" name="عنصر نائب للنص 2"/>
          <p:cNvSpPr>
            <a:spLocks noGrp="1"/>
          </p:cNvSpPr>
          <p:nvPr>
            <p:ph type="body" idx="1"/>
          </p:nvPr>
        </p:nvSpPr>
        <p:spPr>
          <a:xfrm>
            <a:off x="628650" y="1825625"/>
            <a:ext cx="7886700" cy="4351338"/>
          </a:xfrm>
          <a:prstGeom prst="rect">
            <a:avLst/>
          </a:prstGeom>
        </p:spPr>
        <p:txBody>
          <a:bodyPr vert="horz" lIns="91440" tIns="45720" rIns="91440" bIns="45720" rtlCol="1">
            <a:normAutofit/>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2"/>
          </p:nvPr>
        </p:nvSpPr>
        <p:spPr>
          <a:xfrm>
            <a:off x="6457950" y="6356431"/>
            <a:ext cx="20574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028950" y="6356431"/>
            <a:ext cx="30861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628650" y="6356431"/>
            <a:ext cx="20574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672779461"/>
      </p:ext>
    </p:extLst>
  </p:cSld>
  <p:clrMap bg1="lt1" tx1="dk1" bg2="lt2" tx2="dk2" accent1="accent1" accent2="accent2" accent3="accent3" accent4="accent4" accent5="accent5" accent6="accent6" hlink="hlink" folHlink="folHlink"/>
  <p:sldLayoutIdLst>
    <p:sldLayoutId id="2147484117" r:id="rId1"/>
    <p:sldLayoutId id="2147484118" r:id="rId2"/>
    <p:sldLayoutId id="2147484119" r:id="rId3"/>
    <p:sldLayoutId id="2147484120" r:id="rId4"/>
    <p:sldLayoutId id="2147484121" r:id="rId5"/>
    <p:sldLayoutId id="2147484122" r:id="rId6"/>
    <p:sldLayoutId id="2147484123" r:id="rId7"/>
    <p:sldLayoutId id="2147484124" r:id="rId8"/>
    <p:sldLayoutId id="2147484125" r:id="rId9"/>
    <p:sldLayoutId id="2147484126" r:id="rId10"/>
    <p:sldLayoutId id="2147484127"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628650" y="365129"/>
            <a:ext cx="7886700" cy="1325563"/>
          </a:xfrm>
          <a:prstGeom prst="rect">
            <a:avLst/>
          </a:prstGeom>
        </p:spPr>
        <p:txBody>
          <a:bodyPr vert="horz" lIns="91440" tIns="45720" rIns="91440" bIns="45720" rtlCol="1" anchor="ctr">
            <a:normAutofit/>
          </a:bodyPr>
          <a:lstStyle/>
          <a:p>
            <a:r>
              <a:rPr lang="ar-SA"/>
              <a:t>انقر لتحرير نمط العنوان الرئيسي</a:t>
            </a:r>
          </a:p>
        </p:txBody>
      </p:sp>
      <p:sp>
        <p:nvSpPr>
          <p:cNvPr id="3" name="عنصر نائب للنص 2"/>
          <p:cNvSpPr>
            <a:spLocks noGrp="1"/>
          </p:cNvSpPr>
          <p:nvPr>
            <p:ph type="body" idx="1"/>
          </p:nvPr>
        </p:nvSpPr>
        <p:spPr>
          <a:xfrm>
            <a:off x="628650" y="1825625"/>
            <a:ext cx="7886700" cy="4351338"/>
          </a:xfrm>
          <a:prstGeom prst="rect">
            <a:avLst/>
          </a:prstGeom>
        </p:spPr>
        <p:txBody>
          <a:bodyPr vert="horz" lIns="91440" tIns="45720" rIns="91440" bIns="45720" rtlCol="1">
            <a:normAutofit/>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2"/>
          </p:nvPr>
        </p:nvSpPr>
        <p:spPr>
          <a:xfrm>
            <a:off x="6457950" y="6357901"/>
            <a:ext cx="20574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028950" y="6357901"/>
            <a:ext cx="30861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628650" y="6357901"/>
            <a:ext cx="20574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6241368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628650" y="365128"/>
            <a:ext cx="7886700" cy="1325563"/>
          </a:xfrm>
          <a:prstGeom prst="rect">
            <a:avLst/>
          </a:prstGeom>
        </p:spPr>
        <p:txBody>
          <a:bodyPr vert="horz" lIns="91440" tIns="45720" rIns="91440" bIns="45720" rtlCol="1" anchor="ctr">
            <a:normAutofit/>
          </a:bodyPr>
          <a:lstStyle/>
          <a:p>
            <a:r>
              <a:rPr lang="ar-SA"/>
              <a:t>انقر لتحرير نمط العنوان الرئيسي</a:t>
            </a:r>
          </a:p>
        </p:txBody>
      </p:sp>
      <p:sp>
        <p:nvSpPr>
          <p:cNvPr id="3" name="عنصر نائب للنص 2"/>
          <p:cNvSpPr>
            <a:spLocks noGrp="1"/>
          </p:cNvSpPr>
          <p:nvPr>
            <p:ph type="body" idx="1"/>
          </p:nvPr>
        </p:nvSpPr>
        <p:spPr>
          <a:xfrm>
            <a:off x="628650" y="1825625"/>
            <a:ext cx="7886700" cy="4351338"/>
          </a:xfrm>
          <a:prstGeom prst="rect">
            <a:avLst/>
          </a:prstGeom>
        </p:spPr>
        <p:txBody>
          <a:bodyPr vert="horz" lIns="91440" tIns="45720" rIns="91440" bIns="45720" rtlCol="1">
            <a:normAutofit/>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2"/>
          </p:nvPr>
        </p:nvSpPr>
        <p:spPr>
          <a:xfrm>
            <a:off x="6457950" y="6356353"/>
            <a:ext cx="20574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028950" y="6356353"/>
            <a:ext cx="30861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628650" y="6356353"/>
            <a:ext cx="20574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577764549"/>
      </p:ext>
    </p:extLst>
  </p:cSld>
  <p:clrMap bg1="lt1" tx1="dk1" bg2="lt2" tx2="dk2" accent1="accent1" accent2="accent2" accent3="accent3" accent4="accent4" accent5="accent5" accent6="accent6" hlink="hlink" folHlink="folHlink"/>
  <p:sldLayoutIdLst>
    <p:sldLayoutId id="2147484129" r:id="rId1"/>
    <p:sldLayoutId id="2147484130" r:id="rId2"/>
    <p:sldLayoutId id="2147484131" r:id="rId3"/>
    <p:sldLayoutId id="2147484132" r:id="rId4"/>
    <p:sldLayoutId id="2147484133" r:id="rId5"/>
    <p:sldLayoutId id="2147484134" r:id="rId6"/>
    <p:sldLayoutId id="2147484135" r:id="rId7"/>
    <p:sldLayoutId id="2147484136" r:id="rId8"/>
    <p:sldLayoutId id="2147484137" r:id="rId9"/>
    <p:sldLayoutId id="2147484138" r:id="rId10"/>
    <p:sldLayoutId id="214748413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628650" y="365129"/>
            <a:ext cx="7886700" cy="1325563"/>
          </a:xfrm>
          <a:prstGeom prst="rect">
            <a:avLst/>
          </a:prstGeom>
        </p:spPr>
        <p:txBody>
          <a:bodyPr vert="horz" lIns="91440" tIns="45720" rIns="91440" bIns="45720" rtlCol="1" anchor="ctr">
            <a:normAutofit/>
          </a:bodyPr>
          <a:lstStyle/>
          <a:p>
            <a:r>
              <a:rPr lang="ar-SA"/>
              <a:t>انقر لتحرير نمط العنوان الرئيسي</a:t>
            </a:r>
          </a:p>
        </p:txBody>
      </p:sp>
      <p:sp>
        <p:nvSpPr>
          <p:cNvPr id="3" name="عنصر نائب للنص 2"/>
          <p:cNvSpPr>
            <a:spLocks noGrp="1"/>
          </p:cNvSpPr>
          <p:nvPr>
            <p:ph type="body" idx="1"/>
          </p:nvPr>
        </p:nvSpPr>
        <p:spPr>
          <a:xfrm>
            <a:off x="628650" y="1825625"/>
            <a:ext cx="7886700" cy="4351338"/>
          </a:xfrm>
          <a:prstGeom prst="rect">
            <a:avLst/>
          </a:prstGeom>
        </p:spPr>
        <p:txBody>
          <a:bodyPr vert="horz" lIns="91440" tIns="45720" rIns="91440" bIns="45720" rtlCol="1">
            <a:normAutofit/>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2"/>
          </p:nvPr>
        </p:nvSpPr>
        <p:spPr>
          <a:xfrm>
            <a:off x="6457950" y="6357893"/>
            <a:ext cx="20574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028950" y="6357893"/>
            <a:ext cx="30861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628650" y="6357893"/>
            <a:ext cx="20574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185669864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628650" y="365129"/>
            <a:ext cx="7886700" cy="1325563"/>
          </a:xfrm>
          <a:prstGeom prst="rect">
            <a:avLst/>
          </a:prstGeom>
        </p:spPr>
        <p:txBody>
          <a:bodyPr vert="horz" lIns="91440" tIns="45720" rIns="91440" bIns="45720" rtlCol="1" anchor="ctr">
            <a:normAutofit/>
          </a:bodyPr>
          <a:lstStyle/>
          <a:p>
            <a:r>
              <a:rPr lang="ar-SA"/>
              <a:t>انقر لتحرير نمط العنوان الرئيسي</a:t>
            </a:r>
          </a:p>
        </p:txBody>
      </p:sp>
      <p:sp>
        <p:nvSpPr>
          <p:cNvPr id="3" name="عنصر نائب للنص 2"/>
          <p:cNvSpPr>
            <a:spLocks noGrp="1"/>
          </p:cNvSpPr>
          <p:nvPr>
            <p:ph type="body" idx="1"/>
          </p:nvPr>
        </p:nvSpPr>
        <p:spPr>
          <a:xfrm>
            <a:off x="628650" y="1825625"/>
            <a:ext cx="7886700" cy="4351338"/>
          </a:xfrm>
          <a:prstGeom prst="rect">
            <a:avLst/>
          </a:prstGeom>
        </p:spPr>
        <p:txBody>
          <a:bodyPr vert="horz" lIns="91440" tIns="45720" rIns="91440" bIns="45720" rtlCol="1">
            <a:normAutofit/>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2"/>
          </p:nvPr>
        </p:nvSpPr>
        <p:spPr>
          <a:xfrm>
            <a:off x="6457950" y="6357883"/>
            <a:ext cx="20574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028950" y="6357883"/>
            <a:ext cx="30861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628650" y="6357883"/>
            <a:ext cx="20574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335815409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628650" y="365129"/>
            <a:ext cx="7886700" cy="1325563"/>
          </a:xfrm>
          <a:prstGeom prst="rect">
            <a:avLst/>
          </a:prstGeom>
        </p:spPr>
        <p:txBody>
          <a:bodyPr vert="horz" lIns="91440" tIns="45720" rIns="91440" bIns="45720" rtlCol="1" anchor="ctr">
            <a:normAutofit/>
          </a:bodyPr>
          <a:lstStyle/>
          <a:p>
            <a:r>
              <a:rPr lang="ar-SA"/>
              <a:t>انقر لتحرير نمط العنوان الرئيسي</a:t>
            </a:r>
          </a:p>
        </p:txBody>
      </p:sp>
      <p:sp>
        <p:nvSpPr>
          <p:cNvPr id="3" name="عنصر نائب للنص 2"/>
          <p:cNvSpPr>
            <a:spLocks noGrp="1"/>
          </p:cNvSpPr>
          <p:nvPr>
            <p:ph type="body" idx="1"/>
          </p:nvPr>
        </p:nvSpPr>
        <p:spPr>
          <a:xfrm>
            <a:off x="628650" y="1825625"/>
            <a:ext cx="7886700" cy="4351338"/>
          </a:xfrm>
          <a:prstGeom prst="rect">
            <a:avLst/>
          </a:prstGeom>
        </p:spPr>
        <p:txBody>
          <a:bodyPr vert="horz" lIns="91440" tIns="45720" rIns="91440" bIns="45720" rtlCol="1">
            <a:normAutofit/>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2"/>
          </p:nvPr>
        </p:nvSpPr>
        <p:spPr>
          <a:xfrm>
            <a:off x="6457950" y="6357871"/>
            <a:ext cx="20574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028950" y="6357871"/>
            <a:ext cx="30861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628650" y="6357871"/>
            <a:ext cx="20574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92202869"/>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628650" y="365129"/>
            <a:ext cx="7886700" cy="1325563"/>
          </a:xfrm>
          <a:prstGeom prst="rect">
            <a:avLst/>
          </a:prstGeom>
        </p:spPr>
        <p:txBody>
          <a:bodyPr vert="horz" lIns="91440" tIns="45720" rIns="91440" bIns="45720" rtlCol="1" anchor="ctr">
            <a:normAutofit/>
          </a:bodyPr>
          <a:lstStyle/>
          <a:p>
            <a:r>
              <a:rPr lang="ar-SA"/>
              <a:t>انقر لتحرير نمط العنوان الرئيسي</a:t>
            </a:r>
          </a:p>
        </p:txBody>
      </p:sp>
      <p:sp>
        <p:nvSpPr>
          <p:cNvPr id="3" name="عنصر نائب للنص 2"/>
          <p:cNvSpPr>
            <a:spLocks noGrp="1"/>
          </p:cNvSpPr>
          <p:nvPr>
            <p:ph type="body" idx="1"/>
          </p:nvPr>
        </p:nvSpPr>
        <p:spPr>
          <a:xfrm>
            <a:off x="628650" y="1825625"/>
            <a:ext cx="7886700" cy="4351338"/>
          </a:xfrm>
          <a:prstGeom prst="rect">
            <a:avLst/>
          </a:prstGeom>
        </p:spPr>
        <p:txBody>
          <a:bodyPr vert="horz" lIns="91440" tIns="45720" rIns="91440" bIns="45720" rtlCol="1">
            <a:normAutofit/>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2"/>
          </p:nvPr>
        </p:nvSpPr>
        <p:spPr>
          <a:xfrm>
            <a:off x="6457950" y="6357857"/>
            <a:ext cx="20574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028950" y="6357857"/>
            <a:ext cx="30861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628650" y="6357857"/>
            <a:ext cx="20574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2369215100"/>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628650" y="365129"/>
            <a:ext cx="7886700" cy="1325563"/>
          </a:xfrm>
          <a:prstGeom prst="rect">
            <a:avLst/>
          </a:prstGeom>
        </p:spPr>
        <p:txBody>
          <a:bodyPr vert="horz" lIns="91440" tIns="45720" rIns="91440" bIns="45720" rtlCol="1" anchor="ctr">
            <a:normAutofit/>
          </a:bodyPr>
          <a:lstStyle/>
          <a:p>
            <a:r>
              <a:rPr lang="ar-SA"/>
              <a:t>انقر لتحرير نمط العنوان الرئيسي</a:t>
            </a:r>
          </a:p>
        </p:txBody>
      </p:sp>
      <p:sp>
        <p:nvSpPr>
          <p:cNvPr id="3" name="عنصر نائب للنص 2"/>
          <p:cNvSpPr>
            <a:spLocks noGrp="1"/>
          </p:cNvSpPr>
          <p:nvPr>
            <p:ph type="body" idx="1"/>
          </p:nvPr>
        </p:nvSpPr>
        <p:spPr>
          <a:xfrm>
            <a:off x="628650" y="1825625"/>
            <a:ext cx="7886700" cy="4351338"/>
          </a:xfrm>
          <a:prstGeom prst="rect">
            <a:avLst/>
          </a:prstGeom>
        </p:spPr>
        <p:txBody>
          <a:bodyPr vert="horz" lIns="91440" tIns="45720" rIns="91440" bIns="45720" rtlCol="1">
            <a:normAutofit/>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2"/>
          </p:nvPr>
        </p:nvSpPr>
        <p:spPr>
          <a:xfrm>
            <a:off x="6457950" y="6357841"/>
            <a:ext cx="20574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6E3F3655-964C-4B5A-A8FA-4911858668B8}" type="datetimeFigureOut">
              <a:rPr lang="ar-SA" smtClean="0">
                <a:solidFill>
                  <a:prstClr val="black">
                    <a:tint val="75000"/>
                  </a:prstClr>
                </a:solidFill>
              </a:rPr>
              <a:pPr/>
              <a:t>01/04/1440</a:t>
            </a:fld>
            <a:endParaRPr lang="ar-SA">
              <a:solidFill>
                <a:prstClr val="black">
                  <a:tint val="75000"/>
                </a:prstClr>
              </a:solidFill>
            </a:endParaRPr>
          </a:p>
        </p:txBody>
      </p:sp>
      <p:sp>
        <p:nvSpPr>
          <p:cNvPr id="5" name="عنصر نائب للتذييل 4"/>
          <p:cNvSpPr>
            <a:spLocks noGrp="1"/>
          </p:cNvSpPr>
          <p:nvPr>
            <p:ph type="ftr" sz="quarter" idx="3"/>
          </p:nvPr>
        </p:nvSpPr>
        <p:spPr>
          <a:xfrm>
            <a:off x="3028950" y="6357841"/>
            <a:ext cx="30861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solidFill>
                <a:prstClr val="black">
                  <a:tint val="75000"/>
                </a:prstClr>
              </a:solidFill>
            </a:endParaRPr>
          </a:p>
        </p:txBody>
      </p:sp>
      <p:sp>
        <p:nvSpPr>
          <p:cNvPr id="6" name="عنصر نائب لرقم الشريحة 5"/>
          <p:cNvSpPr>
            <a:spLocks noGrp="1"/>
          </p:cNvSpPr>
          <p:nvPr>
            <p:ph type="sldNum" sz="quarter" idx="4"/>
          </p:nvPr>
        </p:nvSpPr>
        <p:spPr>
          <a:xfrm>
            <a:off x="628650" y="6357841"/>
            <a:ext cx="20574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FB2C2F60-7DD1-4A3A-AA5A-9C905F117313}" type="slidenum">
              <a:rPr lang="ar-SA" smtClean="0">
                <a:solidFill>
                  <a:prstClr val="black">
                    <a:tint val="75000"/>
                  </a:prstClr>
                </a:solidFill>
              </a:rPr>
              <a:pPr/>
              <a:t>‹#›</a:t>
            </a:fld>
            <a:endParaRPr lang="ar-SA">
              <a:solidFill>
                <a:prstClr val="black">
                  <a:tint val="75000"/>
                </a:prstClr>
              </a:solidFill>
            </a:endParaRPr>
          </a:p>
        </p:txBody>
      </p:sp>
    </p:spTree>
    <p:extLst>
      <p:ext uri="{BB962C8B-B14F-4D97-AF65-F5344CB8AC3E}">
        <p14:creationId xmlns:p14="http://schemas.microsoft.com/office/powerpoint/2010/main" val="4118425888"/>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2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3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5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6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7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8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9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2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3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4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5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6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7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8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9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0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2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3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D03B"/>
        </a:solidFill>
        <a:effectLst/>
      </p:bgPr>
    </p:bg>
    <p:spTree>
      <p:nvGrpSpPr>
        <p:cNvPr id="1" name=""/>
        <p:cNvGrpSpPr/>
        <p:nvPr/>
      </p:nvGrpSpPr>
      <p:grpSpPr>
        <a:xfrm>
          <a:off x="0" y="0"/>
          <a:ext cx="0" cy="0"/>
          <a:chOff x="0" y="0"/>
          <a:chExt cx="0" cy="0"/>
        </a:xfrm>
      </p:grpSpPr>
      <p:sp>
        <p:nvSpPr>
          <p:cNvPr id="2" name="عنوان 1"/>
          <p:cNvSpPr>
            <a:spLocks noGrp="1"/>
          </p:cNvSpPr>
          <p:nvPr>
            <p:ph type="ctrTitle"/>
          </p:nvPr>
        </p:nvSpPr>
        <p:spPr>
          <a:xfrm>
            <a:off x="467544" y="1628800"/>
            <a:ext cx="7772400" cy="2160240"/>
          </a:xfrm>
        </p:spPr>
        <p:txBody>
          <a:bodyPr/>
          <a:lstStyle/>
          <a:p>
            <a:r>
              <a:rPr lang="ar-IQ" sz="2400" b="1" dirty="0" smtClean="0">
                <a:solidFill>
                  <a:srgbClr val="002060"/>
                </a:solidFill>
                <a:cs typeface="PT Bold Dusky" pitchFamily="2" charset="-78"/>
              </a:rPr>
              <a:t>محاضرات</a:t>
            </a:r>
            <a:br>
              <a:rPr lang="ar-IQ" sz="2400" b="1" dirty="0" smtClean="0">
                <a:solidFill>
                  <a:srgbClr val="002060"/>
                </a:solidFill>
                <a:cs typeface="PT Bold Dusky" pitchFamily="2" charset="-78"/>
              </a:rPr>
            </a:br>
            <a:r>
              <a:rPr lang="ar-IQ" sz="2400" b="1" dirty="0" smtClean="0">
                <a:solidFill>
                  <a:srgbClr val="002060"/>
                </a:solidFill>
                <a:cs typeface="PT Bold Dusky" pitchFamily="2" charset="-78"/>
              </a:rPr>
              <a:t>في </a:t>
            </a:r>
            <a:br>
              <a:rPr lang="ar-IQ" sz="2400" b="1" dirty="0" smtClean="0">
                <a:solidFill>
                  <a:srgbClr val="002060"/>
                </a:solidFill>
                <a:cs typeface="PT Bold Dusky" pitchFamily="2" charset="-78"/>
              </a:rPr>
            </a:br>
            <a:r>
              <a:rPr lang="ar-IQ" sz="2400" b="1" dirty="0" smtClean="0">
                <a:solidFill>
                  <a:srgbClr val="002060"/>
                </a:solidFill>
                <a:cs typeface="PT Bold Dusky" pitchFamily="2" charset="-78"/>
              </a:rPr>
              <a:t>مدخل دراسة الشريعة الاسلامية</a:t>
            </a:r>
            <a:endParaRPr lang="ar-IQ" sz="2400" b="1" dirty="0">
              <a:solidFill>
                <a:srgbClr val="002060"/>
              </a:solidFill>
              <a:cs typeface="PT Bold Dusky" pitchFamily="2" charset="-78"/>
            </a:endParaRPr>
          </a:p>
        </p:txBody>
      </p:sp>
      <p:sp>
        <p:nvSpPr>
          <p:cNvPr id="3" name="عنوان فرعي 2"/>
          <p:cNvSpPr>
            <a:spLocks noGrp="1"/>
          </p:cNvSpPr>
          <p:nvPr>
            <p:ph type="subTitle" idx="1"/>
          </p:nvPr>
        </p:nvSpPr>
        <p:spPr>
          <a:xfrm>
            <a:off x="1371600" y="3886200"/>
            <a:ext cx="6400800" cy="2135088"/>
          </a:xfrm>
        </p:spPr>
        <p:txBody>
          <a:bodyPr/>
          <a:lstStyle/>
          <a:p>
            <a:r>
              <a:rPr lang="ar-IQ" b="1" dirty="0" smtClean="0">
                <a:solidFill>
                  <a:srgbClr val="002060"/>
                </a:solidFill>
                <a:cs typeface="PT Bold Dusky" pitchFamily="2" charset="-78"/>
              </a:rPr>
              <a:t>الاستاذ المساعد الدكتور</a:t>
            </a:r>
          </a:p>
          <a:p>
            <a:r>
              <a:rPr lang="ar-IQ" b="1" dirty="0" smtClean="0">
                <a:solidFill>
                  <a:srgbClr val="002060"/>
                </a:solidFill>
                <a:cs typeface="PT Bold Dusky" pitchFamily="2" charset="-78"/>
              </a:rPr>
              <a:t>إسماعيل محمود محمد الجبوري</a:t>
            </a:r>
          </a:p>
          <a:p>
            <a:r>
              <a:rPr lang="ar-IQ" b="1" dirty="0" smtClean="0">
                <a:solidFill>
                  <a:srgbClr val="002060"/>
                </a:solidFill>
                <a:cs typeface="PT Bold Dusky" pitchFamily="2" charset="-78"/>
              </a:rPr>
              <a:t>كلية القانون</a:t>
            </a:r>
          </a:p>
          <a:p>
            <a:r>
              <a:rPr lang="ar-IQ" b="1" dirty="0" smtClean="0">
                <a:solidFill>
                  <a:srgbClr val="002060"/>
                </a:solidFill>
                <a:cs typeface="PT Bold Dusky" pitchFamily="2" charset="-78"/>
              </a:rPr>
              <a:t>2018/2017</a:t>
            </a:r>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8304" y="254235"/>
            <a:ext cx="1240532" cy="1234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6147" y="452568"/>
            <a:ext cx="1143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1548655"/>
      </p:ext>
    </p:extLst>
  </p:cSld>
  <p:clrMapOvr>
    <a:masterClrMapping/>
  </p:clrMapOvr>
  <p:transition>
    <p:dissolv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endParaRPr lang="ar-SA" dirty="0"/>
          </a:p>
        </p:txBody>
      </p:sp>
      <p:sp>
        <p:nvSpPr>
          <p:cNvPr id="3" name="عنصر نائب للمحتوى 2"/>
          <p:cNvSpPr>
            <a:spLocks noGrp="1"/>
          </p:cNvSpPr>
          <p:nvPr>
            <p:ph idx="1"/>
          </p:nvPr>
        </p:nvSpPr>
        <p:spPr/>
        <p:txBody>
          <a:bodyPr>
            <a:normAutofit fontScale="92500" lnSpcReduction="10000"/>
          </a:bodyPr>
          <a:lstStyle/>
          <a:p>
            <a:r>
              <a:rPr lang="ar-SA" b="1" dirty="0"/>
              <a:t>في هذه المسألة ثلاثة أقوال ولكل قول أدلته:</a:t>
            </a:r>
          </a:p>
          <a:p>
            <a:r>
              <a:rPr lang="ar-SA" b="1" dirty="0"/>
              <a:t>القول الأول: الأصل في الأشياء الإباحة، وهذا قول الأكثرين.</a:t>
            </a:r>
          </a:p>
          <a:p>
            <a:r>
              <a:rPr lang="ar-SA" b="1" dirty="0"/>
              <a:t>ومن أدلة هذا القول:</a:t>
            </a:r>
          </a:p>
          <a:p>
            <a:r>
              <a:rPr lang="ar-SA" b="1" dirty="0"/>
              <a:t>(ا) من الكتاب العزيز:</a:t>
            </a:r>
          </a:p>
          <a:p>
            <a:r>
              <a:rPr lang="ar-SA" b="1" dirty="0"/>
              <a:t>1. قوله تعالى: (هو الذي خلَقَ لكم ما في الأرضِ جميعاً) . سورة البقرة، آية (29) . والاستدلال بهذه الآية من وجهين.</a:t>
            </a:r>
          </a:p>
          <a:p>
            <a:r>
              <a:rPr lang="ar-SA" b="1" dirty="0"/>
              <a:t>الوجه الأول: إن هذه الآية وردت في مقام الامتنان فقد امتن الله سبحانه وتعالى علينا بخلق ما في الأرض لنا، وأبلغ درجات المن الإباحة.</a:t>
            </a:r>
          </a:p>
          <a:p>
            <a:r>
              <a:rPr lang="ar-SA" b="1" dirty="0"/>
              <a:t>والوجه الثاني: أن الله عز وجل أضاف ما خلق لنا باللام، واللام تفيد الملك وأدنى درجات الملك إباحة الانتفاع بالمملوك.</a:t>
            </a:r>
          </a:p>
          <a:p>
            <a:endParaRPr lang="ar-SA" dirty="0"/>
          </a:p>
        </p:txBody>
      </p:sp>
    </p:spTree>
    <p:extLst>
      <p:ext uri="{BB962C8B-B14F-4D97-AF65-F5344CB8AC3E}">
        <p14:creationId xmlns:p14="http://schemas.microsoft.com/office/powerpoint/2010/main" val="297760103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628650" y="838986"/>
            <a:ext cx="7886700" cy="5337977"/>
          </a:xfrm>
        </p:spPr>
        <p:txBody>
          <a:bodyPr/>
          <a:lstStyle/>
          <a:p>
            <a:pPr algn="just"/>
            <a:r>
              <a:rPr lang="ar-SA" b="1" dirty="0"/>
              <a:t>. 2-قوله تعالى: (قُل مَن حرَّمَ زينةَ الله التي أخرَجَ لِعِبادهِ والطيباتِ من الرزقِ) . سورة الأعراف، آية (32) .</a:t>
            </a:r>
          </a:p>
          <a:p>
            <a:pPr algn="just"/>
            <a:r>
              <a:rPr lang="ar-SA" b="1" dirty="0"/>
              <a:t> حيث أنكر سبحانه وتعالى من حرَّم ذلك، فوجب أن لا تثبت حرمته، وإذا لم تثبت حرمته ككل امتنع ثبوت الحرمة في فرد من أفراده لأن المطلق جزء من المقيد، فلو ثبتت الحرمة في فرد من أفراده لثبتت الحرمة في زينة الله وفي الطيبات من الرزق، وإذا انتفت الحرمة بالكلية ثبتت الإباحة.</a:t>
            </a:r>
          </a:p>
          <a:p>
            <a:pPr algn="just"/>
            <a:r>
              <a:rPr lang="ar-SA" b="1" dirty="0"/>
              <a:t>3. قوله تعالى: (قُل لا أَجِدُ ما أُوحي إليَّ مُحرماً على طاعِمٍ يطعمه إلا أن يكونَ ميتةً أو دماً مسفوحاً أو لَحمَ خِنزيرِ فإنه رِجسٌ أو فِسقاً أُهِلَّ لغير الله به فَمَنِ اضطُرَّ غير باغٍ ولا عادٍ فإنَّ ربك غفورٌ رحيمٌ) . سورة الأنعام، آية (145) .</a:t>
            </a:r>
          </a:p>
          <a:p>
            <a:pPr algn="just"/>
            <a:r>
              <a:rPr lang="ar-SA" b="1" dirty="0"/>
              <a:t>فجعل الأصل الإباحة والتحريم مستثن.</a:t>
            </a:r>
          </a:p>
          <a:p>
            <a:pPr algn="just"/>
            <a:endParaRPr lang="ar-SA" dirty="0"/>
          </a:p>
        </p:txBody>
      </p:sp>
    </p:spTree>
    <p:extLst>
      <p:ext uri="{BB962C8B-B14F-4D97-AF65-F5344CB8AC3E}">
        <p14:creationId xmlns:p14="http://schemas.microsoft.com/office/powerpoint/2010/main" val="219982248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normAutofit fontScale="92500" lnSpcReduction="20000"/>
          </a:bodyPr>
          <a:lstStyle/>
          <a:p>
            <a:pPr algn="just"/>
            <a:r>
              <a:rPr lang="ar-SA" b="1" dirty="0"/>
              <a:t>(ب) من السنة المطهرة:</a:t>
            </a:r>
          </a:p>
          <a:p>
            <a:pPr algn="just"/>
            <a:r>
              <a:rPr lang="ar-SA" b="1" dirty="0"/>
              <a:t>1. قوله صلى الله عليه وسلم: (ما أحل الله فهو حلال، وما حرَّم هو حرام، وما سكت عنه فهو عفو، فأقبلوا من الله عافيته، فإن الله لم يكن لينسى شيئاً) . الحديث رواه أبو الدرداء وأخرجه </a:t>
            </a:r>
            <a:r>
              <a:rPr lang="ar-SA" b="1" dirty="0" err="1"/>
              <a:t>البطراني</a:t>
            </a:r>
            <a:r>
              <a:rPr lang="ar-SA" b="1" dirty="0"/>
              <a:t> والبزار بسندٍ حسن، وقال الحاكم: صحيح الإسناد.</a:t>
            </a:r>
          </a:p>
          <a:p>
            <a:pPr algn="just"/>
            <a:r>
              <a:rPr lang="ar-SA" b="1" dirty="0"/>
              <a:t>1. قول صلى الله عليه وسلم: (ما أحل الله فهو حلال، وما حرَّم فهو حرام، وما سكت عنه فهو عفو، فاقبلوا من الله عافيته، فإن الله لم يكن لينسى شيئاً) .</a:t>
            </a:r>
          </a:p>
          <a:p>
            <a:pPr algn="just"/>
            <a:r>
              <a:rPr lang="ar-SA" b="1" dirty="0"/>
              <a:t>2. قوله صلى الله عليه وسلم: (إنّ الله فرض فلا تضيعوها، ونهى عن أشياء فلا تنتهكوها، وحد حدوداً فلا تعتدوها، وسكت عن أشياء من غير نسيان فلا تبحثوا عنها)</a:t>
            </a:r>
          </a:p>
          <a:p>
            <a:pPr algn="just"/>
            <a:r>
              <a:rPr lang="ar-SA" b="1" dirty="0"/>
              <a:t>وفي لفظ: (وسكت عن كثير من غير نسيان فلا </a:t>
            </a:r>
            <a:r>
              <a:rPr lang="ar-SA" b="1" dirty="0" err="1"/>
              <a:t>تتكلفوها</a:t>
            </a:r>
            <a:r>
              <a:rPr lang="ar-SA" b="1" dirty="0"/>
              <a:t> رحمة لكم فاقبلوها) .</a:t>
            </a:r>
          </a:p>
          <a:p>
            <a:pPr algn="just"/>
            <a:endParaRPr lang="ar-SA" dirty="0"/>
          </a:p>
        </p:txBody>
      </p:sp>
    </p:spTree>
    <p:extLst>
      <p:ext uri="{BB962C8B-B14F-4D97-AF65-F5344CB8AC3E}">
        <p14:creationId xmlns:p14="http://schemas.microsoft.com/office/powerpoint/2010/main" val="2350781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628650" y="575035"/>
            <a:ext cx="7886700" cy="5601928"/>
          </a:xfrm>
        </p:spPr>
        <p:txBody>
          <a:bodyPr>
            <a:normAutofit fontScale="85000" lnSpcReduction="10000"/>
          </a:bodyPr>
          <a:lstStyle/>
          <a:p>
            <a:r>
              <a:rPr lang="ar-SA" b="1" dirty="0"/>
              <a:t>3. حديث سلمان رضي الله عنه: أن رسول الله صلى الله عليه وسلم سُئل عن الجبن والسمن والفراء، فقال: (الحلال ما أحل الله في كتابه، والحرام ما حرَّم الله في كتابه. وما سكت عنه فهو مما عفا عنه) .</a:t>
            </a:r>
          </a:p>
          <a:p>
            <a:endParaRPr lang="ar-SA" b="1" dirty="0"/>
          </a:p>
          <a:p>
            <a:r>
              <a:rPr lang="ar-SA" b="1" dirty="0">
                <a:solidFill>
                  <a:srgbClr val="FF0000"/>
                </a:solidFill>
              </a:rPr>
              <a:t>قال ابن نجيم في الأشباه: وقال بعض أصحاب الحديث: الأصل فيها الحظر.</a:t>
            </a:r>
          </a:p>
          <a:p>
            <a:r>
              <a:rPr lang="ar-SA" b="1" dirty="0"/>
              <a:t>وقال ابن قدامة في الروضة: (وقال ابن حامد والقاضي وبعض المعتزلة: هي على الحظر، لأن التصرف في ملك الغير بغير إذنه قبيح والله سبحانه المالك، ولم يأذن، ولأنه يحتمل أن في ذلك ضرراً فالإقدام عليه حظرٌ.</a:t>
            </a:r>
          </a:p>
          <a:p>
            <a:r>
              <a:rPr lang="ar-SA" b="1" dirty="0"/>
              <a:t>أدلة القائلين بأن الأصل التحريم والرد عليها:</a:t>
            </a:r>
          </a:p>
          <a:p>
            <a:r>
              <a:rPr lang="ar-SA" b="1" dirty="0"/>
              <a:t>1. استدلوا بقوله تعالى: (ولا تقولوا لِما تَصِفُ ألسنتُكم الكذِبَ هذا حَلالٌ وهذا حرامٌ لتفتروا على الله) . سورة النحل، آية (116) . قالوا: أخبر الله سبحانه أن التحريم والتحليل ليس إلينا، وإنما إليه، فلا نعلم الحلال والحرام إلا بإذنه.</a:t>
            </a:r>
          </a:p>
          <a:p>
            <a:r>
              <a:rPr lang="ar-SA" b="1" dirty="0"/>
              <a:t>ويجاب على دليلهم هذا: بأن القائلين بالإباحة لم يقولوا بذلك من جهة أنفسهم، بل قالوه بالدليل الذي استدلوا به من كتاب الله وسنة رسوله صلى الله عليه وسلم، وأيضاً هذا الدليل كما هو لكم هو عليكم لأنكم حرمتم شيئاً لم يقم الدليل على تحريمه.</a:t>
            </a:r>
          </a:p>
          <a:p>
            <a:endParaRPr lang="ar-SA" dirty="0"/>
          </a:p>
        </p:txBody>
      </p:sp>
    </p:spTree>
    <p:extLst>
      <p:ext uri="{BB962C8B-B14F-4D97-AF65-F5344CB8AC3E}">
        <p14:creationId xmlns:p14="http://schemas.microsoft.com/office/powerpoint/2010/main" val="361661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pPr algn="just"/>
            <a:r>
              <a:rPr lang="ar-SA" b="1" dirty="0"/>
              <a:t>2. استدل بعضهم بقوله صلى الله عليه وسلم: (الحلال بيِّن والحرام بيِّن وبينهما أمور مشتبهات لا يعلمهن كثيرٌ من الناس، فمن اتقى الشبهات فقد استبرأ </a:t>
            </a:r>
            <a:r>
              <a:rPr lang="ar-SA" b="1" dirty="0" err="1"/>
              <a:t>لدينهوعرضه</a:t>
            </a:r>
            <a:r>
              <a:rPr lang="ar-SA" b="1" dirty="0"/>
              <a:t>) . الحديث.</a:t>
            </a:r>
          </a:p>
          <a:p>
            <a:pPr algn="just"/>
            <a:r>
              <a:rPr lang="ar-SA" b="1" dirty="0"/>
              <a:t>فأرشد صلى الله عليه وسم إلى اتقاء الشبهات بترك ما بين الحلال والحرام، ولم يجعل الأصل فيه أحدهما.</a:t>
            </a:r>
          </a:p>
          <a:p>
            <a:pPr algn="just"/>
            <a:r>
              <a:rPr lang="ar-SA" b="1" dirty="0"/>
              <a:t>وأجيب عن دليلهم هذا: بأن هذا الحديث لا يدل على أن الأصل المنع، لأن المراد بالمشتبهات في الحديث ما تنازعه دليلان أحدهما يدل على إلحاقه بالحلال والآخر يدل على إلحاقه بالحرام، كما يقع ذلك عند تعارض الأدلة، أما ما سكت عنه فهو مما عفا الله عنه.</a:t>
            </a:r>
            <a:endParaRPr lang="ar-SA" dirty="0"/>
          </a:p>
        </p:txBody>
      </p:sp>
    </p:spTree>
    <p:extLst>
      <p:ext uri="{BB962C8B-B14F-4D97-AF65-F5344CB8AC3E}">
        <p14:creationId xmlns:p14="http://schemas.microsoft.com/office/powerpoint/2010/main" val="199866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normAutofit fontScale="92500" lnSpcReduction="20000"/>
          </a:bodyPr>
          <a:lstStyle/>
          <a:p>
            <a:pPr algn="just"/>
            <a:r>
              <a:rPr lang="ar-SA" b="1" dirty="0"/>
              <a:t>متى يظهر أثر الخلاف؟</a:t>
            </a:r>
          </a:p>
          <a:p>
            <a:pPr algn="just"/>
            <a:r>
              <a:rPr lang="ar-SA" b="1" dirty="0"/>
              <a:t>يظهر أثر الخلاف في المسكوت عنه، ويتخرج على هذه القاعدة ما أشكل حاله، كالحيوانات التي لم ينص الله عز وجل ولا رسول الله صلى الله عليه وسلم على تحريمها أو تحليلها بدليل عام ولا خاص.</a:t>
            </a:r>
          </a:p>
          <a:p>
            <a:pPr algn="just"/>
            <a:r>
              <a:rPr lang="ar-SA" b="1" dirty="0"/>
              <a:t>كذلك النباتات التي تنبتها الأرض مما لم يدل دليل على تحريمها ولا كانت مما يضر مستعمله بل مما ينفعه.</a:t>
            </a:r>
          </a:p>
          <a:p>
            <a:pPr algn="just"/>
            <a:r>
              <a:rPr lang="ar-SA" b="1" dirty="0"/>
              <a:t>فالحيوان المشكل أمره كالزرافة والفيل مثلاً فيهما وجهان، أصحهما في الزرافة الحل. والنبات المجهول سمِّيته فيه خلاف الأظهر الحل.</a:t>
            </a:r>
          </a:p>
          <a:p>
            <a:pPr algn="just"/>
            <a:r>
              <a:rPr lang="ar-SA" b="1" dirty="0"/>
              <a:t>ومنها إذا لم يعرف حال النهر هل مباح أو مملوك؟ هل يجري عليه حكم الإباحة أو الملك؟ فيه وجهان.</a:t>
            </a:r>
          </a:p>
          <a:p>
            <a:pPr algn="just"/>
            <a:r>
              <a:rPr lang="ar-SA" b="1" dirty="0"/>
              <a:t>ومنها لو دخل برجه حمام وشك هل هو مباح أو مملوك؟ فهو أولى به وله التصرف فيه؛ لأن الأصل الإباحة، إلا إذا كان مثله لا يوجد إلا مملوكاً فهو لُقطة، فعليه تعريفه وحفظه حتى يأتي أصحابه.</a:t>
            </a:r>
          </a:p>
          <a:p>
            <a:pPr algn="just"/>
            <a:endParaRPr lang="ar-SA" dirty="0"/>
          </a:p>
        </p:txBody>
      </p:sp>
    </p:spTree>
    <p:extLst>
      <p:ext uri="{BB962C8B-B14F-4D97-AF65-F5344CB8AC3E}">
        <p14:creationId xmlns:p14="http://schemas.microsoft.com/office/powerpoint/2010/main" val="878704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pPr algn="just"/>
            <a:r>
              <a:rPr lang="ar-SA" b="1" dirty="0"/>
              <a:t>ويتخرج على هذا الأصل كثير من الأطعمة والأشربة من النباتات والفواكه والحبوب التي ترد إلينا من بلاد بعيدة ولا نعرف أسماءها ولم يثبت ضررها.</a:t>
            </a:r>
          </a:p>
          <a:p>
            <a:pPr algn="just"/>
            <a:r>
              <a:rPr lang="ar-SA" b="1" dirty="0"/>
              <a:t>ويتخرج عليها أيضاً كثير من أنواع الفرش والأثاث والآلات المستحدثة فيما لا يندرج تحت نهي.</a:t>
            </a:r>
          </a:p>
          <a:p>
            <a:pPr algn="just"/>
            <a:r>
              <a:rPr lang="ar-SA" b="1" dirty="0"/>
              <a:t>كما يتخرج عليها أيضاً بعض أنواع العقود المستحدثة والمعاملات الجديدة إذا ثبت خلوها عن الربا والجهالة والغرر والضرر.</a:t>
            </a:r>
          </a:p>
        </p:txBody>
      </p:sp>
    </p:spTree>
    <p:extLst>
      <p:ext uri="{BB962C8B-B14F-4D97-AF65-F5344CB8AC3E}">
        <p14:creationId xmlns:p14="http://schemas.microsoft.com/office/powerpoint/2010/main" val="173179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b="1" dirty="0"/>
              <a:t>علاقة القاعدة بالقاعدة الكبرى:</a:t>
            </a:r>
          </a:p>
        </p:txBody>
      </p:sp>
      <p:sp>
        <p:nvSpPr>
          <p:cNvPr id="3" name="عنصر نائب للمحتوى 2"/>
          <p:cNvSpPr>
            <a:spLocks noGrp="1"/>
          </p:cNvSpPr>
          <p:nvPr>
            <p:ph idx="1"/>
          </p:nvPr>
        </p:nvSpPr>
        <p:spPr/>
        <p:txBody>
          <a:bodyPr>
            <a:normAutofit/>
          </a:bodyPr>
          <a:lstStyle/>
          <a:p>
            <a:pPr algn="just"/>
            <a:r>
              <a:rPr lang="ar-SA" sz="4800" b="1" dirty="0"/>
              <a:t>هذه القاعدة أفادت أنّ إباحة الأشياء المسكوت عنها شرعاً، وغير الضارة أمر متيقن، وحرمتها أمر مشكوك فيه، </a:t>
            </a:r>
          </a:p>
          <a:p>
            <a:pPr algn="just"/>
            <a:r>
              <a:rPr lang="ar-SA" sz="4800" b="1" dirty="0"/>
              <a:t>فنأخذ بالمتيقن وهو الإباحة، ونترك المشكوك فيه، وهو التحريم، وهذا ما أفادته القاعدة الكبرى0</a:t>
            </a:r>
          </a:p>
        </p:txBody>
      </p:sp>
    </p:spTree>
    <p:extLst>
      <p:ext uri="{BB962C8B-B14F-4D97-AF65-F5344CB8AC3E}">
        <p14:creationId xmlns:p14="http://schemas.microsoft.com/office/powerpoint/2010/main" val="1893052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b="1" dirty="0">
                <a:solidFill>
                  <a:srgbClr val="FF0000"/>
                </a:solidFill>
              </a:rPr>
              <a:t>القاعدة الفرعية السادسة:</a:t>
            </a:r>
            <a:r>
              <a:rPr lang="ar-SA" b="1" dirty="0"/>
              <a:t/>
            </a:r>
            <a:br>
              <a:rPr lang="ar-SA" b="1" dirty="0"/>
            </a:br>
            <a:r>
              <a:rPr lang="ar-SA" b="1" dirty="0"/>
              <a:t>الأصل في </a:t>
            </a:r>
            <a:r>
              <a:rPr lang="ar-SA" b="1" dirty="0" err="1"/>
              <a:t>الأبضاع</a:t>
            </a:r>
            <a:r>
              <a:rPr lang="ar-SA" b="1" dirty="0"/>
              <a:t> التحريم:</a:t>
            </a:r>
          </a:p>
        </p:txBody>
      </p:sp>
      <p:sp>
        <p:nvSpPr>
          <p:cNvPr id="3" name="عنصر نائب للمحتوى 2"/>
          <p:cNvSpPr>
            <a:spLocks noGrp="1"/>
          </p:cNvSpPr>
          <p:nvPr>
            <p:ph idx="1"/>
          </p:nvPr>
        </p:nvSpPr>
        <p:spPr/>
        <p:txBody>
          <a:bodyPr>
            <a:normAutofit lnSpcReduction="10000"/>
          </a:bodyPr>
          <a:lstStyle/>
          <a:p>
            <a:pPr algn="just"/>
            <a:r>
              <a:rPr lang="ar-SA" sz="4000" b="1" dirty="0">
                <a:solidFill>
                  <a:srgbClr val="FF0000"/>
                </a:solidFill>
              </a:rPr>
              <a:t>معنى القاعدة الإفرادي:</a:t>
            </a:r>
          </a:p>
          <a:p>
            <a:pPr algn="just"/>
            <a:r>
              <a:rPr lang="ar-SA" sz="4000" b="1" dirty="0"/>
              <a:t>الابضاع: جمع بضع وهو الفرج، </a:t>
            </a:r>
            <a:r>
              <a:rPr lang="ar-SA" sz="4000" b="1" dirty="0" err="1"/>
              <a:t>فالأبضاع</a:t>
            </a:r>
            <a:r>
              <a:rPr lang="ar-SA" sz="4000" b="1" dirty="0"/>
              <a:t> هي الفروج، وهذا اللفظ كناية عن النساء والاستمتاع بهنّ0</a:t>
            </a:r>
          </a:p>
          <a:p>
            <a:pPr algn="just"/>
            <a:r>
              <a:rPr lang="ar-SA" sz="4000" b="1" dirty="0">
                <a:solidFill>
                  <a:srgbClr val="FF0000"/>
                </a:solidFill>
              </a:rPr>
              <a:t>المعنى الإجمالي </a:t>
            </a:r>
            <a:r>
              <a:rPr lang="ar-SA" sz="4000" b="1" dirty="0" err="1">
                <a:solidFill>
                  <a:srgbClr val="FF0000"/>
                </a:solidFill>
              </a:rPr>
              <a:t>للقاعدة</a:t>
            </a:r>
            <a:r>
              <a:rPr lang="ar-SA" sz="4000" b="1" dirty="0" err="1"/>
              <a:t>:أنّ</a:t>
            </a:r>
            <a:r>
              <a:rPr lang="ar-SA" sz="4000" b="1" dirty="0"/>
              <a:t> القاعدة المستمرة في الشرع في أمور النساء، والاستمتاع بهنّ هي التحريم، فلا يخرج من هذه القاعدة إلا بيقين الإباحة0</a:t>
            </a:r>
          </a:p>
        </p:txBody>
      </p:sp>
    </p:spTree>
    <p:extLst>
      <p:ext uri="{BB962C8B-B14F-4D97-AF65-F5344CB8AC3E}">
        <p14:creationId xmlns:p14="http://schemas.microsoft.com/office/powerpoint/2010/main" val="1051032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additive="base">
                                        <p:cTn id="2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628650" y="593889"/>
            <a:ext cx="7886700" cy="5583074"/>
          </a:xfrm>
        </p:spPr>
        <p:txBody>
          <a:bodyPr>
            <a:normAutofit lnSpcReduction="10000"/>
          </a:bodyPr>
          <a:lstStyle/>
          <a:p>
            <a:r>
              <a:rPr lang="ar-SA" b="1" dirty="0">
                <a:solidFill>
                  <a:srgbClr val="FF0000"/>
                </a:solidFill>
              </a:rPr>
              <a:t>الفروع المبنية على القاعدة:</a:t>
            </a:r>
          </a:p>
          <a:p>
            <a:endParaRPr lang="ar-SA" b="1" dirty="0"/>
          </a:p>
          <a:p>
            <a:r>
              <a:rPr lang="ar-SA" b="1" dirty="0"/>
              <a:t>1- إذا طلق إحدى نسائه بعينها ثلاثاً ثم نسيها، هذا رأي الجمهور في هذه المسألة، وعند أحمد بن حنبل رحمه الله قولان في هذه المسألة:</a:t>
            </a:r>
          </a:p>
          <a:p>
            <a:r>
              <a:rPr lang="ar-SA" b="1" dirty="0"/>
              <a:t>الأول: أنها تعيّن بالقرعة، ويحل له البواقي، لأن القرعة قامت مقام الشاهد والخبر للضرورة.</a:t>
            </a:r>
          </a:p>
          <a:p>
            <a:r>
              <a:rPr lang="ar-SA" b="1" dirty="0"/>
              <a:t>القول الثاني: لا يقرع بل يتوقف حتى يتبين، واختار ابن قدامة الثاني وجمهور الحنابلة الأول.</a:t>
            </a:r>
          </a:p>
          <a:p>
            <a:r>
              <a:rPr lang="ar-SA" b="1" dirty="0"/>
              <a:t>2-كذلك امتنع الاجتهاد فيما إذا اختلطت محرَّمة بنسب أو رضاع، بنسوة قرية محصورات، لأنه ليس أصلهن الإباحة حتى </a:t>
            </a:r>
            <a:r>
              <a:rPr lang="ar-SA" b="1" dirty="0" err="1"/>
              <a:t>يتأيد</a:t>
            </a:r>
            <a:r>
              <a:rPr lang="ar-SA" b="1" dirty="0"/>
              <a:t> الاجتهاد باستصحابه، وإنّما جازِ النكاح في غير صورة المحصورات رخصة من الله لئلا ينسد باب النكاح عليه.</a:t>
            </a:r>
          </a:p>
          <a:p>
            <a:endParaRPr lang="ar-SA" dirty="0"/>
          </a:p>
          <a:p>
            <a:endParaRPr lang="ar-SA" b="1" dirty="0"/>
          </a:p>
          <a:p>
            <a:endParaRPr lang="ar-SA" dirty="0"/>
          </a:p>
        </p:txBody>
      </p:sp>
    </p:spTree>
    <p:extLst>
      <p:ext uri="{BB962C8B-B14F-4D97-AF65-F5344CB8AC3E}">
        <p14:creationId xmlns:p14="http://schemas.microsoft.com/office/powerpoint/2010/main" val="534344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b="1" u="sng" dirty="0">
                <a:solidFill>
                  <a:srgbClr val="FF0000"/>
                </a:solidFill>
              </a:rPr>
              <a:t>القاعدة الفرعية الثالثة: الأصل في الأمور العارضة العدم</a:t>
            </a:r>
          </a:p>
        </p:txBody>
      </p:sp>
      <p:sp>
        <p:nvSpPr>
          <p:cNvPr id="3" name="عنصر نائب للمحتوى 2"/>
          <p:cNvSpPr>
            <a:spLocks noGrp="1"/>
          </p:cNvSpPr>
          <p:nvPr>
            <p:ph idx="1"/>
          </p:nvPr>
        </p:nvSpPr>
        <p:spPr/>
        <p:txBody>
          <a:bodyPr>
            <a:normAutofit fontScale="85000" lnSpcReduction="20000"/>
          </a:bodyPr>
          <a:lstStyle/>
          <a:p>
            <a:pPr algn="just"/>
            <a:r>
              <a:rPr lang="ar-SA" b="1" dirty="0"/>
              <a:t>الأمور أو الصفات على نوعين:</a:t>
            </a:r>
          </a:p>
          <a:p>
            <a:pPr algn="just"/>
            <a:r>
              <a:rPr lang="ar-SA" b="1" dirty="0">
                <a:solidFill>
                  <a:srgbClr val="FF0000"/>
                </a:solidFill>
              </a:rPr>
              <a:t>النوع  الأول: </a:t>
            </a:r>
            <a:r>
              <a:rPr lang="ar-SA" b="1" dirty="0"/>
              <a:t>الأمور الاصلية: وهي الصفات أو التصرفات التي توجد مقارنة للأصل ابتداءً، وليست طارئة، فهو مشتمل عليها بطبيعته غالباً، وذلك كالحياة للحيوان، والصحة ، والسلامة من العيوب في المرأة، والبكارة بالنسبة للمراة0</a:t>
            </a:r>
          </a:p>
          <a:p>
            <a:pPr algn="just"/>
            <a:r>
              <a:rPr lang="ar-SA" b="1" dirty="0"/>
              <a:t>فهذا النوع من الصفات الأصل فيه الوجود، فمدعي وجود الصفة الأصلية متمسك بالأصل وهذا النوع يتعلق بقاعدة أخرى وهي:( الأصل في الأمور والصفات الاصلية الوجود) ترتيب اللآلئ نقلا عن الممتع ص134</a:t>
            </a:r>
          </a:p>
          <a:p>
            <a:pPr algn="just"/>
            <a:r>
              <a:rPr lang="ar-SA" b="1" dirty="0">
                <a:solidFill>
                  <a:srgbClr val="FF0000"/>
                </a:solidFill>
              </a:rPr>
              <a:t>النوع الثاني: </a:t>
            </a:r>
            <a:r>
              <a:rPr lang="ar-SA" b="1" dirty="0"/>
              <a:t>الأمور العارضة، وهي التصرفات ، أو الصفات التي لا توجد مع الأصل ابتداءً، بل هي طارئة، فيكون </a:t>
            </a:r>
            <a:r>
              <a:rPr lang="ar-SA" b="1" dirty="0" err="1"/>
              <a:t>الشئ</a:t>
            </a:r>
            <a:r>
              <a:rPr lang="ar-SA" b="1" dirty="0"/>
              <a:t> بطبيعته خاليا منها غالباً، وذلك مثل المرض، أو العيب في المبيع والربح أو الخسارة في التجارة، </a:t>
            </a:r>
            <a:r>
              <a:rPr lang="ar-SA" b="1" dirty="0" err="1"/>
              <a:t>والثيوبة</a:t>
            </a:r>
            <a:r>
              <a:rPr lang="ar-SA" b="1" dirty="0"/>
              <a:t> بالنسبة للمرأة0</a:t>
            </a:r>
          </a:p>
          <a:p>
            <a:pPr algn="just"/>
            <a:r>
              <a:rPr lang="ar-SA" b="1" dirty="0"/>
              <a:t>وهذا النوع من الصفات الأصل فيه العدم، وهو الذي تتعلق به هذه القاعدة0</a:t>
            </a:r>
          </a:p>
        </p:txBody>
      </p:sp>
    </p:spTree>
    <p:extLst>
      <p:ext uri="{BB962C8B-B14F-4D97-AF65-F5344CB8AC3E}">
        <p14:creationId xmlns:p14="http://schemas.microsoft.com/office/powerpoint/2010/main" val="1972126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b="1" dirty="0">
                <a:solidFill>
                  <a:srgbClr val="FF0000"/>
                </a:solidFill>
              </a:rPr>
              <a:t>قاعدة: (الأصل في الكلام الحقيقة) :</a:t>
            </a:r>
            <a:r>
              <a:rPr lang="ar-SA" b="1" dirty="0"/>
              <a:t/>
            </a:r>
            <a:br>
              <a:rPr lang="ar-SA" b="1" dirty="0"/>
            </a:br>
            <a:endParaRPr lang="ar-SA" dirty="0"/>
          </a:p>
        </p:txBody>
      </p:sp>
      <p:sp>
        <p:nvSpPr>
          <p:cNvPr id="3" name="عنصر نائب للمحتوى 2"/>
          <p:cNvSpPr>
            <a:spLocks noGrp="1"/>
          </p:cNvSpPr>
          <p:nvPr>
            <p:ph idx="1"/>
          </p:nvPr>
        </p:nvSpPr>
        <p:spPr/>
        <p:txBody>
          <a:bodyPr>
            <a:normAutofit fontScale="85000" lnSpcReduction="20000"/>
          </a:bodyPr>
          <a:lstStyle/>
          <a:p>
            <a:r>
              <a:rPr lang="ar-SA" b="1" dirty="0"/>
              <a:t>المعنى اللغوي الاصطلاحي:</a:t>
            </a:r>
          </a:p>
          <a:p>
            <a:r>
              <a:rPr lang="ar-SA" b="1" dirty="0"/>
              <a:t>الأصل: معناه هنا، الراجح عند السامع، أي أن السامع يحمل كلام المتكلم على معناه الحقيقي.</a:t>
            </a:r>
          </a:p>
          <a:p>
            <a:r>
              <a:rPr lang="ar-SA" b="1" dirty="0"/>
              <a:t>الحقيقة: فعليه بمعنى مفعولة، وهي صفة لموصوف محذوف من حق الشيء إذا ثبت واستقر، وأصلها الكلمة الحقيقة، ثم نقلت من الوصفية إلى الاسمية.</a:t>
            </a:r>
          </a:p>
          <a:p>
            <a:r>
              <a:rPr lang="ar-SA" b="1" dirty="0"/>
              <a:t>ومعناها اصطلاحاً: (اللفظ المستعمل في المعنى الذي وضع له في أصل اللغة) كلفظ الأسد للحيوان المفترس.</a:t>
            </a:r>
          </a:p>
          <a:p>
            <a:r>
              <a:rPr lang="ar-SA" b="1" dirty="0"/>
              <a:t>ويقابل الحقيقة المجاز ومعناه: (اللفظ المستعمل في غير المعنى الذي وضع له في أصل اللغة لعلاقة مع قرينة مانعة من إرادة المعنى الأصلي) كاستعمال لفظ النور للعلم أو للإسلام، ومن خلال تعريف المجاز نرى أنه يشترط في المجاز أن يكون ثمة علاقة بين المعنى الموضوع له اللفظ والمعنى المنقول إليه، كما يشترط أن تكون هناك قرينة تدل على أن المتكلم إنما أراد المعنى المجازي لا المعنى الحقيقي.</a:t>
            </a:r>
            <a:endParaRPr lang="ar-SA" dirty="0"/>
          </a:p>
        </p:txBody>
      </p:sp>
    </p:spTree>
    <p:extLst>
      <p:ext uri="{BB962C8B-B14F-4D97-AF65-F5344CB8AC3E}">
        <p14:creationId xmlns:p14="http://schemas.microsoft.com/office/powerpoint/2010/main" val="2811891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normAutofit fontScale="77500" lnSpcReduction="20000"/>
          </a:bodyPr>
          <a:lstStyle/>
          <a:p>
            <a:pPr algn="just"/>
            <a:r>
              <a:rPr lang="ar-SA" b="1" dirty="0"/>
              <a:t>المعنى الفقهي للقاعدة:</a:t>
            </a:r>
          </a:p>
          <a:p>
            <a:pPr algn="just"/>
            <a:r>
              <a:rPr lang="ar-SA" b="1" dirty="0"/>
              <a:t>إن إعمال كلام المتكلم من شارع أو عاقد أو حالف أو غيرهم، إنما يكون بحمل ألفاظه على معانيها الحقيقية عند الخلو عن القرائن التي ترجح إرادة المجاز0</a:t>
            </a:r>
          </a:p>
          <a:p>
            <a:pPr algn="just"/>
            <a:r>
              <a:rPr lang="ar-SA" b="1" u="sng" dirty="0">
                <a:solidFill>
                  <a:srgbClr val="FF0000"/>
                </a:solidFill>
              </a:rPr>
              <a:t>من فروع هذه القاعدة وأمثلتها:</a:t>
            </a:r>
          </a:p>
          <a:p>
            <a:pPr algn="just"/>
            <a:r>
              <a:rPr lang="ar-SA" b="1" dirty="0"/>
              <a:t>1-إذا قال شخص لآخر: وهبتك هذا الشيء، فأخذه المخاطب ثم ادعى القائل أنه أراد بلفظ الهبة البيع مجازاً ثمناً، فلا يقبل قوله؛ لأن الأصل في الكلام الحقيقة، وحقيقة الهبة تمليك بدون عوض، بخلاف ما إذا قال: </a:t>
            </a:r>
            <a:r>
              <a:rPr lang="ar-SA" b="1" dirty="0" err="1"/>
              <a:t>وهبتكه</a:t>
            </a:r>
            <a:r>
              <a:rPr lang="ar-SA" b="1" dirty="0"/>
              <a:t> بدينارين. فإن ذكر الدينارين على سبيل </a:t>
            </a:r>
            <a:r>
              <a:rPr lang="ar-SA" b="1" dirty="0" err="1"/>
              <a:t>العوضية</a:t>
            </a:r>
            <a:r>
              <a:rPr lang="ar-SA" b="1" dirty="0"/>
              <a:t> قرينة على أنه أراد بالهبة البيع مجازاً فيحمل عليه.</a:t>
            </a:r>
          </a:p>
          <a:p>
            <a:pPr algn="just"/>
            <a:r>
              <a:rPr lang="ar-SA" b="1" dirty="0"/>
              <a:t>2-إذا وقف شخص على أولاده دخل الأبناء مع البنات، لأن لفظ الولد يشملهم جميعاً حقيقة.</a:t>
            </a:r>
          </a:p>
          <a:p>
            <a:pPr algn="just"/>
            <a:r>
              <a:rPr lang="ar-SA" b="1" dirty="0"/>
              <a:t>وإذا أوصى شخص لأولاد فلان وكان لفلان أولاد </a:t>
            </a:r>
            <a:r>
              <a:rPr lang="ar-SA" b="1" dirty="0" err="1"/>
              <a:t>صلبيون</a:t>
            </a:r>
            <a:r>
              <a:rPr lang="ar-SA" b="1" dirty="0"/>
              <a:t> وحفدة انصرفت الوصية إلى الأولاد الصليبين فقط، أي الطبقة الأولى من ذريته، لأنه المعنى الحقيقي للأولاد، وقيل يدخل ولد الولد أيضاً حملاً للكلام على الحقيقة والمجاز معاً.</a:t>
            </a:r>
          </a:p>
          <a:p>
            <a:pPr algn="just"/>
            <a:endParaRPr lang="ar-SA" dirty="0"/>
          </a:p>
        </p:txBody>
      </p:sp>
    </p:spTree>
    <p:extLst>
      <p:ext uri="{BB962C8B-B14F-4D97-AF65-F5344CB8AC3E}">
        <p14:creationId xmlns:p14="http://schemas.microsoft.com/office/powerpoint/2010/main" val="302394725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628650" y="632699"/>
            <a:ext cx="7886700" cy="5545367"/>
          </a:xfrm>
        </p:spPr>
        <p:txBody>
          <a:bodyPr/>
          <a:lstStyle/>
          <a:p>
            <a:r>
              <a:rPr lang="ar-SA" b="1" dirty="0"/>
              <a:t>وإذا قال: هذه الدار لزيد، كان إقراراً له بالملك، حتى لو قال: أردت أنّها مسكنه لم يسمع قوله.</a:t>
            </a:r>
          </a:p>
          <a:p>
            <a:r>
              <a:rPr lang="ar-SA" b="1" dirty="0"/>
              <a:t>وإذا حلف إنسان إنه لا يبيع ولا يشتري، فوكل في ذلك لم يحنث، حملاً للفظ على الحقيقة، إلا إذا كان الحالف ممن لا يتولى هذه الأمور بنفسه، أو كان الفعل مما لا يفعله بنفسه كالبناء مثلاً، فإنه يحنث بالأمر بفعله.</a:t>
            </a:r>
          </a:p>
          <a:p>
            <a:endParaRPr lang="ar-SA" dirty="0"/>
          </a:p>
        </p:txBody>
      </p:sp>
    </p:spTree>
    <p:extLst>
      <p:ext uri="{BB962C8B-B14F-4D97-AF65-F5344CB8AC3E}">
        <p14:creationId xmlns:p14="http://schemas.microsoft.com/office/powerpoint/2010/main" val="267886491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b="1" dirty="0"/>
              <a:t>[</a:t>
            </a:r>
            <a:br>
              <a:rPr lang="ar-SA" b="1" dirty="0"/>
            </a:br>
            <a:r>
              <a:rPr lang="ar-SA" b="1" dirty="0">
                <a:solidFill>
                  <a:srgbClr val="FF0000"/>
                </a:solidFill>
              </a:rPr>
              <a:t>تعارض الأصل والظاهر والأصلين]</a:t>
            </a:r>
            <a:endParaRPr lang="ar-SA" dirty="0"/>
          </a:p>
        </p:txBody>
      </p:sp>
      <p:sp>
        <p:nvSpPr>
          <p:cNvPr id="3" name="عنصر نائب للمحتوى 2"/>
          <p:cNvSpPr>
            <a:spLocks noGrp="1"/>
          </p:cNvSpPr>
          <p:nvPr>
            <p:ph idx="1"/>
          </p:nvPr>
        </p:nvSpPr>
        <p:spPr/>
        <p:txBody>
          <a:bodyPr>
            <a:normAutofit fontScale="92500" lnSpcReduction="20000"/>
          </a:bodyPr>
          <a:lstStyle/>
          <a:p>
            <a:r>
              <a:rPr lang="ar-SA" b="1" dirty="0"/>
              <a:t>أولاً: لفظ ورود القاعدة:</a:t>
            </a:r>
          </a:p>
          <a:p>
            <a:r>
              <a:rPr lang="ar-SA" b="1" dirty="0"/>
              <a:t>" إذا تعارض الأصل والظاهر أو الأصلان (1) " بم يحكم؟ وجب الترجيح</a:t>
            </a:r>
          </a:p>
          <a:p>
            <a:endParaRPr lang="ar-SA" b="1" dirty="0"/>
          </a:p>
          <a:p>
            <a:r>
              <a:rPr lang="ar-SA" b="1" dirty="0"/>
              <a:t>ثانياً: معنى هذه القاعدة ومدلولها:</a:t>
            </a:r>
          </a:p>
          <a:p>
            <a:r>
              <a:rPr lang="ar-SA" b="1" dirty="0"/>
              <a:t>الأصل: هو القاعدة المستقرة، والظاهر: ما يغلب على الظن وقوعه.</a:t>
            </a:r>
          </a:p>
          <a:p>
            <a:r>
              <a:rPr lang="ar-SA" b="1" dirty="0"/>
              <a:t>فمدلول هذه القاعدة أنه إذا تعارض أمام المجتهد قاعدة مستقرة مع قاعدة أخرى مثلهما أو مع ما يغلب على ظنه وقوعه، فبم يَحكم؟.</a:t>
            </a:r>
          </a:p>
          <a:p>
            <a:r>
              <a:rPr lang="ar-SA" b="1" dirty="0"/>
              <a:t>هل يُحكم بالأصل أو بالظاهر؟.</a:t>
            </a:r>
          </a:p>
          <a:p>
            <a:r>
              <a:rPr lang="ar-SA" b="1" dirty="0"/>
              <a:t>وأما إذا كان التعارض بين الأصلين فيجب الترجيح بينهما بإحدى طرق الترجيح.</a:t>
            </a:r>
            <a:endParaRPr lang="ar-SA" dirty="0"/>
          </a:p>
        </p:txBody>
      </p:sp>
    </p:spTree>
    <p:extLst>
      <p:ext uri="{BB962C8B-B14F-4D97-AF65-F5344CB8AC3E}">
        <p14:creationId xmlns:p14="http://schemas.microsoft.com/office/powerpoint/2010/main" val="2796762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dirty="0"/>
          </a:p>
        </p:txBody>
      </p:sp>
      <p:sp>
        <p:nvSpPr>
          <p:cNvPr id="3" name="عنصر نائب للمحتوى 2"/>
          <p:cNvSpPr>
            <a:spLocks noGrp="1"/>
          </p:cNvSpPr>
          <p:nvPr>
            <p:ph idx="1"/>
          </p:nvPr>
        </p:nvSpPr>
        <p:spPr/>
        <p:txBody>
          <a:bodyPr/>
          <a:lstStyle/>
          <a:p>
            <a:pPr algn="just"/>
            <a:r>
              <a:rPr lang="ar-SA" b="1" dirty="0"/>
              <a:t>ثالثاً: من أمثلة هذه القاعدة ومسائلها:</a:t>
            </a:r>
          </a:p>
          <a:p>
            <a:pPr algn="just"/>
            <a:r>
              <a:rPr lang="ar-SA" b="1" dirty="0"/>
              <a:t>تزوج وأحرم، ولم يدر أحرم قبل تزوجه أو بعده. قال الشافعي رحمه الله تعالى: يصح تزوجه, لأن الأصل عدم الإحرام.</a:t>
            </a:r>
          </a:p>
          <a:p>
            <a:pPr algn="just"/>
            <a:r>
              <a:rPr lang="ar-SA" b="1" dirty="0"/>
              <a:t>ومثال تعارض الأصلين: إذا أصدقها تعليم بعض القرآن فوجدناها تحسنه فقال: أنا عَلَّمتها. وأنكرت هي، فهل يقبل قوله أو قولها؟ لأن الأصل الأول بقاء الصداق في ذمته، والأصل الثاني: براءَة ذمته. وأقول: إن القول قولها مع يمينها: لأنه ثبت يقيناً اشتغال ذمته بصداقها، وما ثبت بيقين لا يزول إلا بيقين مثله.</a:t>
            </a:r>
            <a:endParaRPr lang="ar-SA" dirty="0"/>
          </a:p>
        </p:txBody>
      </p:sp>
    </p:spTree>
    <p:extLst>
      <p:ext uri="{BB962C8B-B14F-4D97-AF65-F5344CB8AC3E}">
        <p14:creationId xmlns:p14="http://schemas.microsoft.com/office/powerpoint/2010/main" val="407015238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b="1" dirty="0"/>
              <a:t>القاعدة الكلية الثالثة: المشقة تجلب التيسير</a:t>
            </a:r>
          </a:p>
        </p:txBody>
      </p:sp>
      <p:sp>
        <p:nvSpPr>
          <p:cNvPr id="3" name="عنصر نائب للمحتوى 2"/>
          <p:cNvSpPr>
            <a:spLocks noGrp="1"/>
          </p:cNvSpPr>
          <p:nvPr>
            <p:ph idx="1"/>
          </p:nvPr>
        </p:nvSpPr>
        <p:spPr/>
        <p:txBody>
          <a:bodyPr/>
          <a:lstStyle/>
          <a:p>
            <a:pPr algn="just"/>
            <a:r>
              <a:rPr lang="ar-SA" b="1" dirty="0"/>
              <a:t>مكانة القاعدة وأهميتها0</a:t>
            </a:r>
          </a:p>
          <a:p>
            <a:pPr algn="just"/>
            <a:r>
              <a:rPr lang="ar-SA" b="1" dirty="0"/>
              <a:t>معنى القاعدة0</a:t>
            </a:r>
          </a:p>
          <a:p>
            <a:pPr algn="just"/>
            <a:r>
              <a:rPr lang="ar-SA" b="1" dirty="0"/>
              <a:t>الأدلة0</a:t>
            </a:r>
          </a:p>
          <a:p>
            <a:pPr algn="just"/>
            <a:r>
              <a:rPr lang="ar-SA" b="1" dirty="0"/>
              <a:t>أسباب التخفيف0</a:t>
            </a:r>
          </a:p>
          <a:p>
            <a:pPr algn="just"/>
            <a:r>
              <a:rPr lang="ar-SA" b="1" dirty="0"/>
              <a:t>أنواع التخفيف0</a:t>
            </a:r>
          </a:p>
          <a:p>
            <a:pPr algn="just"/>
            <a:r>
              <a:rPr lang="ar-SA" b="1" dirty="0"/>
              <a:t>أنواع المشقة0</a:t>
            </a:r>
          </a:p>
          <a:p>
            <a:pPr algn="just"/>
            <a:r>
              <a:rPr lang="ar-SA" b="1" dirty="0"/>
              <a:t>ضوابط القاعدة</a:t>
            </a:r>
          </a:p>
        </p:txBody>
      </p:sp>
    </p:spTree>
    <p:extLst>
      <p:ext uri="{BB962C8B-B14F-4D97-AF65-F5344CB8AC3E}">
        <p14:creationId xmlns:p14="http://schemas.microsoft.com/office/powerpoint/2010/main" val="1615433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b="1" dirty="0"/>
              <a:t>مكانة القاعدة وأهميتها</a:t>
            </a:r>
            <a:endParaRPr lang="ar-SA" dirty="0"/>
          </a:p>
        </p:txBody>
      </p:sp>
      <p:sp>
        <p:nvSpPr>
          <p:cNvPr id="3" name="عنصر نائب للمحتوى 2"/>
          <p:cNvSpPr>
            <a:spLocks noGrp="1"/>
          </p:cNvSpPr>
          <p:nvPr>
            <p:ph idx="1"/>
          </p:nvPr>
        </p:nvSpPr>
        <p:spPr/>
        <p:txBody>
          <a:bodyPr>
            <a:normAutofit lnSpcReduction="10000"/>
          </a:bodyPr>
          <a:lstStyle/>
          <a:p>
            <a:pPr algn="just"/>
            <a:r>
              <a:rPr lang="ar-SA" sz="5400" b="1" dirty="0"/>
              <a:t>من القواعد الكبرى التي بني عليها الفقه0</a:t>
            </a:r>
          </a:p>
          <a:p>
            <a:pPr algn="just"/>
            <a:r>
              <a:rPr lang="ar-SA" sz="5400" b="1" dirty="0"/>
              <a:t>يتخرج عليها جميع رخص الشرع0</a:t>
            </a:r>
          </a:p>
          <a:p>
            <a:pPr algn="just"/>
            <a:r>
              <a:rPr lang="ar-SA" sz="5400" b="1" dirty="0"/>
              <a:t>من أوضح مظاهر رفع الحرج في الشريعة0</a:t>
            </a:r>
          </a:p>
        </p:txBody>
      </p:sp>
    </p:spTree>
    <p:extLst>
      <p:ext uri="{BB962C8B-B14F-4D97-AF65-F5344CB8AC3E}">
        <p14:creationId xmlns:p14="http://schemas.microsoft.com/office/powerpoint/2010/main" val="3123851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b="1" dirty="0"/>
              <a:t>معنى القاعدة</a:t>
            </a:r>
            <a:endParaRPr lang="ar-SA" dirty="0"/>
          </a:p>
        </p:txBody>
      </p:sp>
      <p:sp>
        <p:nvSpPr>
          <p:cNvPr id="3" name="عنصر نائب للمحتوى 2"/>
          <p:cNvSpPr>
            <a:spLocks noGrp="1"/>
          </p:cNvSpPr>
          <p:nvPr>
            <p:ph idx="1"/>
          </p:nvPr>
        </p:nvSpPr>
        <p:spPr/>
        <p:txBody>
          <a:bodyPr/>
          <a:lstStyle/>
          <a:p>
            <a:r>
              <a:rPr lang="ar-SA" b="1" dirty="0"/>
              <a:t>المعنى </a:t>
            </a:r>
            <a:r>
              <a:rPr lang="ar-SA" b="1" dirty="0" err="1"/>
              <a:t>الإفرادي:مكونة</a:t>
            </a:r>
            <a:r>
              <a:rPr lang="ar-SA" b="1" dirty="0"/>
              <a:t> من ثلاث كلمات:</a:t>
            </a:r>
          </a:p>
          <a:p>
            <a:r>
              <a:rPr lang="ar-SA" dirty="0"/>
              <a:t>1-</a:t>
            </a:r>
            <a:r>
              <a:rPr lang="ar-SA" b="1" dirty="0"/>
              <a:t> </a:t>
            </a:r>
            <a:r>
              <a:rPr lang="ar-SA" b="1" dirty="0" err="1"/>
              <a:t>المشقة</a:t>
            </a:r>
            <a:r>
              <a:rPr lang="ar-SA" dirty="0" err="1"/>
              <a:t>:</a:t>
            </a:r>
            <a:r>
              <a:rPr lang="ar-SA" b="1" dirty="0" err="1"/>
              <a:t>المشقة</a:t>
            </a:r>
            <a:r>
              <a:rPr lang="ar-SA" b="1" dirty="0"/>
              <a:t> في اللعب: التعب من قولك شق علي الشيء يشق شقاً ومشقة إذا أتعبك. ومنه قوله تعالى: (وتحمِلُ أثقالَكُم إلى بلدٍ لم تكونوا بالِغيه إلا بشقِ الأنفُس) . سورة النحل، آية (7) .</a:t>
            </a:r>
          </a:p>
          <a:p>
            <a:r>
              <a:rPr lang="ar-SA" b="1" dirty="0"/>
              <a:t>2- تجلب( الجلب ) سوق </a:t>
            </a:r>
            <a:r>
              <a:rPr lang="ar-SA" b="1" dirty="0" err="1"/>
              <a:t>الشئ</a:t>
            </a:r>
            <a:r>
              <a:rPr lang="ar-SA" b="1" dirty="0"/>
              <a:t> </a:t>
            </a:r>
            <a:r>
              <a:rPr lang="ar-SA" b="1" dirty="0" err="1"/>
              <a:t>والمجئ</a:t>
            </a:r>
            <a:r>
              <a:rPr lang="ar-SA" b="1" dirty="0"/>
              <a:t> به من موضع إلى موضع</a:t>
            </a:r>
          </a:p>
          <a:p>
            <a:r>
              <a:rPr lang="ar-SA" b="1" dirty="0"/>
              <a:t>أي تعبها ومن معاني المشقة الانكسار والجهد والعناء</a:t>
            </a:r>
          </a:p>
          <a:p>
            <a:r>
              <a:rPr lang="ar-SA" b="1" dirty="0"/>
              <a:t>3- والتيسير في اللغة: السهولة والليونة، يقال يَسر الأمر إذا سهل ولان، ومنه الحديث: (إن الدين يسر) أي سهل سمح. قليل التشدد، واليسر ضد العسر.</a:t>
            </a:r>
          </a:p>
          <a:p>
            <a:endParaRPr lang="ar-SA" dirty="0"/>
          </a:p>
        </p:txBody>
      </p:sp>
    </p:spTree>
    <p:extLst>
      <p:ext uri="{BB962C8B-B14F-4D97-AF65-F5344CB8AC3E}">
        <p14:creationId xmlns:p14="http://schemas.microsoft.com/office/powerpoint/2010/main" val="1165073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b="1" dirty="0"/>
              <a:t>المعنى الإجمالي:</a:t>
            </a:r>
          </a:p>
        </p:txBody>
      </p:sp>
      <p:sp>
        <p:nvSpPr>
          <p:cNvPr id="3" name="عنصر نائب للمحتوى 2"/>
          <p:cNvSpPr>
            <a:spLocks noGrp="1"/>
          </p:cNvSpPr>
          <p:nvPr>
            <p:ph idx="1"/>
          </p:nvPr>
        </p:nvSpPr>
        <p:spPr/>
        <p:txBody>
          <a:bodyPr/>
          <a:lstStyle/>
          <a:p>
            <a:r>
              <a:rPr lang="ar-SA" b="1" dirty="0"/>
              <a:t> (إن الصعوبة والعناء تصبح سبباً للتسهيل) .</a:t>
            </a:r>
          </a:p>
          <a:p>
            <a:r>
              <a:rPr lang="ar-SA" b="1" dirty="0"/>
              <a:t>المعنى الشرعي الاصطلاحي للقاعدة:</a:t>
            </a:r>
          </a:p>
          <a:p>
            <a:r>
              <a:rPr lang="ar-SA" b="1" dirty="0"/>
              <a:t>(إن الأحكام التي ينشأ عن تطبيقها حرج على المكلف ومشقة في نفسه أو ماله، فالشريعة تخففها بما يقع تحت قدرة المكلف دون عسر أو إحراج)</a:t>
            </a:r>
            <a:endParaRPr lang="ar-SA" dirty="0"/>
          </a:p>
        </p:txBody>
      </p:sp>
    </p:spTree>
    <p:extLst>
      <p:ext uri="{BB962C8B-B14F-4D97-AF65-F5344CB8AC3E}">
        <p14:creationId xmlns:p14="http://schemas.microsoft.com/office/powerpoint/2010/main" val="4246944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b="1" dirty="0"/>
              <a:t>أدلة هذه القاعدة:</a:t>
            </a:r>
            <a:endParaRPr lang="ar-SA" dirty="0"/>
          </a:p>
        </p:txBody>
      </p:sp>
      <p:sp>
        <p:nvSpPr>
          <p:cNvPr id="3" name="عنصر نائب للمحتوى 2"/>
          <p:cNvSpPr>
            <a:spLocks noGrp="1"/>
          </p:cNvSpPr>
          <p:nvPr>
            <p:ph idx="1"/>
          </p:nvPr>
        </p:nvSpPr>
        <p:spPr/>
        <p:txBody>
          <a:bodyPr>
            <a:normAutofit fontScale="92500"/>
          </a:bodyPr>
          <a:lstStyle/>
          <a:p>
            <a:r>
              <a:rPr lang="ar-SA" b="1" dirty="0"/>
              <a:t>أولاً: الأدلة من الكتاب العزيز:</a:t>
            </a:r>
          </a:p>
          <a:p>
            <a:r>
              <a:rPr lang="ar-SA" b="1" dirty="0"/>
              <a:t>1. قوله تعالى: (يُريدُ الله بكُمُ اليسر ولا يريدُ بكم العُسر) . البقرة، آية (185) .</a:t>
            </a:r>
          </a:p>
          <a:p>
            <a:r>
              <a:rPr lang="ar-SA" b="1" dirty="0"/>
              <a:t>2. قوله تعالى: (لا يُكلف الله نفساً إلا وُسعَها) . البقرة، آية (286) .</a:t>
            </a:r>
          </a:p>
          <a:p>
            <a:r>
              <a:rPr lang="ar-SA" b="1" dirty="0"/>
              <a:t>3. وقوله جل ذكره: (ربنا ولا تحمِل علينا إصراً كما حملته على الذين من قبلِنا ربنا ولا تُحملنا ما لا طاقة لنا به) . البقرة، آية (286) .</a:t>
            </a:r>
          </a:p>
          <a:p>
            <a:r>
              <a:rPr lang="ar-SA" b="1" dirty="0"/>
              <a:t>4. قوله سبحانه: (يُريد الله أن يخفف عنكم) . النساء، آية (28)</a:t>
            </a:r>
          </a:p>
          <a:p>
            <a:r>
              <a:rPr lang="ar-SA" b="1" dirty="0"/>
              <a:t>ثانياً: من السنة المطهرة:</a:t>
            </a:r>
          </a:p>
          <a:p>
            <a:r>
              <a:rPr lang="ar-SA" b="1" dirty="0"/>
              <a:t>1. قوله عليه الصلاة والسلام: (بعثت </a:t>
            </a:r>
            <a:r>
              <a:rPr lang="ar-SA" b="1" dirty="0" err="1"/>
              <a:t>بالحنيفية</a:t>
            </a:r>
            <a:r>
              <a:rPr lang="ar-SA" b="1" dirty="0"/>
              <a:t> السمحة) .</a:t>
            </a:r>
          </a:p>
          <a:p>
            <a:endParaRPr lang="ar-SA" dirty="0"/>
          </a:p>
        </p:txBody>
      </p:sp>
    </p:spTree>
    <p:extLst>
      <p:ext uri="{BB962C8B-B14F-4D97-AF65-F5344CB8AC3E}">
        <p14:creationId xmlns:p14="http://schemas.microsoft.com/office/powerpoint/2010/main" val="10788567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SA" sz="5400" b="1" dirty="0"/>
              <a:t>معنى القاعدة:</a:t>
            </a:r>
          </a:p>
        </p:txBody>
      </p:sp>
      <p:sp>
        <p:nvSpPr>
          <p:cNvPr id="3" name="عنصر نائب للمحتوى 2"/>
          <p:cNvSpPr>
            <a:spLocks noGrp="1"/>
          </p:cNvSpPr>
          <p:nvPr>
            <p:ph idx="1"/>
          </p:nvPr>
        </p:nvSpPr>
        <p:spPr/>
        <p:txBody>
          <a:bodyPr>
            <a:normAutofit lnSpcReduction="10000"/>
          </a:bodyPr>
          <a:lstStyle/>
          <a:p>
            <a:pPr algn="just"/>
            <a:r>
              <a:rPr lang="ar-SA" sz="4000" b="1" dirty="0"/>
              <a:t>أنّ القاعدة المستمرة في الأمور العارضة- بحسب معناها المتقدم- هو العدم؛ لذلك فإنّ الذي يدعي وجود الأمر العارض او الصفة العارضة فإنّه يدعي شيئا على خلاف الأصل، فيلزمه حينئذ الدليل الذي هو البينة، </a:t>
            </a:r>
          </a:p>
          <a:p>
            <a:pPr algn="just"/>
            <a:r>
              <a:rPr lang="ar-SA" sz="4000" b="1" dirty="0"/>
              <a:t>والذي يدعي عدم الأمر العارض أو الصفة العارضة فهو متمسك بالأصل، وهذا تطلب منه اليمين إبقاءً للأصل الثابت0</a:t>
            </a:r>
          </a:p>
        </p:txBody>
      </p:sp>
    </p:spTree>
    <p:extLst>
      <p:ext uri="{BB962C8B-B14F-4D97-AF65-F5344CB8AC3E}">
        <p14:creationId xmlns:p14="http://schemas.microsoft.com/office/powerpoint/2010/main" val="312673909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94318" y="245097"/>
            <a:ext cx="7886700" cy="5950720"/>
          </a:xfrm>
        </p:spPr>
        <p:txBody>
          <a:bodyPr/>
          <a:lstStyle/>
          <a:p>
            <a:r>
              <a:rPr lang="ar-SA" b="1" dirty="0"/>
              <a:t>2. وقوله عليه الصلاة والسلام فيما رواه ابن عباس رضي الله عنهما وقد سئل أي الأديان أحب إلى الله قال: (</a:t>
            </a:r>
            <a:r>
              <a:rPr lang="ar-SA" b="1" dirty="0" err="1"/>
              <a:t>الحنيفية</a:t>
            </a:r>
            <a:r>
              <a:rPr lang="ar-SA" b="1" dirty="0"/>
              <a:t> السمحة) .</a:t>
            </a:r>
          </a:p>
          <a:p>
            <a:r>
              <a:rPr lang="ar-SA" b="1" dirty="0"/>
              <a:t>3. ما رواه الشيخان من حديث أبي هريرة وغيره: (إنما بعثتم ميسرين ولم تبعثوا معسرين) .</a:t>
            </a:r>
          </a:p>
          <a:p>
            <a:r>
              <a:rPr lang="ar-SA" b="1" dirty="0"/>
              <a:t>4. وما رواه الطبراني عن ابن عباس مرفوعاً: (إن الله شرع الدين فجعله سهلاً سمحاً واسعاً ولم يجعله ضيقاً) .</a:t>
            </a:r>
          </a:p>
          <a:p>
            <a:r>
              <a:rPr lang="ar-SA" b="1" dirty="0"/>
              <a:t>ثالثاً: ما ثبت من مشروعية الرخص:</a:t>
            </a:r>
          </a:p>
          <a:p>
            <a:r>
              <a:rPr lang="ar-SA" b="1" dirty="0"/>
              <a:t>وهذا أمر مقطوع به ومما علم من دين الأمة بالضرورة: كرخص القصر والفطر والجمع، وتناول المحرمات في الاضطرار، فإن هذا نمط يدل قطعاً على مطلق رفع الحرج والمشقة.</a:t>
            </a:r>
          </a:p>
          <a:p>
            <a:r>
              <a:rPr lang="ar-SA" b="1" dirty="0"/>
              <a:t>كذلك ما جاء في النهي عن التعمق والتكلف، وعن كل ما يسبب الانقطاع عن دوام الأعمال.</a:t>
            </a:r>
          </a:p>
          <a:p>
            <a:endParaRPr lang="ar-SA" dirty="0"/>
          </a:p>
        </p:txBody>
      </p:sp>
    </p:spTree>
    <p:extLst>
      <p:ext uri="{BB962C8B-B14F-4D97-AF65-F5344CB8AC3E}">
        <p14:creationId xmlns:p14="http://schemas.microsoft.com/office/powerpoint/2010/main" val="222838333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r>
              <a:rPr lang="ar-SA" b="1" dirty="0"/>
              <a:t>رابعاً: الإجماع على عدم وقوع التكليف بالشاق من الأعمال.</a:t>
            </a:r>
          </a:p>
          <a:p>
            <a:r>
              <a:rPr lang="ar-SA" b="1" dirty="0"/>
              <a:t>وهو يدل دلالة قطعية على عدم قصد الشارع الحكيم إليه.</a:t>
            </a:r>
            <a:endParaRPr lang="ar-SA" dirty="0"/>
          </a:p>
        </p:txBody>
      </p:sp>
    </p:spTree>
    <p:extLst>
      <p:ext uri="{BB962C8B-B14F-4D97-AF65-F5344CB8AC3E}">
        <p14:creationId xmlns:p14="http://schemas.microsoft.com/office/powerpoint/2010/main" val="3771577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b="1" dirty="0"/>
              <a:t>أقسام </a:t>
            </a:r>
            <a:r>
              <a:rPr lang="ar-SA" b="1" dirty="0" err="1"/>
              <a:t>تيسيرات</a:t>
            </a:r>
            <a:r>
              <a:rPr lang="ar-SA" b="1" dirty="0"/>
              <a:t> الشرع وتخفيفاته:</a:t>
            </a:r>
          </a:p>
        </p:txBody>
      </p:sp>
      <p:sp>
        <p:nvSpPr>
          <p:cNvPr id="3" name="عنصر نائب للمحتوى 2"/>
          <p:cNvSpPr>
            <a:spLocks noGrp="1"/>
          </p:cNvSpPr>
          <p:nvPr>
            <p:ph idx="1"/>
          </p:nvPr>
        </p:nvSpPr>
        <p:spPr/>
        <p:txBody>
          <a:bodyPr>
            <a:normAutofit fontScale="92500" lnSpcReduction="10000"/>
          </a:bodyPr>
          <a:lstStyle/>
          <a:p>
            <a:pPr algn="just"/>
            <a:r>
              <a:rPr lang="ar-SA" b="1" dirty="0"/>
              <a:t>القسم الأول: التيسير والتخفيف الأصلي: أي أنّ الشارع جاء بأحكام روعي فيها التخفيف والتيسير منذ شرعت، حتى وصفت الشريعة به : ( وما جعل عليكم في الدين من حرج )</a:t>
            </a:r>
          </a:p>
          <a:p>
            <a:pPr algn="just"/>
            <a:r>
              <a:rPr lang="ar-SA" b="1" dirty="0"/>
              <a:t>من صور هذا القسم:</a:t>
            </a:r>
          </a:p>
          <a:p>
            <a:pPr algn="just"/>
            <a:r>
              <a:rPr lang="ar-SA" b="1" dirty="0"/>
              <a:t>1-  سهولة الشريعة الإسلامية بالنسبة للشرائع السابقة0</a:t>
            </a:r>
          </a:p>
          <a:p>
            <a:pPr algn="just"/>
            <a:r>
              <a:rPr lang="ar-SA" b="1" dirty="0"/>
              <a:t>2- مراعاة إباحة ما يحتاج إليه النّاس من المعاملات من الأصل، كالسلم، والإجارة0</a:t>
            </a:r>
          </a:p>
          <a:p>
            <a:pPr algn="just"/>
            <a:r>
              <a:rPr lang="ar-SA" b="1" dirty="0"/>
              <a:t>3- التيسير على النّاس باعتبار أنّ الأصل في الأشياء الإباحة</a:t>
            </a:r>
          </a:p>
          <a:p>
            <a:pPr algn="just"/>
            <a:r>
              <a:rPr lang="ar-SA" b="1" dirty="0"/>
              <a:t>4-مراعاة اختلاف أحوال النّاس، </a:t>
            </a:r>
            <a:r>
              <a:rPr lang="ar-SA" b="1" dirty="0" err="1"/>
              <a:t>ومجئ</a:t>
            </a:r>
            <a:r>
              <a:rPr lang="ar-SA" b="1" dirty="0"/>
              <a:t> الأحكام على وفق هذا الاختلاف من الأصل، كمراعاة حالة </a:t>
            </a:r>
            <a:r>
              <a:rPr lang="ar-SA" b="1" dirty="0" err="1"/>
              <a:t>المراة</a:t>
            </a:r>
            <a:r>
              <a:rPr lang="ar-SA" b="1" dirty="0"/>
              <a:t> والتخفيف عليها بالنسبة لحال الرجل، ومراعاة حال الصبي والتخفيف عليه بالنسبة بحال البالغ العاقل0</a:t>
            </a:r>
          </a:p>
        </p:txBody>
      </p:sp>
    </p:spTree>
    <p:extLst>
      <p:ext uri="{BB962C8B-B14F-4D97-AF65-F5344CB8AC3E}">
        <p14:creationId xmlns:p14="http://schemas.microsoft.com/office/powerpoint/2010/main" val="4124099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normAutofit lnSpcReduction="10000"/>
          </a:bodyPr>
          <a:lstStyle/>
          <a:p>
            <a:pPr algn="just"/>
            <a:r>
              <a:rPr lang="ar-SA" b="1" dirty="0"/>
              <a:t>القسم الثاني: التيسير والتخفيف الطارئ: فقد راعى الشارع وجود بعض الاعذار الطارئة للمكلف، في أحواله المختلفة، فشرع التيسير عند وجودها، وهو المقصود بالرخصة في كلام العلماء0</a:t>
            </a:r>
          </a:p>
          <a:p>
            <a:pPr algn="just"/>
            <a:r>
              <a:rPr lang="ar-SA" b="1" dirty="0"/>
              <a:t>أقسام التيسير والتخفيف الطارئ ثمانية:</a:t>
            </a:r>
          </a:p>
          <a:p>
            <a:pPr algn="just"/>
            <a:r>
              <a:rPr lang="ar-SA" b="1" dirty="0"/>
              <a:t>الرخصة ومعناها:</a:t>
            </a:r>
          </a:p>
          <a:p>
            <a:pPr algn="just"/>
            <a:endParaRPr lang="ar-SA" b="1" dirty="0"/>
          </a:p>
          <a:p>
            <a:r>
              <a:rPr lang="ar-SA" b="1" dirty="0"/>
              <a:t>(ا) في اللغة:</a:t>
            </a:r>
          </a:p>
          <a:p>
            <a:r>
              <a:rPr lang="ar-SA" b="1" dirty="0"/>
              <a:t>هي السهولة واللين واليسر والتوسع، قال ابن فارس: الراء والحاء والصاد أصل يدل على لين وخلاف شدة، من ذلك اللحم الرخص: هو الناعم، ومن ذلك الرخص: خلاف الغلاء،</a:t>
            </a:r>
          </a:p>
          <a:p>
            <a:pPr algn="just"/>
            <a:endParaRPr lang="ar-SA" b="1" dirty="0"/>
          </a:p>
          <a:p>
            <a:pPr algn="just"/>
            <a:endParaRPr lang="ar-SA" b="1" dirty="0"/>
          </a:p>
        </p:txBody>
      </p:sp>
    </p:spTree>
    <p:extLst>
      <p:ext uri="{BB962C8B-B14F-4D97-AF65-F5344CB8AC3E}">
        <p14:creationId xmlns:p14="http://schemas.microsoft.com/office/powerpoint/2010/main" val="3615980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normAutofit lnSpcReduction="10000"/>
          </a:bodyPr>
          <a:lstStyle/>
          <a:p>
            <a:pPr algn="just"/>
            <a:r>
              <a:rPr lang="ar-SA" b="1" dirty="0"/>
              <a:t>في اصطلاح الفقهاء:</a:t>
            </a:r>
          </a:p>
          <a:p>
            <a:pPr algn="just"/>
            <a:r>
              <a:rPr lang="ar-SA" b="1" dirty="0"/>
              <a:t>(هي الأحكام التي ثبتت مشروعيتها بناءً على الأعذار مع قيام الدليل المحرم، توسعاً في الضيق) .</a:t>
            </a:r>
          </a:p>
          <a:p>
            <a:pPr algn="just"/>
            <a:r>
              <a:rPr lang="ar-SA" b="1" dirty="0"/>
              <a:t>أنواع المشاق والمشقة الميسرة:</a:t>
            </a:r>
          </a:p>
          <a:p>
            <a:pPr algn="just"/>
            <a:r>
              <a:rPr lang="ar-SA" b="1" dirty="0"/>
              <a:t>المشاق التي يتعرض لها المكلف تنقسم إلى قسمين:</a:t>
            </a:r>
          </a:p>
          <a:p>
            <a:pPr algn="just"/>
            <a:r>
              <a:rPr lang="ar-SA" b="1" dirty="0"/>
              <a:t>القسم الأول: مشقة في الحدود العادية، وهي المشقة التي لا تنفك عنها العبادة غالباً، ويستلزمها أداء الواجبات والقيام بالمساعي التي </a:t>
            </a:r>
            <a:r>
              <a:rPr lang="ar-SA" b="1" dirty="0" err="1"/>
              <a:t>تقتضيها</a:t>
            </a:r>
            <a:r>
              <a:rPr lang="ar-SA" b="1" dirty="0"/>
              <a:t> الحياة الصالحة، كما لا يمكن انفكاك </a:t>
            </a:r>
            <a:r>
              <a:rPr lang="ar-SA" b="1" dirty="0" err="1"/>
              <a:t>التلكيفات</a:t>
            </a:r>
            <a:r>
              <a:rPr lang="ar-SA" b="1" dirty="0"/>
              <a:t> المشروعة عنها، لأن كل واجب لا يخلو عن مشقة كمشقة العلم واكتساب المعيشة،</a:t>
            </a:r>
            <a:endParaRPr lang="ar-SA" dirty="0"/>
          </a:p>
        </p:txBody>
      </p:sp>
    </p:spTree>
    <p:extLst>
      <p:ext uri="{BB962C8B-B14F-4D97-AF65-F5344CB8AC3E}">
        <p14:creationId xmlns:p14="http://schemas.microsoft.com/office/powerpoint/2010/main" val="1190331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r>
              <a:rPr lang="ar-SA" b="1" dirty="0"/>
              <a:t>القسم الثاني: وهو ثلاث مراتب:</a:t>
            </a:r>
          </a:p>
          <a:p>
            <a:r>
              <a:rPr lang="ar-SA" b="1" dirty="0"/>
              <a:t>الأولى: مشقة عظيمة فادحة تتجاوز الحدود العادية والطاقة البشرية السوية، كما إذا كان العمل يؤدي الدوام عليه إلى الانقطاع عنه أو عن بعضه، أو يؤدي إلى خلل في صاحبه في نفسه أو ماله، كمشقة الخوف على النفوس والأطراف ومنافع الأعضاء، </a:t>
            </a:r>
          </a:p>
          <a:p>
            <a:r>
              <a:rPr lang="ar-SA" b="1" dirty="0"/>
              <a:t>ومن أمثلتها: الخوف من الاغتسال للجنابة من شدة البرد بأن لا يجد مكاناً يؤويه ولا ثوباً يتدفأ به ولا ماء مسخناً ولا حماماً، فجاز له التيمم.</a:t>
            </a:r>
          </a:p>
          <a:p>
            <a:r>
              <a:rPr lang="ar-SA" b="1" dirty="0"/>
              <a:t>وكذا إذا لم يجد للحج إلا طريقاً من البحر وكان الغالب عدم السلامة فلا يجب عليه الحج.</a:t>
            </a:r>
            <a:endParaRPr lang="ar-SA" dirty="0"/>
          </a:p>
        </p:txBody>
      </p:sp>
    </p:spTree>
    <p:extLst>
      <p:ext uri="{BB962C8B-B14F-4D97-AF65-F5344CB8AC3E}">
        <p14:creationId xmlns:p14="http://schemas.microsoft.com/office/powerpoint/2010/main" val="3265076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r>
              <a:rPr lang="ar-SA" b="1" dirty="0"/>
              <a:t>المرتبة الثانية: مشقة خفيفة كأدنى وجع في إصبع أو أدنى صداع في الرأس أو سوء مزاج خفيف، فهذا وأمثاله لا أثر له ولا التفات إليه، لأن تحصيل مصالح العبادات أولى من دفع مثل هذه المفسدة التي لا أثر لها.</a:t>
            </a:r>
          </a:p>
          <a:p>
            <a:r>
              <a:rPr lang="ar-SA" b="1" dirty="0"/>
              <a:t>المرتبة الثالثة: متوسطة بين هاتين، فما دنا من المرتبة العليا أوجب التخفيف، أو من المرتب </a:t>
            </a:r>
            <a:r>
              <a:rPr lang="ar-SA" b="1" dirty="0" err="1"/>
              <a:t>المرتب</a:t>
            </a:r>
            <a:r>
              <a:rPr lang="ar-SA" b="1" dirty="0"/>
              <a:t> الدنيا لم يوجبه كحمى خفيفة أو وجع ضرس يسير وذلك كمريض في رمضان يخاف من الصوم زيادة مرض أو بطء البرء أو تأخيره، فيجوز له الفطر إذا غلب على ظنه ذلك</a:t>
            </a:r>
            <a:endParaRPr lang="ar-SA" dirty="0"/>
          </a:p>
        </p:txBody>
      </p:sp>
    </p:spTree>
    <p:extLst>
      <p:ext uri="{BB962C8B-B14F-4D97-AF65-F5344CB8AC3E}">
        <p14:creationId xmlns:p14="http://schemas.microsoft.com/office/powerpoint/2010/main" val="654083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normAutofit fontScale="92500" lnSpcReduction="10000"/>
          </a:bodyPr>
          <a:lstStyle/>
          <a:p>
            <a:pPr algn="just"/>
            <a:r>
              <a:rPr lang="ar-SA" b="1" dirty="0"/>
              <a:t>عوامل المشقة الميسرة وأسباب التخفيف:</a:t>
            </a:r>
          </a:p>
          <a:p>
            <a:pPr algn="just"/>
            <a:r>
              <a:rPr lang="ar-SA" b="1" dirty="0"/>
              <a:t>فمن العوارض السماوية المسببة للتخفيف:</a:t>
            </a:r>
          </a:p>
          <a:p>
            <a:pPr algn="just"/>
            <a:r>
              <a:rPr lang="ar-SA" b="1" dirty="0"/>
              <a:t>الصغر والجنون والعته والنسيان والنوم والإغماء والرق والمرض والموت والحيض والنفاس.</a:t>
            </a:r>
          </a:p>
          <a:p>
            <a:pPr algn="just"/>
            <a:r>
              <a:rPr lang="ar-SA" b="1" dirty="0"/>
              <a:t>فالصغر يرفع التكليف ويسقط به ما يحتمل السقوط عن البالغ بالجنون لأن التكليف مناطه العقل والجنون المطبق يسقط به كل العبادات والتكاليف.</a:t>
            </a:r>
          </a:p>
          <a:p>
            <a:pPr algn="just"/>
            <a:r>
              <a:rPr lang="ar-SA" b="1" dirty="0"/>
              <a:t>والعته أدنى درجة من الجنون أو هو نوع منه يمنع العهدة، ويصح من المعتوه ما لا عهدة فيه كالصبي المميز.</a:t>
            </a:r>
          </a:p>
          <a:p>
            <a:pPr algn="just"/>
            <a:r>
              <a:rPr lang="ar-SA" b="1" dirty="0"/>
              <a:t>والنسيان يكون عفواً في حقوق الله تعالى، وهو عذر في سقوط الإثم، لا في حقوق العباد.</a:t>
            </a:r>
          </a:p>
          <a:p>
            <a:pPr algn="just"/>
            <a:endParaRPr lang="ar-SA" dirty="0"/>
          </a:p>
        </p:txBody>
      </p:sp>
    </p:spTree>
    <p:extLst>
      <p:ext uri="{BB962C8B-B14F-4D97-AF65-F5344CB8AC3E}">
        <p14:creationId xmlns:p14="http://schemas.microsoft.com/office/powerpoint/2010/main" val="1590968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normAutofit fontScale="92500" lnSpcReduction="20000"/>
          </a:bodyPr>
          <a:lstStyle/>
          <a:p>
            <a:pPr algn="just"/>
            <a:r>
              <a:rPr lang="ar-SA" b="1" dirty="0"/>
              <a:t>فمن العوارض السماوية المسببة للتخفيف:</a:t>
            </a:r>
          </a:p>
          <a:p>
            <a:pPr algn="just"/>
            <a:r>
              <a:rPr lang="ar-SA" b="1" dirty="0"/>
              <a:t>1-الصغر </a:t>
            </a:r>
          </a:p>
          <a:p>
            <a:pPr algn="just"/>
            <a:r>
              <a:rPr lang="ar-SA" b="1" dirty="0"/>
              <a:t>2-والجنون </a:t>
            </a:r>
          </a:p>
          <a:p>
            <a:pPr algn="just"/>
            <a:r>
              <a:rPr lang="ar-SA" b="1" dirty="0"/>
              <a:t>3-والعته</a:t>
            </a:r>
          </a:p>
          <a:p>
            <a:pPr algn="just"/>
            <a:r>
              <a:rPr lang="ar-SA" b="1" dirty="0"/>
              <a:t>4- والنسيان </a:t>
            </a:r>
          </a:p>
          <a:p>
            <a:pPr algn="just"/>
            <a:r>
              <a:rPr lang="ar-SA" b="1" dirty="0"/>
              <a:t>5-والنوم </a:t>
            </a:r>
          </a:p>
          <a:p>
            <a:pPr algn="just"/>
            <a:r>
              <a:rPr lang="ar-SA" b="1" dirty="0"/>
              <a:t>6-والإغماء </a:t>
            </a:r>
          </a:p>
          <a:p>
            <a:pPr algn="just"/>
            <a:r>
              <a:rPr lang="ar-SA" b="1" dirty="0"/>
              <a:t>7-والرق </a:t>
            </a:r>
          </a:p>
          <a:p>
            <a:pPr algn="just"/>
            <a:r>
              <a:rPr lang="ar-SA" b="1" dirty="0"/>
              <a:t>8-والمرض </a:t>
            </a:r>
          </a:p>
          <a:p>
            <a:pPr algn="just"/>
            <a:r>
              <a:rPr lang="ar-SA" b="1" dirty="0"/>
              <a:t>9-والموت والحيض والنفاس.</a:t>
            </a:r>
          </a:p>
          <a:p>
            <a:pPr algn="just"/>
            <a:endParaRPr lang="ar-SA" dirty="0"/>
          </a:p>
        </p:txBody>
      </p:sp>
    </p:spTree>
    <p:extLst>
      <p:ext uri="{BB962C8B-B14F-4D97-AF65-F5344CB8AC3E}">
        <p14:creationId xmlns:p14="http://schemas.microsoft.com/office/powerpoint/2010/main" val="3423125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628650" y="596431"/>
            <a:ext cx="7886700" cy="5580615"/>
          </a:xfrm>
        </p:spPr>
        <p:txBody>
          <a:bodyPr/>
          <a:lstStyle/>
          <a:p>
            <a:pPr algn="just"/>
            <a:r>
              <a:rPr lang="ar-SA" b="1" dirty="0"/>
              <a:t>فالصغر يرفع التكليف ويسقط به ما يحتمل السقوط عن البالغ بالجنون لأنّ التكليف مناطه العقل والجنون المطبق يسقط به كل العبادات والتكاليف.</a:t>
            </a:r>
          </a:p>
          <a:p>
            <a:pPr algn="just"/>
            <a:r>
              <a:rPr lang="ar-SA" b="1" dirty="0"/>
              <a:t>والعته أدنى درجة من الجنون أو هو نوع منه يمنع العهدة، ويصح من المعتوه ما لا عهدة فيه كالصبي المميز.</a:t>
            </a:r>
          </a:p>
          <a:p>
            <a:pPr algn="just"/>
            <a:r>
              <a:rPr lang="ar-SA" b="1" dirty="0"/>
              <a:t>والنسيان يكون عفواً في حقوق الله تعالى، وهو عذر في سقوط الإثم، لا في حقوق العباد.</a:t>
            </a:r>
          </a:p>
          <a:p>
            <a:r>
              <a:rPr lang="ar-SA"/>
              <a:t>  </a:t>
            </a:r>
            <a:endParaRPr lang="ar-SA" dirty="0"/>
          </a:p>
        </p:txBody>
      </p:sp>
    </p:spTree>
    <p:extLst>
      <p:ext uri="{BB962C8B-B14F-4D97-AF65-F5344CB8AC3E}">
        <p14:creationId xmlns:p14="http://schemas.microsoft.com/office/powerpoint/2010/main" val="26821564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b="1" dirty="0"/>
              <a:t>الفروع المبنية على القاعدة</a:t>
            </a:r>
          </a:p>
        </p:txBody>
      </p:sp>
      <p:sp>
        <p:nvSpPr>
          <p:cNvPr id="3" name="عنصر نائب للمحتوى 2"/>
          <p:cNvSpPr>
            <a:spLocks noGrp="1"/>
          </p:cNvSpPr>
          <p:nvPr>
            <p:ph idx="1"/>
          </p:nvPr>
        </p:nvSpPr>
        <p:spPr/>
        <p:txBody>
          <a:bodyPr>
            <a:normAutofit lnSpcReduction="10000"/>
          </a:bodyPr>
          <a:lstStyle/>
          <a:p>
            <a:pPr algn="just"/>
            <a:r>
              <a:rPr lang="ar-SA" sz="3200" b="1" dirty="0"/>
              <a:t>1- دعوى صاحب المال الربح في المضاربة ، وإنكار العامل ، فالقول قول العامل في عدم الربح مع يمينه0</a:t>
            </a:r>
          </a:p>
          <a:p>
            <a:pPr algn="just"/>
            <a:r>
              <a:rPr lang="ar-SA" sz="3200" b="1" dirty="0"/>
              <a:t>2- دعوى المدين أداء الدين ، وإنكار الدائن فلا يقبل قول المدين؛ لأنّ الأداء أو الإبراء أمر عارض، والأصل في الأمور العارضة العدم0فيقبل قول الدائن مع يمينه0</a:t>
            </a:r>
          </a:p>
          <a:p>
            <a:pPr algn="just"/>
            <a:r>
              <a:rPr lang="ar-SA" sz="3200" b="1" dirty="0"/>
              <a:t>3- اشترى شخص سيارة وادعى وجود عيب فيها من حين العقد ليردها إلى البائع، وأنكر البائع وجود العيب في ذلك الوقت، ولا بينة، فالقول هنا قول البائع مع يمينه؛ لأنّه يتمسك بالأصل الذي هو عدم العيب في ذلك الوقت، والأصل في الصفات العارضة العدم0</a:t>
            </a:r>
          </a:p>
        </p:txBody>
      </p:sp>
    </p:spTree>
    <p:extLst>
      <p:ext uri="{BB962C8B-B14F-4D97-AF65-F5344CB8AC3E}">
        <p14:creationId xmlns:p14="http://schemas.microsoft.com/office/powerpoint/2010/main" val="214986449"/>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graphicFrame>
        <p:nvGraphicFramePr>
          <p:cNvPr id="4" name="عنصر نائب للمحتوى 3"/>
          <p:cNvGraphicFramePr>
            <a:graphicFrameLocks noGrp="1"/>
          </p:cNvGraphicFramePr>
          <p:nvPr>
            <p:ph idx="1"/>
            <p:extLst>
              <p:ext uri="{D42A27DB-BD31-4B8C-83A1-F6EECF244321}">
                <p14:modId xmlns:p14="http://schemas.microsoft.com/office/powerpoint/2010/main" val="3341373173"/>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228094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b="1" dirty="0"/>
              <a:t>علاقة هذه القاعدة بالقاعدة الكبرى</a:t>
            </a:r>
          </a:p>
        </p:txBody>
      </p:sp>
      <p:sp>
        <p:nvSpPr>
          <p:cNvPr id="3" name="عنصر نائب للمحتوى 2"/>
          <p:cNvSpPr>
            <a:spLocks noGrp="1"/>
          </p:cNvSpPr>
          <p:nvPr>
            <p:ph idx="1"/>
          </p:nvPr>
        </p:nvSpPr>
        <p:spPr/>
        <p:txBody>
          <a:bodyPr>
            <a:normAutofit lnSpcReduction="10000"/>
          </a:bodyPr>
          <a:lstStyle/>
          <a:p>
            <a:pPr algn="just"/>
            <a:r>
              <a:rPr lang="ar-SA" sz="4400" b="1" dirty="0"/>
              <a:t>تبين من هذه القاعدة أنّ عدم الأمور العارضة أمر متيقن، وأنّ وجودها أمر مشكوك فيه، </a:t>
            </a:r>
          </a:p>
          <a:p>
            <a:pPr algn="just"/>
            <a:r>
              <a:rPr lang="ar-SA" sz="4400" b="1" dirty="0"/>
              <a:t>فنأخذ بالمتيقن الذي هو عدم الأمور العارضة، ونترك المشكوك فيه الذي هو وجود الأمور العارضة، وهذا ما أفادته القاعدة الكبرى0</a:t>
            </a:r>
          </a:p>
        </p:txBody>
      </p:sp>
    </p:spTree>
    <p:extLst>
      <p:ext uri="{BB962C8B-B14F-4D97-AF65-F5344CB8AC3E}">
        <p14:creationId xmlns:p14="http://schemas.microsoft.com/office/powerpoint/2010/main" val="20225436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b="1" dirty="0">
                <a:solidFill>
                  <a:srgbClr val="FF0000"/>
                </a:solidFill>
              </a:rPr>
              <a:t>القاعدة الفرعية الرابعة: الأصل إضافة الحادث إلى أقرب أوقاته</a:t>
            </a:r>
          </a:p>
        </p:txBody>
      </p:sp>
      <p:sp>
        <p:nvSpPr>
          <p:cNvPr id="3" name="عنصر نائب للمحتوى 2"/>
          <p:cNvSpPr>
            <a:spLocks noGrp="1"/>
          </p:cNvSpPr>
          <p:nvPr>
            <p:ph idx="1"/>
          </p:nvPr>
        </p:nvSpPr>
        <p:spPr/>
        <p:txBody>
          <a:bodyPr>
            <a:normAutofit/>
          </a:bodyPr>
          <a:lstStyle/>
          <a:p>
            <a:pPr algn="just"/>
            <a:r>
              <a:rPr lang="ar-SA" b="1" dirty="0"/>
              <a:t>معنى هذه القاعدة:</a:t>
            </a:r>
          </a:p>
          <a:p>
            <a:pPr algn="just"/>
            <a:r>
              <a:rPr lang="ar-SA" b="1" dirty="0"/>
              <a:t>(إذا وقع اختلاف في زمن حدوث أمر، ولا بينة ينسب هذا الأمر إلى أقرب الأوقات إلى الحال، ما لم يثبت نسبته إلى زمن أبعد) .</a:t>
            </a:r>
          </a:p>
          <a:p>
            <a:pPr algn="just"/>
            <a:r>
              <a:rPr lang="ar-SA" b="1" dirty="0"/>
              <a:t>تعليل ذلك: (إن أحكام الحوادث ونتائجها وما يترتب عليها كثيراً ما تختلف باختلاف تاريخ حدوثها، فعند التنازع في تاريخ الحادث يحمل على الوقت الأقرب إلى الحال حتى يثبت الأبعد، لأن الوقت الأقرب قد اتفق الطرفان على وجود الحادث فيه وانفرد أحدهما بزعم وجوده قبل ذلك.</a:t>
            </a:r>
          </a:p>
          <a:p>
            <a:pPr algn="just"/>
            <a:r>
              <a:rPr lang="ar-SA" b="1" dirty="0"/>
              <a:t>فوجود الحادث في الوقت الأقرب متيقن وفي الأبعد مشكوك</a:t>
            </a:r>
            <a:endParaRPr lang="ar-SA" dirty="0"/>
          </a:p>
        </p:txBody>
      </p:sp>
    </p:spTree>
    <p:extLst>
      <p:ext uri="{BB962C8B-B14F-4D97-AF65-F5344CB8AC3E}">
        <p14:creationId xmlns:p14="http://schemas.microsoft.com/office/powerpoint/2010/main" val="30956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628650" y="641023"/>
            <a:ext cx="7886700" cy="5535940"/>
          </a:xfrm>
        </p:spPr>
        <p:txBody>
          <a:bodyPr>
            <a:normAutofit fontScale="92500"/>
          </a:bodyPr>
          <a:lstStyle/>
          <a:p>
            <a:pPr algn="just"/>
            <a:r>
              <a:rPr lang="ar-SA" sz="3600" b="1" u="sng" dirty="0">
                <a:solidFill>
                  <a:srgbClr val="FF0000"/>
                </a:solidFill>
              </a:rPr>
              <a:t>فروع على هذه القاعدة وأمثلة لها:</a:t>
            </a:r>
          </a:p>
          <a:p>
            <a:pPr algn="just"/>
            <a:r>
              <a:rPr lang="ar-SA" sz="3600" b="1" dirty="0"/>
              <a:t>لو تبين في المبيع عيب بعد القبض وادعى البائع حدوثه عند المشتري وادعى المشترى حدوثه عند البائع، فالقول لمدّعي الوقوع في الزمن الأقرب، ويعتبر العيب هنا حادثاً عند المشتري، فيكون القول للبائع مع يمينه، </a:t>
            </a:r>
          </a:p>
          <a:p>
            <a:pPr algn="just"/>
            <a:r>
              <a:rPr lang="ar-SA" sz="3600" b="1" dirty="0"/>
              <a:t>وليس للمشتري حق فسخ البيع حتى يثبت أن العيب قديم عند البائع، إلا أن يكون العيب مما لا يحدث، بل هو من أصل الخلقة كالخيّف في الفرس.</a:t>
            </a:r>
          </a:p>
          <a:p>
            <a:pPr algn="just"/>
            <a:r>
              <a:rPr lang="ar-SA" b="1" dirty="0"/>
              <a:t>ويمكن لهذ المثال أن يندرج أيضاً تحت قاعدة: (الأصل العدم) ، حيث إن المشتري متمسك بالوصف العارض والأصل فيه العدم فيكون القول للبائع مع يمينه لأنّه متمسك بوصف أصلي هو سلامة المبيع من العيب.</a:t>
            </a:r>
          </a:p>
          <a:p>
            <a:pPr algn="just"/>
            <a:endParaRPr lang="ar-SA" sz="3600" b="1" dirty="0"/>
          </a:p>
        </p:txBody>
      </p:sp>
    </p:spTree>
    <p:extLst>
      <p:ext uri="{BB962C8B-B14F-4D97-AF65-F5344CB8AC3E}">
        <p14:creationId xmlns:p14="http://schemas.microsoft.com/office/powerpoint/2010/main" val="1260495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628650" y="538837"/>
            <a:ext cx="7886700" cy="5639635"/>
          </a:xfrm>
        </p:spPr>
        <p:txBody>
          <a:bodyPr/>
          <a:lstStyle/>
          <a:p>
            <a:pPr algn="just"/>
            <a:r>
              <a:rPr lang="ar-SA" b="1" dirty="0"/>
              <a:t>من رأى في ثوبه منياً ولم يذكر احتلاماً لزمه الغسل وتجب عليه إعادة كل صلاة صلاها من آخر نومة نامها فيه.</a:t>
            </a:r>
          </a:p>
          <a:p>
            <a:pPr algn="just"/>
            <a:r>
              <a:rPr lang="ar-SA" b="1" dirty="0"/>
              <a:t>ومن ضرب بطن حامل فانفصل الولد حياً، وبقي زماناً بلا ألم ثم مات، فلا ضمان على الضارب لأنّ الظاهر أن الولد مات بسبب آخر إلا إذا عاضد ذلك سبب ظاهر قوي كمن جُرح وبقي زماناً يتألم من جرحه ثم مات إذ ينسب الموت هنا إلى الجرح لأنه سبب ظاهر مع احتمال أن يكون مات بغيره.</a:t>
            </a:r>
          </a:p>
          <a:p>
            <a:endParaRPr lang="ar-SA" dirty="0"/>
          </a:p>
        </p:txBody>
      </p:sp>
    </p:spTree>
    <p:extLst>
      <p:ext uri="{BB962C8B-B14F-4D97-AF65-F5344CB8AC3E}">
        <p14:creationId xmlns:p14="http://schemas.microsoft.com/office/powerpoint/2010/main" val="234584289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28650" y="365129"/>
            <a:ext cx="7886700" cy="1325563"/>
          </a:xfrm>
        </p:spPr>
        <p:txBody>
          <a:bodyPr>
            <a:noAutofit/>
          </a:bodyPr>
          <a:lstStyle/>
          <a:p>
            <a:r>
              <a:rPr lang="ar-SA" sz="3600" b="1" dirty="0">
                <a:solidFill>
                  <a:srgbClr val="FF0000"/>
                </a:solidFill>
              </a:rPr>
              <a:t>القاعدة الفرعية الخامسة:</a:t>
            </a:r>
            <a:br>
              <a:rPr lang="ar-SA" sz="3600" b="1" dirty="0">
                <a:solidFill>
                  <a:srgbClr val="FF0000"/>
                </a:solidFill>
              </a:rPr>
            </a:br>
            <a:r>
              <a:rPr lang="ar-SA" sz="3600" b="1" dirty="0">
                <a:solidFill>
                  <a:srgbClr val="FF0000"/>
                </a:solidFill>
              </a:rPr>
              <a:t>قاعدة: (هل الأصل في الأشياء الإباحة أو الحرمة؟)</a:t>
            </a:r>
            <a:br>
              <a:rPr lang="ar-SA" sz="3600" b="1" dirty="0">
                <a:solidFill>
                  <a:srgbClr val="FF0000"/>
                </a:solidFill>
              </a:rPr>
            </a:br>
            <a:endParaRPr lang="ar-SA" sz="3600" dirty="0">
              <a:solidFill>
                <a:srgbClr val="FF0000"/>
              </a:solidFill>
            </a:endParaRPr>
          </a:p>
        </p:txBody>
      </p:sp>
      <p:sp>
        <p:nvSpPr>
          <p:cNvPr id="3" name="عنصر نائب للمحتوى 2"/>
          <p:cNvSpPr>
            <a:spLocks noGrp="1"/>
          </p:cNvSpPr>
          <p:nvPr>
            <p:ph idx="1"/>
          </p:nvPr>
        </p:nvSpPr>
        <p:spPr/>
        <p:txBody>
          <a:bodyPr>
            <a:normAutofit lnSpcReduction="10000"/>
          </a:bodyPr>
          <a:lstStyle/>
          <a:p>
            <a:pPr algn="just"/>
            <a:r>
              <a:rPr lang="ar-SA" sz="4000" b="1" dirty="0"/>
              <a:t>القاعدة تتعلق بحكم الأشياء المسكوت عنها، ولفظ الأشياء ورد مطلقا ولكنه بالأشياء غير الضارة0</a:t>
            </a:r>
          </a:p>
          <a:p>
            <a:pPr algn="just"/>
            <a:r>
              <a:rPr lang="ar-SA" sz="4000" b="1" dirty="0"/>
              <a:t>معنى القاعدة: أنّ القاعدة المستمرة في الشرع  أنّ الأشياء المسكوت عنها شرعاً، وغير الضارة من الاعيان والمنافع، والمعاملات أنّها غير محرّمة، ولا ينتقل عن هذا الحكم إلا بدليل0</a:t>
            </a:r>
          </a:p>
        </p:txBody>
      </p:sp>
    </p:spTree>
    <p:extLst>
      <p:ext uri="{BB962C8B-B14F-4D97-AF65-F5344CB8AC3E}">
        <p14:creationId xmlns:p14="http://schemas.microsoft.com/office/powerpoint/2010/main" val="1119791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تصميم افتراضي">
  <a:themeElements>
    <a:clrScheme name="تصميم افتراضي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تصميم افتراضي">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تصميم افتراضي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تصميم افتراضي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تصميم افتراضي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تصميم افتراضي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تصميم افتراضي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تصميم افتراضي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تصميم افتراضي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تصميم افتراضي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تصميم افتراضي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تصميم افتراضي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تصميم افتراضي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تصميم افتراضي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8_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1.xml><?xml version="1.0" encoding="utf-8"?>
<a:theme xmlns:a="http://schemas.openxmlformats.org/drawingml/2006/main" name="9_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2.xml><?xml version="1.0" encoding="utf-8"?>
<a:theme xmlns:a="http://schemas.openxmlformats.org/drawingml/2006/main" name="10_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3.xml><?xml version="1.0" encoding="utf-8"?>
<a:theme xmlns:a="http://schemas.openxmlformats.org/drawingml/2006/main" name="11_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4.xml><?xml version="1.0" encoding="utf-8"?>
<a:theme xmlns:a="http://schemas.openxmlformats.org/drawingml/2006/main" name="12_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5.xml><?xml version="1.0" encoding="utf-8"?>
<a:theme xmlns:a="http://schemas.openxmlformats.org/drawingml/2006/main" name="13_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6.xml><?xml version="1.0" encoding="utf-8"?>
<a:theme xmlns:a="http://schemas.openxmlformats.org/drawingml/2006/main" name="14_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7.xml><?xml version="1.0" encoding="utf-8"?>
<a:theme xmlns:a="http://schemas.openxmlformats.org/drawingml/2006/main" name="15_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8.xml><?xml version="1.0" encoding="utf-8"?>
<a:theme xmlns:a="http://schemas.openxmlformats.org/drawingml/2006/main" name="16_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9.xml><?xml version="1.0" encoding="utf-8"?>
<a:theme xmlns:a="http://schemas.openxmlformats.org/drawingml/2006/main" name="17_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0.xml><?xml version="1.0" encoding="utf-8"?>
<a:theme xmlns:a="http://schemas.openxmlformats.org/drawingml/2006/main" name="18_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1.xml><?xml version="1.0" encoding="utf-8"?>
<a:theme xmlns:a="http://schemas.openxmlformats.org/drawingml/2006/main" name="19_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2.xml><?xml version="1.0" encoding="utf-8"?>
<a:theme xmlns:a="http://schemas.openxmlformats.org/drawingml/2006/main" name="20_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3.xml><?xml version="1.0" encoding="utf-8"?>
<a:theme xmlns:a="http://schemas.openxmlformats.org/drawingml/2006/main" name="21_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4.xml><?xml version="1.0" encoding="utf-8"?>
<a:theme xmlns:a="http://schemas.openxmlformats.org/drawingml/2006/main" name="22_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5.xml><?xml version="1.0" encoding="utf-8"?>
<a:theme xmlns:a="http://schemas.openxmlformats.org/drawingml/2006/main" name="23_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6.xml><?xml version="1.0" encoding="utf-8"?>
<a:theme xmlns:a="http://schemas.openxmlformats.org/drawingml/2006/main" name="24_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7.xml><?xml version="1.0" encoding="utf-8"?>
<a:theme xmlns:a="http://schemas.openxmlformats.org/drawingml/2006/main" name="25_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8.xml><?xml version="1.0" encoding="utf-8"?>
<a:theme xmlns:a="http://schemas.openxmlformats.org/drawingml/2006/main" name="26_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9.xml><?xml version="1.0" encoding="utf-8"?>
<a:theme xmlns:a="http://schemas.openxmlformats.org/drawingml/2006/main" name="27_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1_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0.xml><?xml version="1.0" encoding="utf-8"?>
<a:theme xmlns:a="http://schemas.openxmlformats.org/drawingml/2006/main" name="28_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1.xml><?xml version="1.0" encoding="utf-8"?>
<a:theme xmlns:a="http://schemas.openxmlformats.org/drawingml/2006/main" name="29_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2.xml><?xml version="1.0" encoding="utf-8"?>
<a:theme xmlns:a="http://schemas.openxmlformats.org/drawingml/2006/main" name="30_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3.xml><?xml version="1.0" encoding="utf-8"?>
<a:theme xmlns:a="http://schemas.openxmlformats.org/drawingml/2006/main" name="31_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4.xml><?xml version="1.0" encoding="utf-8"?>
<a:theme xmlns:a="http://schemas.openxmlformats.org/drawingml/2006/main" name="32_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5.xml><?xml version="1.0" encoding="utf-8"?>
<a:theme xmlns:a="http://schemas.openxmlformats.org/drawingml/2006/main" name="33_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6.xml><?xml version="1.0" encoding="utf-8"?>
<a:theme xmlns:a="http://schemas.openxmlformats.org/drawingml/2006/main" name="34_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7.xml><?xml version="1.0" encoding="utf-8"?>
<a:theme xmlns:a="http://schemas.openxmlformats.org/drawingml/2006/main" name="35_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8.xml><?xml version="1.0" encoding="utf-8"?>
<a:theme xmlns:a="http://schemas.openxmlformats.org/drawingml/2006/main" name="36_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9.xml><?xml version="1.0" encoding="utf-8"?>
<a:theme xmlns:a="http://schemas.openxmlformats.org/drawingml/2006/main" name="37_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2_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0.xml><?xml version="1.0" encoding="utf-8"?>
<a:theme xmlns:a="http://schemas.openxmlformats.org/drawingml/2006/main" name="38_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4_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7.xml><?xml version="1.0" encoding="utf-8"?>
<a:theme xmlns:a="http://schemas.openxmlformats.org/drawingml/2006/main" name="5_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8.xml><?xml version="1.0" encoding="utf-8"?>
<a:theme xmlns:a="http://schemas.openxmlformats.org/drawingml/2006/main" name="6_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9.xml><?xml version="1.0" encoding="utf-8"?>
<a:theme xmlns:a="http://schemas.openxmlformats.org/drawingml/2006/main" name="7_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TotalTime>
  <Words>3586</Words>
  <Application>Microsoft Office PowerPoint</Application>
  <PresentationFormat>عرض على الشاشة (3:4)‏</PresentationFormat>
  <Paragraphs>200</Paragraphs>
  <Slides>40</Slides>
  <Notes>1</Notes>
  <HiddenSlides>0</HiddenSlides>
  <MMClips>0</MMClips>
  <ScaleCrop>false</ScaleCrop>
  <HeadingPairs>
    <vt:vector size="4" baseType="variant">
      <vt:variant>
        <vt:lpstr>نسق</vt:lpstr>
      </vt:variant>
      <vt:variant>
        <vt:i4>40</vt:i4>
      </vt:variant>
      <vt:variant>
        <vt:lpstr>عناوين الشرائح</vt:lpstr>
      </vt:variant>
      <vt:variant>
        <vt:i4>40</vt:i4>
      </vt:variant>
    </vt:vector>
  </HeadingPairs>
  <TitlesOfParts>
    <vt:vector size="80" baseType="lpstr">
      <vt:lpstr>تصميم افتراضي</vt:lpstr>
      <vt:lpstr>نسق Office</vt:lpstr>
      <vt:lpstr>1_نسق Office</vt:lpstr>
      <vt:lpstr>2_نسق Office</vt:lpstr>
      <vt:lpstr>3_نسق Office</vt:lpstr>
      <vt:lpstr>4_نسق Office</vt:lpstr>
      <vt:lpstr>5_نسق Office</vt:lpstr>
      <vt:lpstr>6_نسق Office</vt:lpstr>
      <vt:lpstr>7_نسق Office</vt:lpstr>
      <vt:lpstr>8_نسق Office</vt:lpstr>
      <vt:lpstr>9_نسق Office</vt:lpstr>
      <vt:lpstr>10_نسق Office</vt:lpstr>
      <vt:lpstr>11_نسق Office</vt:lpstr>
      <vt:lpstr>12_نسق Office</vt:lpstr>
      <vt:lpstr>13_نسق Office</vt:lpstr>
      <vt:lpstr>14_نسق Office</vt:lpstr>
      <vt:lpstr>15_نسق Office</vt:lpstr>
      <vt:lpstr>16_نسق Office</vt:lpstr>
      <vt:lpstr>17_نسق Office</vt:lpstr>
      <vt:lpstr>18_نسق Office</vt:lpstr>
      <vt:lpstr>19_نسق Office</vt:lpstr>
      <vt:lpstr>20_نسق Office</vt:lpstr>
      <vt:lpstr>21_نسق Office</vt:lpstr>
      <vt:lpstr>22_نسق Office</vt:lpstr>
      <vt:lpstr>23_نسق Office</vt:lpstr>
      <vt:lpstr>24_نسق Office</vt:lpstr>
      <vt:lpstr>25_نسق Office</vt:lpstr>
      <vt:lpstr>26_نسق Office</vt:lpstr>
      <vt:lpstr>27_نسق Office</vt:lpstr>
      <vt:lpstr>28_نسق Office</vt:lpstr>
      <vt:lpstr>29_نسق Office</vt:lpstr>
      <vt:lpstr>30_نسق Office</vt:lpstr>
      <vt:lpstr>31_نسق Office</vt:lpstr>
      <vt:lpstr>32_نسق Office</vt:lpstr>
      <vt:lpstr>33_نسق Office</vt:lpstr>
      <vt:lpstr>34_نسق Office</vt:lpstr>
      <vt:lpstr>35_نسق Office</vt:lpstr>
      <vt:lpstr>36_نسق Office</vt:lpstr>
      <vt:lpstr>37_نسق Office</vt:lpstr>
      <vt:lpstr>38_نسق Office</vt:lpstr>
      <vt:lpstr>محاضرات في  مدخل دراسة الشريعة الاسلامية</vt:lpstr>
      <vt:lpstr>القاعدة الفرعية الثالثة: الأصل في الأمور العارضة العدم</vt:lpstr>
      <vt:lpstr>معنى القاعدة:</vt:lpstr>
      <vt:lpstr>الفروع المبنية على القاعدة</vt:lpstr>
      <vt:lpstr>علاقة هذه القاعدة بالقاعدة الكبرى</vt:lpstr>
      <vt:lpstr>القاعدة الفرعية الرابعة: الأصل إضافة الحادث إلى أقرب أوقاته</vt:lpstr>
      <vt:lpstr>عرض تقديمي في PowerPoint</vt:lpstr>
      <vt:lpstr>عرض تقديمي في PowerPoint</vt:lpstr>
      <vt:lpstr>القاعدة الفرعية الخامسة: قاعدة: (هل الأصل في الأشياء الإباحة أو الحرمة؟)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علاقة القاعدة بالقاعدة الكبرى:</vt:lpstr>
      <vt:lpstr>القاعدة الفرعية السادسة: الأصل في الأبضاع التحريم:</vt:lpstr>
      <vt:lpstr>عرض تقديمي في PowerPoint</vt:lpstr>
      <vt:lpstr>قاعدة: (الأصل في الكلام الحقيقة) : </vt:lpstr>
      <vt:lpstr>عرض تقديمي في PowerPoint</vt:lpstr>
      <vt:lpstr>عرض تقديمي في PowerPoint</vt:lpstr>
      <vt:lpstr>[ تعارض الأصل والظاهر والأصلين]</vt:lpstr>
      <vt:lpstr>عرض تقديمي في PowerPoint</vt:lpstr>
      <vt:lpstr>القاعدة الكلية الثالثة: المشقة تجلب التيسير</vt:lpstr>
      <vt:lpstr>مكانة القاعدة وأهميتها</vt:lpstr>
      <vt:lpstr>معنى القاعدة</vt:lpstr>
      <vt:lpstr>المعنى الإجمالي:</vt:lpstr>
      <vt:lpstr>أدلة هذه القاعدة:</vt:lpstr>
      <vt:lpstr>عرض تقديمي في PowerPoint</vt:lpstr>
      <vt:lpstr>عرض تقديمي في PowerPoint</vt:lpstr>
      <vt:lpstr>أقسام تيسيرات الشرع وتخفيفاته:</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محاضرات في  مدخل دراسة الشريعة الاسلامية</dc:title>
  <dc:creator>future</dc:creator>
  <cp:lastModifiedBy>future</cp:lastModifiedBy>
  <cp:revision>2</cp:revision>
  <dcterms:created xsi:type="dcterms:W3CDTF">2018-12-10T06:57:43Z</dcterms:created>
  <dcterms:modified xsi:type="dcterms:W3CDTF">2018-12-10T07:04:58Z</dcterms:modified>
</cp:coreProperties>
</file>