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C251-BE3C-4A3A-851C-DC477416BD0D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3154-E61C-4DA8-A16F-E212E62006D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C251-BE3C-4A3A-851C-DC477416BD0D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3154-E61C-4DA8-A16F-E212E62006D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C251-BE3C-4A3A-851C-DC477416BD0D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3154-E61C-4DA8-A16F-E212E62006D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C251-BE3C-4A3A-851C-DC477416BD0D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3154-E61C-4DA8-A16F-E212E62006D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C251-BE3C-4A3A-851C-DC477416BD0D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3154-E61C-4DA8-A16F-E212E62006D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C251-BE3C-4A3A-851C-DC477416BD0D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3154-E61C-4DA8-A16F-E212E62006D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C251-BE3C-4A3A-851C-DC477416BD0D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3154-E61C-4DA8-A16F-E212E62006D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C251-BE3C-4A3A-851C-DC477416BD0D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3154-E61C-4DA8-A16F-E212E62006D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C251-BE3C-4A3A-851C-DC477416BD0D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3154-E61C-4DA8-A16F-E212E62006D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C251-BE3C-4A3A-851C-DC477416BD0D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73154-E61C-4DA8-A16F-E212E62006D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C251-BE3C-4A3A-851C-DC477416BD0D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073154-E61C-4DA8-A16F-E212E62006DC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C7C251-BE3C-4A3A-851C-DC477416BD0D}" type="datetimeFigureOut">
              <a:rPr lang="ar-IQ" smtClean="0"/>
              <a:pPr/>
              <a:t>25/04/1440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073154-E61C-4DA8-A16F-E212E62006DC}" type="slidenum">
              <a:rPr lang="ar-IQ" smtClean="0"/>
              <a:pPr/>
              <a:t>‹#›</a:t>
            </a:fld>
            <a:endParaRPr lang="ar-IQ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500042"/>
            <a:ext cx="7851648" cy="1857388"/>
          </a:xfrm>
        </p:spPr>
        <p:txBody>
          <a:bodyPr/>
          <a:lstStyle/>
          <a:p>
            <a:pPr algn="ctr"/>
            <a:r>
              <a:rPr lang="ar-IQ" dirty="0" smtClean="0">
                <a:solidFill>
                  <a:schemeClr val="bg1"/>
                </a:solidFill>
              </a:rPr>
              <a:t>العقود المسماة</a:t>
            </a:r>
            <a:br>
              <a:rPr lang="ar-IQ" dirty="0" smtClean="0">
                <a:solidFill>
                  <a:schemeClr val="bg1"/>
                </a:solidFill>
              </a:rPr>
            </a:br>
            <a:r>
              <a:rPr lang="ar-IQ" dirty="0" smtClean="0">
                <a:solidFill>
                  <a:schemeClr val="bg1"/>
                </a:solidFill>
              </a:rPr>
              <a:t>أ.م.د حسن مـــــكي مشـــــــيري</a:t>
            </a:r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5400" dirty="0" smtClean="0">
                <a:solidFill>
                  <a:schemeClr val="bg1"/>
                </a:solidFill>
              </a:rPr>
              <a:t>كلية القانون الجامعة </a:t>
            </a:r>
            <a:r>
              <a:rPr lang="ar-IQ" sz="5400" dirty="0" err="1" smtClean="0">
                <a:solidFill>
                  <a:schemeClr val="bg1"/>
                </a:solidFill>
              </a:rPr>
              <a:t>المستنصرية</a:t>
            </a:r>
            <a:endParaRPr lang="ar-IQ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/>
          <a:lstStyle/>
          <a:p>
            <a:r>
              <a:rPr lang="ar-IQ" dirty="0" smtClean="0"/>
              <a:t>العنوانين الرئيسية لمنهج العقود المسماة لطلبة المرحلة الثالثة </a:t>
            </a:r>
          </a:p>
          <a:p>
            <a:r>
              <a:rPr lang="ar-IQ" dirty="0" smtClean="0"/>
              <a:t>يجب على الطالب مراجعة تفاصيل الموضوعات  والعنوانين في الكتاب والمقرر والموزع مجانا من كلية القانون الجامعة </a:t>
            </a:r>
            <a:r>
              <a:rPr lang="ar-IQ" dirty="0" err="1" smtClean="0"/>
              <a:t>المستنصرية</a:t>
            </a:r>
            <a:r>
              <a:rPr lang="ar-IQ" dirty="0" smtClean="0"/>
              <a:t> </a:t>
            </a:r>
            <a:endParaRPr lang="ar-LY" dirty="0" smtClean="0"/>
          </a:p>
          <a:p>
            <a:endParaRPr lang="ar-IQ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71451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IQ" dirty="0" smtClean="0"/>
              <a:t>ملاحظة هذه الموضوعات والعنوانين الرئيسية </a:t>
            </a:r>
            <a:br>
              <a:rPr lang="ar-IQ" dirty="0" smtClean="0"/>
            </a:br>
            <a:r>
              <a:rPr lang="ar-IQ" dirty="0" smtClean="0"/>
              <a:t>لمنهج ومقرر العقود المسماة</a:t>
            </a:r>
            <a:endParaRPr lang="ar-LY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عقد البيع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تعريف عقد البيع </a:t>
            </a:r>
          </a:p>
          <a:p>
            <a:r>
              <a:rPr lang="ar-IQ" dirty="0" smtClean="0"/>
              <a:t>خصائص عقد البيع</a:t>
            </a:r>
          </a:p>
          <a:p>
            <a:r>
              <a:rPr lang="ar-IQ" dirty="0" smtClean="0"/>
              <a:t>من العقود الملزمة للجانبين</a:t>
            </a:r>
          </a:p>
          <a:p>
            <a:r>
              <a:rPr lang="ar-IQ" dirty="0" smtClean="0"/>
              <a:t>من عقود </a:t>
            </a:r>
            <a:r>
              <a:rPr lang="ar-IQ" dirty="0" err="1" smtClean="0"/>
              <a:t>المعاوضات</a:t>
            </a:r>
            <a:endParaRPr lang="ar-IQ" dirty="0" smtClean="0"/>
          </a:p>
          <a:p>
            <a:r>
              <a:rPr lang="ar-IQ" dirty="0" smtClean="0"/>
              <a:t>من عقود </a:t>
            </a:r>
            <a:r>
              <a:rPr lang="ar-IQ" dirty="0" err="1" smtClean="0"/>
              <a:t>الرضائية</a:t>
            </a:r>
            <a:r>
              <a:rPr lang="ar-IQ" dirty="0" smtClean="0"/>
              <a:t> - الشكلية</a:t>
            </a:r>
          </a:p>
          <a:p>
            <a:r>
              <a:rPr lang="ar-IQ" dirty="0" smtClean="0"/>
              <a:t>عقد ناقل للملكية </a:t>
            </a:r>
          </a:p>
          <a:p>
            <a:r>
              <a:rPr lang="ar-IQ" dirty="0" smtClean="0"/>
              <a:t>من العقود المحددة في الأصل</a:t>
            </a:r>
          </a:p>
          <a:p>
            <a:r>
              <a:rPr lang="ar-IQ" dirty="0" smtClean="0"/>
              <a:t>عقد فوري التنفيذ في الأصل</a:t>
            </a:r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تعريف عقد البيع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مادة 506 </a:t>
            </a:r>
            <a:endParaRPr lang="en-US" dirty="0" smtClean="0"/>
          </a:p>
          <a:p>
            <a:r>
              <a:rPr lang="ar-IQ" dirty="0" smtClean="0"/>
              <a:t>البيع مبادلة مال بمال. 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dirty="0" smtClean="0"/>
              <a:t>مادة 507 </a:t>
            </a:r>
            <a:endParaRPr lang="en-US" dirty="0" smtClean="0"/>
          </a:p>
          <a:p>
            <a:r>
              <a:rPr lang="ar-IQ" dirty="0" smtClean="0"/>
              <a:t>البيع باعتبار </a:t>
            </a:r>
            <a:r>
              <a:rPr lang="ar-IQ" dirty="0" err="1" smtClean="0"/>
              <a:t>المبيع</a:t>
            </a:r>
            <a:r>
              <a:rPr lang="ar-IQ" dirty="0" smtClean="0"/>
              <a:t> </a:t>
            </a:r>
            <a:r>
              <a:rPr lang="ar-IQ" dirty="0" err="1" smtClean="0"/>
              <a:t>اما</a:t>
            </a:r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يكون بيع العين بالنقد وهو البيع المطلق </a:t>
            </a:r>
            <a:r>
              <a:rPr lang="ar-IQ" dirty="0" err="1" smtClean="0"/>
              <a:t>او</a:t>
            </a:r>
            <a:r>
              <a:rPr lang="ar-IQ" dirty="0" smtClean="0"/>
              <a:t> بيع النقد بالنقد وهو الصرف </a:t>
            </a:r>
            <a:r>
              <a:rPr lang="ar-IQ" dirty="0" err="1" smtClean="0"/>
              <a:t>او</a:t>
            </a:r>
            <a:r>
              <a:rPr lang="ar-IQ" dirty="0" smtClean="0"/>
              <a:t> بيع العين بالعين وهي المقايضة. </a:t>
            </a:r>
            <a:endParaRPr lang="en-US" dirty="0" smtClean="0"/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79</Words>
  <Application>Microsoft Office PowerPoint</Application>
  <PresentationFormat>عرض على الشاشة (3:4)‏</PresentationFormat>
  <Paragraphs>20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تدفق</vt:lpstr>
      <vt:lpstr>العقود المسماة أ.م.د حسن مـــــكي مشـــــــيري</vt:lpstr>
      <vt:lpstr>ملاحظة هذه الموضوعات والعنوانين الرئيسية  لمنهج ومقرر العقود المسماة</vt:lpstr>
      <vt:lpstr>عقد البيع</vt:lpstr>
      <vt:lpstr>تعريف عقد البيع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 8</dc:creator>
  <cp:lastModifiedBy>WIN 8</cp:lastModifiedBy>
  <cp:revision>3</cp:revision>
  <dcterms:created xsi:type="dcterms:W3CDTF">2018-11-05T16:46:13Z</dcterms:created>
  <dcterms:modified xsi:type="dcterms:W3CDTF">2019-01-02T15:55:54Z</dcterms:modified>
</cp:coreProperties>
</file>