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CB09EA-F7E0-4A7D-AB7B-8F9395818BA1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ED34D9-DE8C-4091-B678-B854C8C93A0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3"/>
          </a:xfrm>
        </p:spPr>
        <p:txBody>
          <a:bodyPr/>
          <a:lstStyle/>
          <a:p>
            <a:r>
              <a:rPr lang="ar-IQ" dirty="0" smtClean="0"/>
              <a:t>تمييز عقد البيع عن غيره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3424246"/>
          </a:xfrm>
        </p:spPr>
        <p:txBody>
          <a:bodyPr>
            <a:noAutofit/>
          </a:bodyPr>
          <a:lstStyle/>
          <a:p>
            <a:pPr algn="r"/>
            <a:r>
              <a:rPr lang="ar-IQ" sz="2000" b="1" dirty="0" smtClean="0"/>
              <a:t>عقد البيع والهبة</a:t>
            </a:r>
          </a:p>
          <a:p>
            <a:pPr algn="r"/>
            <a:r>
              <a:rPr lang="ar-IQ" sz="2000" b="1" dirty="0" smtClean="0"/>
              <a:t>عقد البيع والوصية</a:t>
            </a:r>
          </a:p>
          <a:p>
            <a:pPr algn="r"/>
            <a:r>
              <a:rPr lang="ar-IQ" sz="2000" b="1" dirty="0" smtClean="0"/>
              <a:t>البيع والوديعة</a:t>
            </a:r>
          </a:p>
          <a:p>
            <a:pPr algn="r"/>
            <a:r>
              <a:rPr lang="ar-IQ" sz="2000" b="1" dirty="0" smtClean="0"/>
              <a:t>البيع والمقايضة</a:t>
            </a:r>
          </a:p>
          <a:p>
            <a:pPr algn="r"/>
            <a:r>
              <a:rPr lang="ar-IQ" sz="2000" b="1" dirty="0" smtClean="0"/>
              <a:t>البيع والإيجار</a:t>
            </a:r>
          </a:p>
          <a:p>
            <a:pPr algn="r"/>
            <a:r>
              <a:rPr lang="ar-IQ" sz="2000" b="1" dirty="0" smtClean="0"/>
              <a:t>البيع والقرض بفائدة</a:t>
            </a:r>
          </a:p>
          <a:p>
            <a:pPr algn="r"/>
            <a:r>
              <a:rPr lang="ar-IQ" sz="2000" b="1" dirty="0" smtClean="0"/>
              <a:t>البيع والوفاء بمقابل</a:t>
            </a:r>
          </a:p>
          <a:p>
            <a:pPr algn="r"/>
            <a:r>
              <a:rPr lang="ar-IQ" sz="2000" b="1" dirty="0" smtClean="0"/>
              <a:t>البيع والمقاولة</a:t>
            </a:r>
          </a:p>
          <a:p>
            <a:pPr algn="r"/>
            <a:r>
              <a:rPr lang="ar-IQ" sz="2000" b="1" dirty="0" smtClean="0"/>
              <a:t>البيع والوكالة</a:t>
            </a:r>
            <a:endParaRPr lang="ar-LY" sz="2000" b="1" dirty="0" smtClean="0"/>
          </a:p>
          <a:p>
            <a:pPr algn="r"/>
            <a:endParaRPr lang="ar-LY" sz="2000" b="1" dirty="0" smtClean="0"/>
          </a:p>
          <a:p>
            <a:pPr algn="r"/>
            <a:endParaRPr lang="ar-IQ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27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رحلة</vt:lpstr>
      <vt:lpstr>تمييز عقد البيع عن غيره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تمييز عقد البيع عن غيره</dc:title>
  <dc:creator>WIN 8</dc:creator>
  <cp:lastModifiedBy>WIN 8</cp:lastModifiedBy>
  <cp:revision>4</cp:revision>
  <dcterms:created xsi:type="dcterms:W3CDTF">2019-01-02T17:19:00Z</dcterms:created>
  <dcterms:modified xsi:type="dcterms:W3CDTF">2019-01-02T17:22:56Z</dcterms:modified>
</cp:coreProperties>
</file>