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0A57-59FC-4439-8D75-99C4E1531C4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EAF28F-230B-49A4-B6DF-BF80695877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0A57-59FC-4439-8D75-99C4E1531C4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F28F-230B-49A4-B6DF-BF80695877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0A57-59FC-4439-8D75-99C4E1531C4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F28F-230B-49A4-B6DF-BF80695877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0A57-59FC-4439-8D75-99C4E1531C4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EAF28F-230B-49A4-B6DF-BF80695877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0A57-59FC-4439-8D75-99C4E1531C4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F28F-230B-49A4-B6DF-BF806958778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0A57-59FC-4439-8D75-99C4E1531C4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F28F-230B-49A4-B6DF-BF80695877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0A57-59FC-4439-8D75-99C4E1531C4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DEAF28F-230B-49A4-B6DF-BF8069587787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0A57-59FC-4439-8D75-99C4E1531C4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F28F-230B-49A4-B6DF-BF80695877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0A57-59FC-4439-8D75-99C4E1531C4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F28F-230B-49A4-B6DF-BF80695877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0A57-59FC-4439-8D75-99C4E1531C4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F28F-230B-49A4-B6DF-BF806958778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0A57-59FC-4439-8D75-99C4E1531C4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F28F-230B-49A4-B6DF-BF8069587787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320A57-59FC-4439-8D75-99C4E1531C4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EAF28F-230B-49A4-B6DF-BF8069587787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285884"/>
          </a:xfrm>
        </p:spPr>
        <p:txBody>
          <a:bodyPr/>
          <a:lstStyle/>
          <a:p>
            <a:r>
              <a:rPr lang="ar-IQ" dirty="0" smtClean="0"/>
              <a:t>أركان عقد البيع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2071678"/>
            <a:ext cx="8715436" cy="4143404"/>
          </a:xfrm>
        </p:spPr>
        <p:txBody>
          <a:bodyPr/>
          <a:lstStyle/>
          <a:p>
            <a:r>
              <a:rPr lang="ar-IQ" dirty="0" smtClean="0"/>
              <a:t>التراضي في عقد البيع</a:t>
            </a:r>
          </a:p>
          <a:p>
            <a:r>
              <a:rPr lang="ar-IQ" dirty="0" smtClean="0"/>
              <a:t>المحل في عقد البيع</a:t>
            </a:r>
          </a:p>
          <a:p>
            <a:r>
              <a:rPr lang="ar-IQ" dirty="0" smtClean="0"/>
              <a:t>السبب</a:t>
            </a:r>
          </a:p>
          <a:p>
            <a:r>
              <a:rPr lang="ar-IQ" dirty="0" smtClean="0"/>
              <a:t>الشكلية </a:t>
            </a:r>
          </a:p>
          <a:p>
            <a:endParaRPr lang="ar-LY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التراضي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وجود الرضا وصحته</a:t>
            </a:r>
          </a:p>
          <a:p>
            <a:r>
              <a:rPr lang="ar-IQ" dirty="0" smtClean="0"/>
              <a:t>التراضي على المسائل الجوهرية</a:t>
            </a:r>
          </a:p>
          <a:p>
            <a:r>
              <a:rPr lang="ar-IQ" dirty="0" err="1" smtClean="0"/>
              <a:t>الايجاب</a:t>
            </a:r>
            <a:r>
              <a:rPr lang="ar-IQ" dirty="0" smtClean="0"/>
              <a:t> الموجه للجمهور</a:t>
            </a:r>
          </a:p>
          <a:p>
            <a:r>
              <a:rPr lang="ar-IQ" dirty="0" smtClean="0"/>
              <a:t>عرض البضاعة مع الثمن</a:t>
            </a:r>
          </a:p>
          <a:p>
            <a:r>
              <a:rPr lang="ar-IQ" dirty="0" smtClean="0"/>
              <a:t>عرض البضاعة دون بيان الثمن</a:t>
            </a:r>
          </a:p>
          <a:p>
            <a:r>
              <a:rPr lang="ar-IQ" dirty="0" smtClean="0"/>
              <a:t>سلامة الرضا من العيوب</a:t>
            </a:r>
          </a:p>
          <a:p>
            <a:endParaRPr lang="ar-LY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37</Words>
  <Application>Microsoft Office PowerPoint</Application>
  <PresentationFormat>عرض على الشاشة (3:4)‏</PresentationFormat>
  <Paragraphs>12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رحلة</vt:lpstr>
      <vt:lpstr>أركان عقد البيع</vt:lpstr>
      <vt:lpstr>التراضي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أركان عقد البيع</dc:title>
  <dc:creator>WIN 8</dc:creator>
  <cp:lastModifiedBy>WIN 8</cp:lastModifiedBy>
  <cp:revision>5</cp:revision>
  <dcterms:created xsi:type="dcterms:W3CDTF">2019-01-02T17:25:21Z</dcterms:created>
  <dcterms:modified xsi:type="dcterms:W3CDTF">2019-01-02T17:29:40Z</dcterms:modified>
</cp:coreProperties>
</file>