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AA84A6-C4FC-4C42-A71B-E8ED60F6809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F3190E-579B-4A7C-8F72-E5F78A4B9FB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تعريفه وثبوته</a:t>
            </a:r>
          </a:p>
          <a:p>
            <a:r>
              <a:rPr lang="ar-IQ" dirty="0" smtClean="0"/>
              <a:t>أثاره</a:t>
            </a:r>
          </a:p>
          <a:p>
            <a:r>
              <a:rPr lang="ar-IQ" dirty="0" smtClean="0"/>
              <a:t>مسقطات خيار الرؤية</a:t>
            </a:r>
            <a:endParaRPr lang="ar-LY" dirty="0" smtClean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خيار الرؤية</a:t>
            </a:r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8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خيار الرؤية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2019-01-02T17:30:59Z</dcterms:created>
  <dcterms:modified xsi:type="dcterms:W3CDTF">2019-01-02T17:33:07Z</dcterms:modified>
</cp:coreProperties>
</file>