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BFB1-AE87-4B79-8256-199B7ECCC317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B0FE-1AA1-4A5B-B7CC-9BF9F588ED2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صور الرضا وأوصافه</a:t>
            </a:r>
            <a:br>
              <a:rPr lang="ar-IQ" dirty="0" smtClean="0"/>
            </a:br>
            <a:r>
              <a:rPr lang="ar-IQ" dirty="0" smtClean="0"/>
              <a:t>الوعد بالبيع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2428868"/>
            <a:ext cx="8215370" cy="3209932"/>
          </a:xfrm>
        </p:spPr>
        <p:txBody>
          <a:bodyPr>
            <a:normAutofit/>
          </a:bodyPr>
          <a:lstStyle/>
          <a:p>
            <a:r>
              <a:rPr lang="ar-IQ" dirty="0" smtClean="0"/>
              <a:t>تعريف الوعد بالبيع وتكييفه القانوني</a:t>
            </a:r>
          </a:p>
          <a:p>
            <a:r>
              <a:rPr lang="ar-IQ" dirty="0" smtClean="0"/>
              <a:t>أركان الوعد بالبيع</a:t>
            </a:r>
          </a:p>
          <a:p>
            <a:r>
              <a:rPr lang="ar-IQ" dirty="0" smtClean="0"/>
              <a:t>الشكلية في الوعد بالبيع</a:t>
            </a:r>
          </a:p>
          <a:p>
            <a:r>
              <a:rPr lang="ar-IQ" dirty="0" smtClean="0"/>
              <a:t>أحكام الوعد بالبيع  في مرحلة الوعد </a:t>
            </a:r>
          </a:p>
          <a:p>
            <a:r>
              <a:rPr lang="ar-IQ" dirty="0" smtClean="0"/>
              <a:t>أحكام مرحلة البيع التام</a:t>
            </a:r>
          </a:p>
          <a:p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25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صور الرضا وأوصافه الوعد بالبيع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5</cp:revision>
  <dcterms:created xsi:type="dcterms:W3CDTF">2019-01-02T17:37:45Z</dcterms:created>
  <dcterms:modified xsi:type="dcterms:W3CDTF">2019-01-02T17:42:00Z</dcterms:modified>
</cp:coreProperties>
</file>