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5149-75C0-4CB5-86AC-8CEB8FD1426A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0627-576A-4294-9686-B87DD80882B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5149-75C0-4CB5-86AC-8CEB8FD1426A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0627-576A-4294-9686-B87DD80882B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5149-75C0-4CB5-86AC-8CEB8FD1426A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0627-576A-4294-9686-B87DD80882B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5149-75C0-4CB5-86AC-8CEB8FD1426A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0627-576A-4294-9686-B87DD80882B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5149-75C0-4CB5-86AC-8CEB8FD1426A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0627-576A-4294-9686-B87DD80882B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5149-75C0-4CB5-86AC-8CEB8FD1426A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0627-576A-4294-9686-B87DD80882B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5149-75C0-4CB5-86AC-8CEB8FD1426A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0627-576A-4294-9686-B87DD80882B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5149-75C0-4CB5-86AC-8CEB8FD1426A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0627-576A-4294-9686-B87DD80882B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5149-75C0-4CB5-86AC-8CEB8FD1426A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0627-576A-4294-9686-B87DD80882B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5149-75C0-4CB5-86AC-8CEB8FD1426A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0627-576A-4294-9686-B87DD80882B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5149-75C0-4CB5-86AC-8CEB8FD1426A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0627-576A-4294-9686-B87DD80882B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25149-75C0-4CB5-86AC-8CEB8FD1426A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40627-576A-4294-9686-B87DD80882B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643073"/>
          </a:xfrm>
        </p:spPr>
        <p:txBody>
          <a:bodyPr/>
          <a:lstStyle/>
          <a:p>
            <a:r>
              <a:rPr lang="ar-IQ" dirty="0" smtClean="0"/>
              <a:t>الوعد بالشراء</a:t>
            </a:r>
            <a:br>
              <a:rPr lang="ar-IQ" dirty="0" smtClean="0"/>
            </a:br>
            <a:r>
              <a:rPr lang="ar-IQ" dirty="0" smtClean="0"/>
              <a:t> الوعد بالتفضيل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14348" y="2428868"/>
            <a:ext cx="7572428" cy="3643338"/>
          </a:xfrm>
        </p:spPr>
        <p:txBody>
          <a:bodyPr>
            <a:normAutofit fontScale="92500" lnSpcReduction="10000"/>
          </a:bodyPr>
          <a:lstStyle/>
          <a:p>
            <a:r>
              <a:rPr lang="ar-IQ" dirty="0" smtClean="0"/>
              <a:t>تعريف الوعد بالشراء</a:t>
            </a:r>
          </a:p>
          <a:p>
            <a:r>
              <a:rPr lang="ar-IQ" dirty="0" smtClean="0"/>
              <a:t>طبيعة الوعد بالشراء وأركانه</a:t>
            </a:r>
          </a:p>
          <a:p>
            <a:r>
              <a:rPr lang="ar-IQ" dirty="0" smtClean="0"/>
              <a:t>أحكام الوعد بالشراء</a:t>
            </a:r>
          </a:p>
          <a:p>
            <a:endParaRPr lang="ar-IQ" dirty="0" smtClean="0"/>
          </a:p>
          <a:p>
            <a:r>
              <a:rPr lang="ar-IQ" dirty="0" smtClean="0"/>
              <a:t>تعرف الوعد بالتفضيل</a:t>
            </a:r>
          </a:p>
          <a:p>
            <a:r>
              <a:rPr lang="ar-IQ" dirty="0" smtClean="0"/>
              <a:t>أهميته وفوائده</a:t>
            </a:r>
          </a:p>
          <a:p>
            <a:r>
              <a:rPr lang="ar-IQ" dirty="0" smtClean="0"/>
              <a:t>الاختلاف بين الوعد بالبيع  والوعد بالتفضيل</a:t>
            </a:r>
            <a:endParaRPr lang="ar-LY" dirty="0" smtClean="0"/>
          </a:p>
          <a:p>
            <a:endParaRPr lang="ar-IQ" dirty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</Words>
  <Application>Microsoft Office PowerPoint</Application>
  <PresentationFormat>عرض على الشاشة (3:4)‏</PresentationFormat>
  <Paragraphs>8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الوعد بالشراء  الوعد بالتفضيل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 8</dc:creator>
  <cp:lastModifiedBy>WIN 8</cp:lastModifiedBy>
  <cp:revision>3</cp:revision>
  <dcterms:created xsi:type="dcterms:W3CDTF">2019-01-02T17:43:14Z</dcterms:created>
  <dcterms:modified xsi:type="dcterms:W3CDTF">2019-01-02T17:45:31Z</dcterms:modified>
</cp:coreProperties>
</file>