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858-64A0-43FF-ADA4-94FAD507D0F1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EAB2-F1C4-4853-84A8-51491F48D4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858-64A0-43FF-ADA4-94FAD507D0F1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EAB2-F1C4-4853-84A8-51491F48D4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858-64A0-43FF-ADA4-94FAD507D0F1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EAB2-F1C4-4853-84A8-51491F48D4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858-64A0-43FF-ADA4-94FAD507D0F1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EAB2-F1C4-4853-84A8-51491F48D4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858-64A0-43FF-ADA4-94FAD507D0F1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EAB2-F1C4-4853-84A8-51491F48D4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858-64A0-43FF-ADA4-94FAD507D0F1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EAB2-F1C4-4853-84A8-51491F48D4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858-64A0-43FF-ADA4-94FAD507D0F1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EAB2-F1C4-4853-84A8-51491F48D4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858-64A0-43FF-ADA4-94FAD507D0F1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EAB2-F1C4-4853-84A8-51491F48D4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858-64A0-43FF-ADA4-94FAD507D0F1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EAB2-F1C4-4853-84A8-51491F48D4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858-64A0-43FF-ADA4-94FAD507D0F1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EAB2-F1C4-4853-84A8-51491F48D4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858-64A0-43FF-ADA4-94FAD507D0F1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33EAB2-F1C4-4853-84A8-51491F48D45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668858-64A0-43FF-ADA4-94FAD507D0F1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33EAB2-F1C4-4853-84A8-51491F48D458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857387"/>
          </a:xfrm>
        </p:spPr>
        <p:txBody>
          <a:bodyPr/>
          <a:lstStyle/>
          <a:p>
            <a:r>
              <a:rPr lang="ar-IQ" dirty="0" smtClean="0"/>
              <a:t>الوعد المتبادل بالبيع وبالشراء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7858180" cy="3714776"/>
          </a:xfrm>
        </p:spPr>
        <p:txBody>
          <a:bodyPr/>
          <a:lstStyle/>
          <a:p>
            <a:r>
              <a:rPr lang="ar-IQ" dirty="0" smtClean="0"/>
              <a:t>تعريف الوعد المتبادل بالبيع وبالشراء</a:t>
            </a:r>
          </a:p>
          <a:p>
            <a:r>
              <a:rPr lang="ar-IQ" dirty="0" smtClean="0"/>
              <a:t>تكييفه القانوني</a:t>
            </a:r>
          </a:p>
          <a:p>
            <a:r>
              <a:rPr lang="ar-IQ" dirty="0" smtClean="0"/>
              <a:t> أركان الوعد المتبادل بالبيع وبالشراء</a:t>
            </a:r>
          </a:p>
          <a:p>
            <a:r>
              <a:rPr lang="ar-IQ" dirty="0" smtClean="0"/>
              <a:t>أحكام الوعد التبادل بالبيع وبالشراء</a:t>
            </a:r>
            <a:endParaRPr lang="ar-LY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22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الوعد المتبادل بالبيع وبالشراء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الوعد المتبادل بالبيع وبالشراء</dc:title>
  <dc:creator>WIN 8</dc:creator>
  <cp:lastModifiedBy>WIN 8</cp:lastModifiedBy>
  <cp:revision>3</cp:revision>
  <dcterms:created xsi:type="dcterms:W3CDTF">2019-01-02T17:48:06Z</dcterms:created>
  <dcterms:modified xsi:type="dcterms:W3CDTF">2019-01-02T17:56:25Z</dcterms:modified>
</cp:coreProperties>
</file>