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7C3-A622-46ED-817C-C46EF4A75280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6CB4-8D75-4DBE-B710-973F33F2B63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7C3-A622-46ED-817C-C46EF4A75280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6CB4-8D75-4DBE-B710-973F33F2B63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7C3-A622-46ED-817C-C46EF4A75280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6CB4-8D75-4DBE-B710-973F33F2B63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7C3-A622-46ED-817C-C46EF4A75280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6CB4-8D75-4DBE-B710-973F33F2B63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7C3-A622-46ED-817C-C46EF4A75280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6CB4-8D75-4DBE-B710-973F33F2B63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7C3-A622-46ED-817C-C46EF4A75280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6CB4-8D75-4DBE-B710-973F33F2B63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7C3-A622-46ED-817C-C46EF4A75280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6CB4-8D75-4DBE-B710-973F33F2B63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7C3-A622-46ED-817C-C46EF4A75280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6CB4-8D75-4DBE-B710-973F33F2B63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7C3-A622-46ED-817C-C46EF4A75280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6CB4-8D75-4DBE-B710-973F33F2B63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7C3-A622-46ED-817C-C46EF4A75280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6CB4-8D75-4DBE-B710-973F33F2B63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17C3-A622-46ED-817C-C46EF4A75280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6CB4-8D75-4DBE-B710-973F33F2B63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017C3-A622-46ED-817C-C46EF4A75280}" type="datetimeFigureOut">
              <a:rPr lang="ar-IQ" smtClean="0"/>
              <a:t>25/04/1440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6CB4-8D75-4DBE-B710-973F33F2B63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البيع بشرط التجربة</a:t>
            </a:r>
            <a:endParaRPr lang="ar-IQ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تعريف البيع بشرط التجربة وثبوته</a:t>
            </a:r>
          </a:p>
          <a:p>
            <a:r>
              <a:rPr lang="ar-IQ" dirty="0" smtClean="0"/>
              <a:t>التكييف القانوني للبيع بشرط التجربة</a:t>
            </a:r>
          </a:p>
          <a:p>
            <a:r>
              <a:rPr lang="ar-IQ" dirty="0" smtClean="0"/>
              <a:t>أحكام البيع بشرط التجربة</a:t>
            </a:r>
            <a:endParaRPr lang="ar-LY" dirty="0" smtClean="0"/>
          </a:p>
          <a:p>
            <a:endParaRPr lang="ar-IQ" dirty="0"/>
          </a:p>
        </p:txBody>
      </p:sp>
      <p:sp>
        <p:nvSpPr>
          <p:cNvPr id="6" name="مربع نص 5"/>
          <p:cNvSpPr txBox="1"/>
          <p:nvPr/>
        </p:nvSpPr>
        <p:spPr>
          <a:xfrm>
            <a:off x="7072330" y="2428868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البيع بشرط المذاق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تعريف البيع بشرط المذاق</a:t>
            </a:r>
          </a:p>
          <a:p>
            <a:r>
              <a:rPr lang="ar-IQ" dirty="0" smtClean="0"/>
              <a:t>تكييفه القانوني</a:t>
            </a:r>
          </a:p>
          <a:p>
            <a:r>
              <a:rPr lang="ar-IQ" dirty="0" smtClean="0"/>
              <a:t>أحكام البيع بشرط المذاق </a:t>
            </a:r>
          </a:p>
          <a:p>
            <a:r>
              <a:rPr lang="ar-IQ" dirty="0" smtClean="0"/>
              <a:t>الفرق بين البيع بشرط المذاق والبيع بشرط التجربة</a:t>
            </a:r>
            <a:endParaRPr lang="ar-LY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البيع بشرط التجربة</vt:lpstr>
      <vt:lpstr>البيع بشرط المذاق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13</cp:revision>
  <dcterms:created xsi:type="dcterms:W3CDTF">2019-01-02T18:49:28Z</dcterms:created>
  <dcterms:modified xsi:type="dcterms:W3CDTF">2019-01-02T19:04:55Z</dcterms:modified>
</cp:coreProperties>
</file>