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540C-54CC-496E-8B21-B63FB236D0B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F6A7-9FC5-4944-ABDF-E9EF2E6158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540C-54CC-496E-8B21-B63FB236D0B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F6A7-9FC5-4944-ABDF-E9EF2E6158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540C-54CC-496E-8B21-B63FB236D0B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F6A7-9FC5-4944-ABDF-E9EF2E6158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540C-54CC-496E-8B21-B63FB236D0B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F6A7-9FC5-4944-ABDF-E9EF2E6158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540C-54CC-496E-8B21-B63FB236D0B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F6A7-9FC5-4944-ABDF-E9EF2E6158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540C-54CC-496E-8B21-B63FB236D0B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F6A7-9FC5-4944-ABDF-E9EF2E6158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540C-54CC-496E-8B21-B63FB236D0B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F6A7-9FC5-4944-ABDF-E9EF2E6158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540C-54CC-496E-8B21-B63FB236D0B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F6A7-9FC5-4944-ABDF-E9EF2E6158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540C-54CC-496E-8B21-B63FB236D0B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F6A7-9FC5-4944-ABDF-E9EF2E6158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540C-54CC-496E-8B21-B63FB236D0B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F6A7-9FC5-4944-ABDF-E9EF2E6158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540C-54CC-496E-8B21-B63FB236D0B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F6A7-9FC5-4944-ABDF-E9EF2E6158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A540C-54CC-496E-8B21-B63FB236D0B7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EF6A7-9FC5-4944-ABDF-E9EF2E61589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357453"/>
          </a:xfrm>
          <a:solidFill>
            <a:schemeClr val="accent1"/>
          </a:solidFill>
        </p:spPr>
        <p:txBody>
          <a:bodyPr/>
          <a:lstStyle/>
          <a:p>
            <a:r>
              <a:rPr lang="ar-IQ" dirty="0" smtClean="0"/>
              <a:t>محل عقد البيع</a:t>
            </a:r>
            <a:br>
              <a:rPr lang="ar-IQ" dirty="0" smtClean="0"/>
            </a:br>
            <a:r>
              <a:rPr lang="ar-IQ" dirty="0" err="1" smtClean="0"/>
              <a:t>المبيع</a:t>
            </a:r>
            <a:r>
              <a:rPr lang="ar-IQ" dirty="0" smtClean="0"/>
              <a:t> = الثمن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3000372"/>
            <a:ext cx="7786742" cy="3357586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ar-IQ" dirty="0" smtClean="0">
                <a:solidFill>
                  <a:schemeClr val="tx1"/>
                </a:solidFill>
              </a:rPr>
              <a:t>المقصود  بالمحل </a:t>
            </a:r>
            <a:r>
              <a:rPr lang="ar-IQ" dirty="0" err="1" smtClean="0">
                <a:solidFill>
                  <a:schemeClr val="tx1"/>
                </a:solidFill>
              </a:rPr>
              <a:t>المبيع</a:t>
            </a:r>
            <a:endParaRPr lang="ar-IQ" dirty="0" smtClean="0">
              <a:solidFill>
                <a:schemeClr val="tx1"/>
              </a:solidFill>
            </a:endParaRPr>
          </a:p>
          <a:p>
            <a:r>
              <a:rPr lang="ar-IQ" dirty="0" smtClean="0">
                <a:solidFill>
                  <a:schemeClr val="tx1"/>
                </a:solidFill>
              </a:rPr>
              <a:t>شروط </a:t>
            </a:r>
            <a:r>
              <a:rPr lang="ar-IQ" dirty="0" err="1" smtClean="0">
                <a:solidFill>
                  <a:schemeClr val="tx1"/>
                </a:solidFill>
              </a:rPr>
              <a:t>المبيع</a:t>
            </a:r>
            <a:endParaRPr lang="ar-IQ" dirty="0" smtClean="0">
              <a:solidFill>
                <a:schemeClr val="tx1"/>
              </a:solidFill>
            </a:endParaRPr>
          </a:p>
          <a:p>
            <a:r>
              <a:rPr lang="ar-IQ" dirty="0" smtClean="0">
                <a:solidFill>
                  <a:schemeClr val="tx1"/>
                </a:solidFill>
              </a:rPr>
              <a:t>موجودا </a:t>
            </a:r>
            <a:r>
              <a:rPr lang="ar-IQ" dirty="0" err="1" smtClean="0">
                <a:solidFill>
                  <a:schemeClr val="tx1"/>
                </a:solidFill>
              </a:rPr>
              <a:t>او</a:t>
            </a:r>
            <a:r>
              <a:rPr lang="ar-IQ" dirty="0" smtClean="0">
                <a:solidFill>
                  <a:schemeClr val="tx1"/>
                </a:solidFill>
              </a:rPr>
              <a:t> قابلا للوجود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معين </a:t>
            </a:r>
            <a:r>
              <a:rPr lang="ar-IQ" dirty="0" err="1" smtClean="0">
                <a:solidFill>
                  <a:schemeClr val="tx1"/>
                </a:solidFill>
              </a:rPr>
              <a:t>او</a:t>
            </a:r>
            <a:r>
              <a:rPr lang="ar-IQ" dirty="0" smtClean="0">
                <a:solidFill>
                  <a:schemeClr val="tx1"/>
                </a:solidFill>
              </a:rPr>
              <a:t> قابل للتعيين</a:t>
            </a:r>
          </a:p>
          <a:p>
            <a:r>
              <a:rPr lang="ar-IQ" dirty="0" err="1" smtClean="0">
                <a:solidFill>
                  <a:schemeClr val="tx1"/>
                </a:solidFill>
              </a:rPr>
              <a:t>ان</a:t>
            </a:r>
            <a:r>
              <a:rPr lang="ar-IQ" dirty="0" smtClean="0">
                <a:solidFill>
                  <a:schemeClr val="tx1"/>
                </a:solidFill>
              </a:rPr>
              <a:t> يكون قابل للتعامل </a:t>
            </a:r>
            <a:endParaRPr lang="ar-LY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محل عقد البيع المبيع = الثمن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2</cp:revision>
  <dcterms:created xsi:type="dcterms:W3CDTF">2019-01-03T06:39:17Z</dcterms:created>
  <dcterms:modified xsi:type="dcterms:W3CDTF">2019-01-03T06:41:17Z</dcterms:modified>
</cp:coreProperties>
</file>