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F8C53-0662-41EA-9AA6-4E431BDC125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2B6B-D819-4D58-970C-C46145883F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6"/>
          </a:xfrm>
          <a:solidFill>
            <a:srgbClr val="92D050"/>
          </a:solidFill>
        </p:spPr>
        <p:txBody>
          <a:bodyPr/>
          <a:lstStyle/>
          <a:p>
            <a:r>
              <a:rPr lang="ar-IQ" smtClean="0"/>
              <a:t>الثمن في عقد البيع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715304" cy="357190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المقصود بالثمن  في عقد البيع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شروط الثمن - مبلغ من النقود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التمييز بين الثمن من النقود وغيره من الحالات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طبيعة العقد إذا كان المقابل  أوراق مالية أو بضائع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طبيعة العقد إذا كان المقابل التزام بعمل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طبيعة العقد إذا كان المقابل دينا في ذمة البائع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طبيعة العقد إذا كان المقابل إيراد مؤبدا أو مؤقتا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طبيعة العقد إذا كان المقابل من غير النقود</a:t>
            </a: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الثمن في عقد البيع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2019-01-03T06:41:29Z</dcterms:created>
  <dcterms:modified xsi:type="dcterms:W3CDTF">2019-01-03T06:43:34Z</dcterms:modified>
</cp:coreProperties>
</file>