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76F5-3D97-48AD-8661-E8198C43AF14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782E-5F21-4F97-8EA6-B9916A8FB5F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7"/>
          </a:xfrm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الثمن الجدي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715304" cy="3857652"/>
          </a:xfrm>
          <a:solidFill>
            <a:schemeClr val="accent2"/>
          </a:solidFill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تعريف وحكم الثمن الصوري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تعريف وحكم الثمن التافه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تعريف وحكم الثمن البخس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الثمن الجدي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2019-01-03T06:45:47Z</dcterms:created>
  <dcterms:modified xsi:type="dcterms:W3CDTF">2019-01-03T06:48:22Z</dcterms:modified>
</cp:coreProperties>
</file>