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4D38F-2E6A-4E3E-8E2A-B4C930EAE21A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3012-C62B-4B24-8449-4277D8B11E8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357321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الثمن مقدر أو قابل للتقدير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715304" cy="392909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اتفاق الطرفين على الثمن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البيع بسعر السوق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البيع بالسعر المتداول في التجارة 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البيع بالسعر الذي جرى عليه التعامل بين المتعاقدين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البيع على أساس الثمن الذي اشترى </a:t>
            </a:r>
            <a:r>
              <a:rPr lang="ar-IQ" dirty="0" err="1" smtClean="0">
                <a:solidFill>
                  <a:schemeClr val="tx1"/>
                </a:solidFill>
              </a:rPr>
              <a:t>به</a:t>
            </a:r>
            <a:r>
              <a:rPr lang="ar-IQ" dirty="0" smtClean="0">
                <a:solidFill>
                  <a:schemeClr val="tx1"/>
                </a:solidFill>
              </a:rPr>
              <a:t> البائع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ترك تقدير الثمن لأجنبي يتفق عليه الطرفين</a:t>
            </a:r>
          </a:p>
          <a:p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الثمن مقدر أو قابل للتقدير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الثمن مقدر أو قابل للتقدير</dc:title>
  <dc:creator>WIN 8</dc:creator>
  <cp:lastModifiedBy>WIN 8</cp:lastModifiedBy>
  <cp:revision>2</cp:revision>
  <dcterms:created xsi:type="dcterms:W3CDTF">2019-01-03T06:43:49Z</dcterms:created>
  <dcterms:modified xsi:type="dcterms:W3CDTF">2019-01-03T06:45:39Z</dcterms:modified>
</cp:coreProperties>
</file>