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4145-6F49-4720-AE27-5C55A0562575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C118-4CD4-4420-81AA-6706142D2F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00263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تسليم </a:t>
            </a:r>
            <a:r>
              <a:rPr lang="ar-IQ" dirty="0" err="1" smtClean="0"/>
              <a:t>المبيع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8072494" cy="3857652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أهمية تسليم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أنواع  وصور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طرق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زمان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مكان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مصاريف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حالة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r>
              <a:rPr lang="ar-IQ" dirty="0" smtClean="0">
                <a:solidFill>
                  <a:schemeClr val="tx1"/>
                </a:solidFill>
              </a:rPr>
              <a:t>  وقت التسليم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تسليم ملحقات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تسليم المبيع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تسليم المبيع</dc:title>
  <dc:creator>WIN 8</dc:creator>
  <cp:lastModifiedBy>WIN 8</cp:lastModifiedBy>
  <cp:revision>2</cp:revision>
  <dcterms:created xsi:type="dcterms:W3CDTF">2019-01-03T06:50:53Z</dcterms:created>
  <dcterms:modified xsi:type="dcterms:W3CDTF">2019-01-03T06:52:30Z</dcterms:modified>
</cp:coreProperties>
</file>