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1D60-2D53-4F59-92C8-B2E24E27C460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792C-075C-435E-B496-F642FD720DD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1D60-2D53-4F59-92C8-B2E24E27C460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792C-075C-435E-B496-F642FD720DD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1D60-2D53-4F59-92C8-B2E24E27C460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792C-075C-435E-B496-F642FD720DD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1D60-2D53-4F59-92C8-B2E24E27C460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792C-075C-435E-B496-F642FD720DD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1D60-2D53-4F59-92C8-B2E24E27C460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792C-075C-435E-B496-F642FD720DD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1D60-2D53-4F59-92C8-B2E24E27C460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792C-075C-435E-B496-F642FD720DD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1D60-2D53-4F59-92C8-B2E24E27C460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792C-075C-435E-B496-F642FD720DD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1D60-2D53-4F59-92C8-B2E24E27C460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792C-075C-435E-B496-F642FD720DD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1D60-2D53-4F59-92C8-B2E24E27C460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792C-075C-435E-B496-F642FD720DD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1D60-2D53-4F59-92C8-B2E24E27C460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792C-075C-435E-B496-F642FD720DD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1D60-2D53-4F59-92C8-B2E24E27C460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792C-075C-435E-B496-F642FD720DD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61D60-2D53-4F59-92C8-B2E24E27C460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8792C-075C-435E-B496-F642FD720DD0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643073"/>
          </a:xfrm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ضمان التعرض الشخصي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14348" y="1643050"/>
            <a:ext cx="7572428" cy="399575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ضمان التعرض المادي الصادر من البائع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ضمان التعرض القانوني الصادر من البائع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جزاء الإخلال بضمان التعرض الشخصي</a:t>
            </a: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</Words>
  <Application>Microsoft Office PowerPoint</Application>
  <PresentationFormat>عرض على الشاشة (3:4)‏</PresentationFormat>
  <Paragraphs>4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ضمان التعرض الشخصي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 8</dc:creator>
  <cp:lastModifiedBy>WIN 8</cp:lastModifiedBy>
  <cp:revision>3</cp:revision>
  <dcterms:created xsi:type="dcterms:W3CDTF">2019-01-03T06:58:06Z</dcterms:created>
  <dcterms:modified xsi:type="dcterms:W3CDTF">2019-01-03T07:00:30Z</dcterms:modified>
</cp:coreProperties>
</file>