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7EB1-8ACB-4245-9AEE-D5E769B87BF3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4D7C-7937-47C9-8DE8-173A66A6B1C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7EB1-8ACB-4245-9AEE-D5E769B87BF3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4D7C-7937-47C9-8DE8-173A66A6B1C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7EB1-8ACB-4245-9AEE-D5E769B87BF3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4D7C-7937-47C9-8DE8-173A66A6B1C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7EB1-8ACB-4245-9AEE-D5E769B87BF3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4D7C-7937-47C9-8DE8-173A66A6B1C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7EB1-8ACB-4245-9AEE-D5E769B87BF3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4D7C-7937-47C9-8DE8-173A66A6B1C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7EB1-8ACB-4245-9AEE-D5E769B87BF3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4D7C-7937-47C9-8DE8-173A66A6B1C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7EB1-8ACB-4245-9AEE-D5E769B87BF3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4D7C-7937-47C9-8DE8-173A66A6B1C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7EB1-8ACB-4245-9AEE-D5E769B87BF3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4D7C-7937-47C9-8DE8-173A66A6B1C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7EB1-8ACB-4245-9AEE-D5E769B87BF3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4D7C-7937-47C9-8DE8-173A66A6B1C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7EB1-8ACB-4245-9AEE-D5E769B87BF3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4D7C-7937-47C9-8DE8-173A66A6B1C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B7EB1-8ACB-4245-9AEE-D5E769B87BF3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B4D7C-7937-47C9-8DE8-173A66A6B1C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B7EB1-8ACB-4245-9AEE-D5E769B87BF3}" type="datetimeFigureOut">
              <a:rPr lang="ar-IQ" smtClean="0"/>
              <a:t>26/04/1440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B4D7C-7937-47C9-8DE8-173A66A6B1CA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85738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ar-IQ" dirty="0" smtClean="0"/>
              <a:t>ضمان التعرض الصادر من الغير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14348" y="2000240"/>
            <a:ext cx="7715304" cy="407196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التعرض المادي الصادر من الغير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التعرض القانوني الصادر من الغير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شروط  تحقق الضمان القانوني الصادر من الغير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أن يكون التعرض قانوني لا ماديا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أن يثبت الحق للغير على </a:t>
            </a:r>
            <a:r>
              <a:rPr lang="ar-IQ" dirty="0" err="1" smtClean="0">
                <a:solidFill>
                  <a:schemeClr val="tx1"/>
                </a:solidFill>
              </a:rPr>
              <a:t>المبيع</a:t>
            </a:r>
            <a:r>
              <a:rPr lang="ar-IQ" dirty="0" smtClean="0">
                <a:solidFill>
                  <a:schemeClr val="tx1"/>
                </a:solidFill>
              </a:rPr>
              <a:t> قبل البيع</a:t>
            </a:r>
          </a:p>
          <a:p>
            <a:r>
              <a:rPr lang="ar-IQ" dirty="0" smtClean="0">
                <a:solidFill>
                  <a:schemeClr val="tx1"/>
                </a:solidFill>
              </a:rPr>
              <a:t>أن يتعرض الغير فعلا للمشتري</a:t>
            </a:r>
            <a:endParaRPr lang="ar-LY" dirty="0" smtClean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41</Words>
  <Application>Microsoft Office PowerPoint</Application>
  <PresentationFormat>عرض على الشاشة (3:4)‏</PresentationFormat>
  <Paragraphs>7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ضمان التعرض الصادر من الغير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ضمان التعرض الصادر من الغير</dc:title>
  <dc:creator>WIN 8</dc:creator>
  <cp:lastModifiedBy>WIN 8</cp:lastModifiedBy>
  <cp:revision>2</cp:revision>
  <dcterms:created xsi:type="dcterms:W3CDTF">2019-01-03T07:00:47Z</dcterms:created>
  <dcterms:modified xsi:type="dcterms:W3CDTF">2019-01-03T07:02:40Z</dcterms:modified>
</cp:coreProperties>
</file>