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B8AACFB-9BC1-4799-B6D8-2B755465022C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7A9E67C-E744-4B1A-B3CD-E101BEF4BC97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A9E67C-E744-4B1A-B3CD-E101BEF4BC97}" type="slidenum">
              <a:rPr lang="ar-IQ" smtClean="0"/>
              <a:t>1</a:t>
            </a:fld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FCCC-B4BC-4328-AEB7-D743BEAA4C8E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8DAAB-866F-410E-A70C-E207061E5F9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FCCC-B4BC-4328-AEB7-D743BEAA4C8E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8DAAB-866F-410E-A70C-E207061E5F9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FCCC-B4BC-4328-AEB7-D743BEAA4C8E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8DAAB-866F-410E-A70C-E207061E5F9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FCCC-B4BC-4328-AEB7-D743BEAA4C8E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8DAAB-866F-410E-A70C-E207061E5F9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FCCC-B4BC-4328-AEB7-D743BEAA4C8E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8DAAB-866F-410E-A70C-E207061E5F9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FCCC-B4BC-4328-AEB7-D743BEAA4C8E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8DAAB-866F-410E-A70C-E207061E5F9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FCCC-B4BC-4328-AEB7-D743BEAA4C8E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8DAAB-866F-410E-A70C-E207061E5F9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FCCC-B4BC-4328-AEB7-D743BEAA4C8E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8DAAB-866F-410E-A70C-E207061E5F9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FCCC-B4BC-4328-AEB7-D743BEAA4C8E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8DAAB-866F-410E-A70C-E207061E5F9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FCCC-B4BC-4328-AEB7-D743BEAA4C8E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8DAAB-866F-410E-A70C-E207061E5F9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FCCC-B4BC-4328-AEB7-D743BEAA4C8E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8DAAB-866F-410E-A70C-E207061E5F9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8FCCC-B4BC-4328-AEB7-D743BEAA4C8E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8DAAB-866F-410E-A70C-E207061E5F9D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928825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ar-IQ" dirty="0" smtClean="0"/>
              <a:t>ضمان الاستحقاق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714348" y="2428868"/>
            <a:ext cx="7929618" cy="385765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ar-IQ" dirty="0" smtClean="0">
                <a:solidFill>
                  <a:schemeClr val="tx1"/>
                </a:solidFill>
              </a:rPr>
              <a:t>مدى التزام البائع بالضمان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الاستحقاق الكلي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البائع حسن النية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البائع سيء النية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الضمان في البيوع المتعاقبة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الضمان في البيوع الجبرية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حالات لا يجوز للمشتري الرجوع فيها على البائع بالضمان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تعديل أحكام ضمان التعرض والاستحقاق 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تشديد الضمان تخفيف الضمان الإعفاء من الضمان</a:t>
            </a:r>
          </a:p>
          <a:p>
            <a:endParaRPr lang="ar-LY" dirty="0" smtClean="0">
              <a:solidFill>
                <a:schemeClr val="tx1"/>
              </a:solidFill>
            </a:endParaRPr>
          </a:p>
          <a:p>
            <a:endParaRPr lang="ar-IQ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44</Words>
  <Application>Microsoft Office PowerPoint</Application>
  <PresentationFormat>عرض على الشاشة (3:4)‏</PresentationFormat>
  <Paragraphs>11</Paragraphs>
  <Slides>1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ضمان الاستحقاق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WIN 8</dc:creator>
  <cp:lastModifiedBy>WIN 8</cp:lastModifiedBy>
  <cp:revision>3</cp:revision>
  <dcterms:created xsi:type="dcterms:W3CDTF">2019-01-03T07:02:52Z</dcterms:created>
  <dcterms:modified xsi:type="dcterms:W3CDTF">2019-01-03T07:04:56Z</dcterms:modified>
</cp:coreProperties>
</file>