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FC268-C2EE-4399-8A0F-23F82623ED72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53166-0CDF-4E35-BCB9-E948F86F27C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FC268-C2EE-4399-8A0F-23F82623ED72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53166-0CDF-4E35-BCB9-E948F86F27C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FC268-C2EE-4399-8A0F-23F82623ED72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53166-0CDF-4E35-BCB9-E948F86F27C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FC268-C2EE-4399-8A0F-23F82623ED72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53166-0CDF-4E35-BCB9-E948F86F27C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FC268-C2EE-4399-8A0F-23F82623ED72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53166-0CDF-4E35-BCB9-E948F86F27C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FC268-C2EE-4399-8A0F-23F82623ED72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53166-0CDF-4E35-BCB9-E948F86F27C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FC268-C2EE-4399-8A0F-23F82623ED72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53166-0CDF-4E35-BCB9-E948F86F27C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FC268-C2EE-4399-8A0F-23F82623ED72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53166-0CDF-4E35-BCB9-E948F86F27C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FC268-C2EE-4399-8A0F-23F82623ED72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53166-0CDF-4E35-BCB9-E948F86F27C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FC268-C2EE-4399-8A0F-23F82623ED72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53166-0CDF-4E35-BCB9-E948F86F27C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FC268-C2EE-4399-8A0F-23F82623ED72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53166-0CDF-4E35-BCB9-E948F86F27C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FC268-C2EE-4399-8A0F-23F82623ED72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53166-0CDF-4E35-BCB9-E948F86F27CF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57163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حق الاسترداد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785786" y="2000240"/>
            <a:ext cx="7572428" cy="442915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>
                <a:solidFill>
                  <a:schemeClr val="tx1"/>
                </a:solidFill>
              </a:rPr>
              <a:t>العلة في إقرار حق الاسترداد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العقود التي يجوز فيها الاسترداد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الحقوق  التي يثبت فيها الاسترداد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كيفية وقوع طلب الاسترداد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ما يجب على المسترد دفعه</a:t>
            </a:r>
            <a:endParaRPr lang="ar-LY" dirty="0" smtClean="0">
              <a:solidFill>
                <a:schemeClr val="tx1"/>
              </a:solidFill>
            </a:endParaRPr>
          </a:p>
          <a:p>
            <a:endParaRPr lang="ar-IQ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</Words>
  <Application>Microsoft Office PowerPoint</Application>
  <PresentationFormat>عرض على الشاشة (3:4)‏</PresentationFormat>
  <Paragraphs>6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حق الاسترداد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حق الاسترداد</dc:title>
  <dc:creator>WIN 8</dc:creator>
  <cp:lastModifiedBy>WIN 8</cp:lastModifiedBy>
  <cp:revision>2</cp:revision>
  <dcterms:created xsi:type="dcterms:W3CDTF">2019-01-03T07:05:06Z</dcterms:created>
  <dcterms:modified xsi:type="dcterms:W3CDTF">2019-01-03T07:06:56Z</dcterms:modified>
</cp:coreProperties>
</file>