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08BA9-D40C-46C4-9CE1-1E1F7356B2F8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8FAC-1DA4-4679-8987-28A1115B7EC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7163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أثار الاسترداد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7786742" cy="35671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العلاقة بين المسترد والمتنازل له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العلاقة بين المسترد والمتنازل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العلاقة بين المتنازل والمتنازل له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حالات امتناع الاسترداد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أثار الاسترداد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2019-01-03T07:07:13Z</dcterms:created>
  <dcterms:modified xsi:type="dcterms:W3CDTF">2019-01-03T07:10:04Z</dcterms:modified>
</cp:coreProperties>
</file>