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44A1-4F60-4340-ADEF-50C65FC3FE4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2C31-9064-449D-AD60-AC86C5411A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44A1-4F60-4340-ADEF-50C65FC3FE4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2C31-9064-449D-AD60-AC86C5411A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44A1-4F60-4340-ADEF-50C65FC3FE4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2C31-9064-449D-AD60-AC86C5411A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44A1-4F60-4340-ADEF-50C65FC3FE4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2C31-9064-449D-AD60-AC86C5411A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44A1-4F60-4340-ADEF-50C65FC3FE4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2C31-9064-449D-AD60-AC86C5411A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44A1-4F60-4340-ADEF-50C65FC3FE4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2C31-9064-449D-AD60-AC86C5411A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44A1-4F60-4340-ADEF-50C65FC3FE4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2C31-9064-449D-AD60-AC86C5411A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44A1-4F60-4340-ADEF-50C65FC3FE4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2C31-9064-449D-AD60-AC86C5411A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44A1-4F60-4340-ADEF-50C65FC3FE4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2C31-9064-449D-AD60-AC86C5411A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44A1-4F60-4340-ADEF-50C65FC3FE4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2C31-9064-449D-AD60-AC86C5411A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44A1-4F60-4340-ADEF-50C65FC3FE4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2C31-9064-449D-AD60-AC86C5411A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E44A1-4F60-4340-ADEF-50C65FC3FE4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02C31-9064-449D-AD60-AC86C5411AF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00197"/>
          </a:xfrm>
          <a:solidFill>
            <a:srgbClr val="00B0F0"/>
          </a:solidFill>
        </p:spPr>
        <p:txBody>
          <a:bodyPr/>
          <a:lstStyle/>
          <a:p>
            <a:r>
              <a:rPr lang="ar-IQ" dirty="0" smtClean="0"/>
              <a:t>نقص </a:t>
            </a:r>
            <a:r>
              <a:rPr lang="ar-IQ" dirty="0" err="1" smtClean="0"/>
              <a:t>المبيع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14348" y="2143116"/>
            <a:ext cx="7786742" cy="3495684"/>
          </a:xfrm>
          <a:solidFill>
            <a:srgbClr val="FFC000"/>
          </a:solidFill>
        </p:spPr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حكم نقص </a:t>
            </a:r>
            <a:r>
              <a:rPr lang="ar-IQ" dirty="0" err="1" smtClean="0">
                <a:solidFill>
                  <a:schemeClr val="tx1"/>
                </a:solidFill>
              </a:rPr>
              <a:t>المبيع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او</a:t>
            </a:r>
            <a:r>
              <a:rPr lang="ar-IQ" dirty="0" smtClean="0">
                <a:solidFill>
                  <a:schemeClr val="tx1"/>
                </a:solidFill>
              </a:rPr>
              <a:t> زيادته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الأشياء المثلية التي  لا يضرها  التبعيض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الأشياء المثلية التي  يضرها  التبعيض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حكم زيادة </a:t>
            </a:r>
            <a:r>
              <a:rPr lang="ar-IQ" dirty="0" err="1" smtClean="0">
                <a:solidFill>
                  <a:schemeClr val="tx1"/>
                </a:solidFill>
              </a:rPr>
              <a:t>المبيع</a:t>
            </a:r>
            <a:endParaRPr lang="ar-LY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نقص المبيع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 8</dc:creator>
  <cp:lastModifiedBy>WIN 8</cp:lastModifiedBy>
  <cp:revision>3</cp:revision>
  <dcterms:created xsi:type="dcterms:W3CDTF">2019-01-03T06:52:47Z</dcterms:created>
  <dcterms:modified xsi:type="dcterms:W3CDTF">2019-01-03T06:55:31Z</dcterms:modified>
</cp:coreProperties>
</file>