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C1D0-485B-456D-A9C7-160C3561D38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BA67-D943-40D9-A79B-81AF87B9476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643073"/>
          </a:xfrm>
          <a:solidFill>
            <a:schemeClr val="accent3"/>
          </a:solidFill>
        </p:spPr>
        <p:txBody>
          <a:bodyPr/>
          <a:lstStyle/>
          <a:p>
            <a:r>
              <a:rPr lang="ar-IQ" dirty="0" smtClean="0"/>
              <a:t>هلاك </a:t>
            </a:r>
            <a:r>
              <a:rPr lang="ar-IQ" dirty="0" err="1" smtClean="0"/>
              <a:t>المبيع</a:t>
            </a:r>
            <a:r>
              <a:rPr lang="ar-IQ" dirty="0" smtClean="0"/>
              <a:t> قبل التسليم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643866" cy="3567122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هلاك الشيء المثلي (المعين بالنوع) قبل التسليم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هلاك الشيء المعين بالذات قبل التسليم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بسبب البائع أو المشتري أو  السبب الأجنبي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هلاك المقبوض على سوم الشراء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هلاك المقبوض على سوم النظر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هلاك العقار بعد التسليم وقبل التسجيل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جزاء إخلال البائع بالتزامه بالتسليم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هلاك المبيع قبل التسليم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2</cp:revision>
  <dcterms:created xsi:type="dcterms:W3CDTF">2019-01-03T06:55:43Z</dcterms:created>
  <dcterms:modified xsi:type="dcterms:W3CDTF">2019-01-03T06:57:43Z</dcterms:modified>
</cp:coreProperties>
</file>