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8C5D-86CB-40D1-A395-63F550F700E7}" type="datetimeFigureOut">
              <a:rPr lang="ar-IQ" smtClean="0"/>
              <a:pPr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ADB-6DC9-4F0C-A33E-E8FE9C7BABB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8C5D-86CB-40D1-A395-63F550F700E7}" type="datetimeFigureOut">
              <a:rPr lang="ar-IQ" smtClean="0"/>
              <a:pPr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ADB-6DC9-4F0C-A33E-E8FE9C7BABB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8C5D-86CB-40D1-A395-63F550F700E7}" type="datetimeFigureOut">
              <a:rPr lang="ar-IQ" smtClean="0"/>
              <a:pPr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ADB-6DC9-4F0C-A33E-E8FE9C7BABB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8C5D-86CB-40D1-A395-63F550F700E7}" type="datetimeFigureOut">
              <a:rPr lang="ar-IQ" smtClean="0"/>
              <a:pPr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ADB-6DC9-4F0C-A33E-E8FE9C7BABB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8C5D-86CB-40D1-A395-63F550F700E7}" type="datetimeFigureOut">
              <a:rPr lang="ar-IQ" smtClean="0"/>
              <a:pPr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ADB-6DC9-4F0C-A33E-E8FE9C7BABB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8C5D-86CB-40D1-A395-63F550F700E7}" type="datetimeFigureOut">
              <a:rPr lang="ar-IQ" smtClean="0"/>
              <a:pPr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ADB-6DC9-4F0C-A33E-E8FE9C7BABB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8C5D-86CB-40D1-A395-63F550F700E7}" type="datetimeFigureOut">
              <a:rPr lang="ar-IQ" smtClean="0"/>
              <a:pPr/>
              <a:t>26/04/1440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ADB-6DC9-4F0C-A33E-E8FE9C7BABB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8C5D-86CB-40D1-A395-63F550F700E7}" type="datetimeFigureOut">
              <a:rPr lang="ar-IQ" smtClean="0"/>
              <a:pPr/>
              <a:t>26/04/1440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ADB-6DC9-4F0C-A33E-E8FE9C7BABB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8C5D-86CB-40D1-A395-63F550F700E7}" type="datetimeFigureOut">
              <a:rPr lang="ar-IQ" smtClean="0"/>
              <a:pPr/>
              <a:t>26/04/1440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ADB-6DC9-4F0C-A33E-E8FE9C7BABB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8C5D-86CB-40D1-A395-63F550F700E7}" type="datetimeFigureOut">
              <a:rPr lang="ar-IQ" smtClean="0"/>
              <a:pPr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ADB-6DC9-4F0C-A33E-E8FE9C7BABB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8C5D-86CB-40D1-A395-63F550F700E7}" type="datetimeFigureOut">
              <a:rPr lang="ar-IQ" smtClean="0"/>
              <a:pPr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26ADB-6DC9-4F0C-A33E-E8FE9C7BABB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8C5D-86CB-40D1-A395-63F550F700E7}" type="datetimeFigureOut">
              <a:rPr lang="ar-IQ" smtClean="0"/>
              <a:pPr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26ADB-6DC9-4F0C-A33E-E8FE9C7BABB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714511"/>
          </a:xfrm>
          <a:solidFill>
            <a:srgbClr val="FFFF00"/>
          </a:solidFill>
        </p:spPr>
        <p:txBody>
          <a:bodyPr/>
          <a:lstStyle/>
          <a:p>
            <a:r>
              <a:rPr lang="ar-IQ" dirty="0" smtClean="0"/>
              <a:t>ضمان العيوب الخفية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24" y="2428868"/>
            <a:ext cx="7643866" cy="400052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شروط العيب الموجب للضمان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أن يكون خفيا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أن يكون مؤثرا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أن يكون قديما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أن يكون البيع من البيوع التي ينشا فيها ضمان البائع للعيوب الخفية</a:t>
            </a:r>
            <a:endParaRPr lang="ar-LY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أحكام ضمان العيوب الخفية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ar-IQ" dirty="0" smtClean="0"/>
              <a:t>أحكام الضمان القانوني للعيب الخفي</a:t>
            </a:r>
          </a:p>
          <a:p>
            <a:r>
              <a:rPr lang="ar-IQ" dirty="0" smtClean="0"/>
              <a:t>فحص </a:t>
            </a:r>
            <a:r>
              <a:rPr lang="ar-IQ" dirty="0" err="1" smtClean="0"/>
              <a:t>المبيع</a:t>
            </a:r>
            <a:endParaRPr lang="ar-IQ" dirty="0" smtClean="0"/>
          </a:p>
          <a:p>
            <a:r>
              <a:rPr lang="ar-IQ" dirty="0" smtClean="0"/>
              <a:t>إخطار البائع بالعيب</a:t>
            </a:r>
          </a:p>
          <a:p>
            <a:r>
              <a:rPr lang="ar-IQ" dirty="0" smtClean="0"/>
              <a:t>دعوى ضمان العيوب الخفية</a:t>
            </a:r>
          </a:p>
          <a:p>
            <a:r>
              <a:rPr lang="ar-IQ" dirty="0" smtClean="0"/>
              <a:t>حالات يتم فيها إنقاص الثمن ولا يجوز فيها الفسخ</a:t>
            </a:r>
          </a:p>
          <a:p>
            <a:r>
              <a:rPr lang="ar-IQ" dirty="0" smtClean="0"/>
              <a:t>تقدير نقصان الثمن</a:t>
            </a:r>
          </a:p>
          <a:p>
            <a:r>
              <a:rPr lang="ar-IQ" dirty="0" smtClean="0"/>
              <a:t>مسقطات ضمان البائع للعيوب الخفية</a:t>
            </a:r>
          </a:p>
          <a:p>
            <a:r>
              <a:rPr lang="ar-IQ" dirty="0" smtClean="0"/>
              <a:t>تعديل أحكام الضمان التشديد والتخفيف والإعفاء </a:t>
            </a:r>
          </a:p>
          <a:p>
            <a:r>
              <a:rPr lang="ar-IQ" dirty="0" smtClean="0"/>
              <a:t>التمييز بين العيب والغلط</a:t>
            </a:r>
            <a:endParaRPr lang="ar-LY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73</Words>
  <Application>Microsoft Office PowerPoint</Application>
  <PresentationFormat>عرض على الشاشة (3:4)‏</PresentationFormat>
  <Paragraphs>16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ضمان العيوب الخفية</vt:lpstr>
      <vt:lpstr>أحكام ضمان العيوب الخفية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6</cp:revision>
  <dcterms:created xsi:type="dcterms:W3CDTF">2019-01-03T07:24:45Z</dcterms:created>
  <dcterms:modified xsi:type="dcterms:W3CDTF">2019-01-03T07:32:06Z</dcterms:modified>
</cp:coreProperties>
</file>