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B4418-82E1-4BE8-B5DB-DE6BE8AC78BD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D0ED-024F-4571-848D-D8B819D807E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B4418-82E1-4BE8-B5DB-DE6BE8AC78BD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D0ED-024F-4571-848D-D8B819D807E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B4418-82E1-4BE8-B5DB-DE6BE8AC78BD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D0ED-024F-4571-848D-D8B819D807E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B4418-82E1-4BE8-B5DB-DE6BE8AC78BD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D0ED-024F-4571-848D-D8B819D807E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B4418-82E1-4BE8-B5DB-DE6BE8AC78BD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D0ED-024F-4571-848D-D8B819D807E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B4418-82E1-4BE8-B5DB-DE6BE8AC78BD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D0ED-024F-4571-848D-D8B819D807E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B4418-82E1-4BE8-B5DB-DE6BE8AC78BD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D0ED-024F-4571-848D-D8B819D807E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B4418-82E1-4BE8-B5DB-DE6BE8AC78BD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D0ED-024F-4571-848D-D8B819D807E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B4418-82E1-4BE8-B5DB-DE6BE8AC78BD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D0ED-024F-4571-848D-D8B819D807E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B4418-82E1-4BE8-B5DB-DE6BE8AC78BD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D0ED-024F-4571-848D-D8B819D807E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B4418-82E1-4BE8-B5DB-DE6BE8AC78BD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D0ED-024F-4571-848D-D8B819D807E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B4418-82E1-4BE8-B5DB-DE6BE8AC78BD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6D0ED-024F-4571-848D-D8B819D807E6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1714511"/>
          </a:xfrm>
          <a:solidFill>
            <a:schemeClr val="accent2"/>
          </a:solidFill>
        </p:spPr>
        <p:txBody>
          <a:bodyPr/>
          <a:lstStyle/>
          <a:p>
            <a:r>
              <a:rPr lang="ar-IQ" dirty="0" smtClean="0"/>
              <a:t>البيع بشرط العربون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14348" y="2928934"/>
            <a:ext cx="7858180" cy="2709866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r>
              <a:rPr lang="ar-IQ" dirty="0" smtClean="0">
                <a:solidFill>
                  <a:schemeClr val="tx1"/>
                </a:solidFill>
              </a:rPr>
              <a:t>تعريف العربون والغرض من دفعه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التكييف القانوني </a:t>
            </a:r>
            <a:r>
              <a:rPr lang="ar-IQ" dirty="0" err="1" smtClean="0">
                <a:solidFill>
                  <a:schemeClr val="tx1"/>
                </a:solidFill>
              </a:rPr>
              <a:t>للمبيع</a:t>
            </a:r>
            <a:r>
              <a:rPr lang="ar-IQ" dirty="0" smtClean="0">
                <a:solidFill>
                  <a:schemeClr val="tx1"/>
                </a:solidFill>
              </a:rPr>
              <a:t> بشرط العربون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أحكام دفع العربون 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كوسيلة لضمان التنفيذ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كجزاء للعدول عن التعاقد</a:t>
            </a:r>
            <a:endParaRPr lang="ar-LY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</Words>
  <Application>Microsoft Office PowerPoint</Application>
  <PresentationFormat>عرض على الشاشة (3:4)‏</PresentationFormat>
  <Paragraphs>6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البيع بشرط العربون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 8</dc:creator>
  <cp:lastModifiedBy>WIN 8</cp:lastModifiedBy>
  <cp:revision>3</cp:revision>
  <dcterms:created xsi:type="dcterms:W3CDTF">2019-01-03T06:35:56Z</dcterms:created>
  <dcterms:modified xsi:type="dcterms:W3CDTF">2019-01-03T06:38:50Z</dcterms:modified>
</cp:coreProperties>
</file>