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0A3A-BACE-4B32-BC90-34AC5EA5CAEA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DF9E-DD34-4697-A9BD-1F778C21564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0A3A-BACE-4B32-BC90-34AC5EA5CAEA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DF9E-DD34-4697-A9BD-1F778C21564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0A3A-BACE-4B32-BC90-34AC5EA5CAEA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DF9E-DD34-4697-A9BD-1F778C21564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0A3A-BACE-4B32-BC90-34AC5EA5CAEA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DF9E-DD34-4697-A9BD-1F778C21564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0A3A-BACE-4B32-BC90-34AC5EA5CAEA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DF9E-DD34-4697-A9BD-1F778C21564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0A3A-BACE-4B32-BC90-34AC5EA5CAEA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DF9E-DD34-4697-A9BD-1F778C21564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0A3A-BACE-4B32-BC90-34AC5EA5CAEA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DF9E-DD34-4697-A9BD-1F778C21564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0A3A-BACE-4B32-BC90-34AC5EA5CAEA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DF9E-DD34-4697-A9BD-1F778C21564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0A3A-BACE-4B32-BC90-34AC5EA5CAEA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DF9E-DD34-4697-A9BD-1F778C21564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0A3A-BACE-4B32-BC90-34AC5EA5CAEA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DF9E-DD34-4697-A9BD-1F778C21564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0A3A-BACE-4B32-BC90-34AC5EA5CAEA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DF9E-DD34-4697-A9BD-1F778C21564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10A3A-BACE-4B32-BC90-34AC5EA5CAEA}" type="datetimeFigureOut">
              <a:rPr lang="ar-IQ" smtClean="0"/>
              <a:t>27/04/1440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0DF9E-DD34-4697-A9BD-1F778C215640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71451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التزامات المشتري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85786" y="2214554"/>
            <a:ext cx="7643866" cy="385765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ar-IQ" dirty="0" smtClean="0"/>
              <a:t>دفع الثمن </a:t>
            </a:r>
          </a:p>
          <a:p>
            <a:r>
              <a:rPr lang="ar-IQ" dirty="0" smtClean="0"/>
              <a:t>ما يدفعه المشتري للبائع</a:t>
            </a:r>
          </a:p>
          <a:p>
            <a:r>
              <a:rPr lang="ar-IQ" dirty="0" smtClean="0"/>
              <a:t>زمان دفع الثمن</a:t>
            </a:r>
          </a:p>
          <a:p>
            <a:r>
              <a:rPr lang="ar-IQ" dirty="0" smtClean="0"/>
              <a:t>مكان دفع الثمن</a:t>
            </a:r>
          </a:p>
          <a:p>
            <a:r>
              <a:rPr lang="ar-IQ" dirty="0" smtClean="0"/>
              <a:t>حبس الثمن وحالاته</a:t>
            </a:r>
          </a:p>
          <a:p>
            <a:r>
              <a:rPr lang="ar-IQ" dirty="0" smtClean="0"/>
              <a:t>سقوط حق حبس الثمن</a:t>
            </a:r>
          </a:p>
          <a:p>
            <a:r>
              <a:rPr lang="ar-IQ" dirty="0" smtClean="0"/>
              <a:t>ضمانات البائع في استيفاء الثمن</a:t>
            </a:r>
            <a:endParaRPr lang="ar-LY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</Words>
  <Application>Microsoft Office PowerPoint</Application>
  <PresentationFormat>عرض على الشاشة (3:4)‏</PresentationFormat>
  <Paragraphs>8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التزامات المشتري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 8</dc:creator>
  <cp:lastModifiedBy>WIN 8</cp:lastModifiedBy>
  <cp:revision>4</cp:revision>
  <dcterms:created xsi:type="dcterms:W3CDTF">2019-01-04T15:02:54Z</dcterms:created>
  <dcterms:modified xsi:type="dcterms:W3CDTF">2019-01-04T15:06:17Z</dcterms:modified>
</cp:coreProperties>
</file>