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6234-162E-43F9-9D63-DAE1F3EFF6FC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7CA6-7333-4825-9AE6-A969F5D8CE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6234-162E-43F9-9D63-DAE1F3EFF6FC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7CA6-7333-4825-9AE6-A969F5D8CE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6234-162E-43F9-9D63-DAE1F3EFF6FC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7CA6-7333-4825-9AE6-A969F5D8CE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6234-162E-43F9-9D63-DAE1F3EFF6FC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7CA6-7333-4825-9AE6-A969F5D8CE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6234-162E-43F9-9D63-DAE1F3EFF6FC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7CA6-7333-4825-9AE6-A969F5D8CE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6234-162E-43F9-9D63-DAE1F3EFF6FC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7CA6-7333-4825-9AE6-A969F5D8CE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6234-162E-43F9-9D63-DAE1F3EFF6FC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7CA6-7333-4825-9AE6-A969F5D8CE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6234-162E-43F9-9D63-DAE1F3EFF6FC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7CA6-7333-4825-9AE6-A969F5D8CE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6234-162E-43F9-9D63-DAE1F3EFF6FC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7CA6-7333-4825-9AE6-A969F5D8CE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6234-162E-43F9-9D63-DAE1F3EFF6FC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7CA6-7333-4825-9AE6-A969F5D8CE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6234-162E-43F9-9D63-DAE1F3EFF6FC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7CA6-7333-4825-9AE6-A969F5D8CE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16234-162E-43F9-9D63-DAE1F3EFF6FC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B7CA6-7333-4825-9AE6-A969F5D8CE8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التزامات المشتري 2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8286808" cy="32099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دفع مصاريف عقد البيع</a:t>
            </a:r>
          </a:p>
          <a:p>
            <a:r>
              <a:rPr lang="ar-IQ" dirty="0" smtClean="0"/>
              <a:t>تسلم </a:t>
            </a:r>
            <a:r>
              <a:rPr lang="ar-IQ" dirty="0" err="1" smtClean="0"/>
              <a:t>المبيع</a:t>
            </a:r>
            <a:endParaRPr lang="ar-IQ" dirty="0" smtClean="0"/>
          </a:p>
          <a:p>
            <a:r>
              <a:rPr lang="ar-IQ" dirty="0" smtClean="0"/>
              <a:t>جزاء الإخلال بالتزام التسليم</a:t>
            </a:r>
            <a:endParaRPr lang="ar-LY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التزامات المشتري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التزامات المشتري 2</dc:title>
  <dc:creator>WIN 8</dc:creator>
  <cp:lastModifiedBy>WIN 8</cp:lastModifiedBy>
  <cp:revision>2</cp:revision>
  <dcterms:created xsi:type="dcterms:W3CDTF">2019-01-04T15:07:53Z</dcterms:created>
  <dcterms:modified xsi:type="dcterms:W3CDTF">2019-01-04T15:09:48Z</dcterms:modified>
</cp:coreProperties>
</file>